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E3C83-8264-46FB-AC0A-ABA10831B928}" v="2104" dt="2022-07-08T10:22:11.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CF1DC-A4C0-44DD-83C1-A2DCD0E9EB6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67800F-4713-47B0-8196-7A26EF045920}">
      <dgm:prSet/>
      <dgm:spPr/>
      <dgm:t>
        <a:bodyPr/>
        <a:lstStyle/>
        <a:p>
          <a:r>
            <a:rPr lang="en-US"/>
            <a:t>Introduction</a:t>
          </a:r>
        </a:p>
      </dgm:t>
    </dgm:pt>
    <dgm:pt modelId="{AF03CC63-8633-4B5B-A1C3-E3A63355F7FD}" type="parTrans" cxnId="{8CB7EC0E-CC74-4EF5-A9AA-677969906662}">
      <dgm:prSet/>
      <dgm:spPr/>
      <dgm:t>
        <a:bodyPr/>
        <a:lstStyle/>
        <a:p>
          <a:endParaRPr lang="en-US"/>
        </a:p>
      </dgm:t>
    </dgm:pt>
    <dgm:pt modelId="{14E498E9-13FB-40C3-892D-38D9538FDA05}" type="sibTrans" cxnId="{8CB7EC0E-CC74-4EF5-A9AA-677969906662}">
      <dgm:prSet/>
      <dgm:spPr/>
      <dgm:t>
        <a:bodyPr/>
        <a:lstStyle/>
        <a:p>
          <a:endParaRPr lang="en-US"/>
        </a:p>
      </dgm:t>
    </dgm:pt>
    <dgm:pt modelId="{65598427-0668-4074-9B75-CEAA64ECCCC0}">
      <dgm:prSet/>
      <dgm:spPr/>
      <dgm:t>
        <a:bodyPr/>
        <a:lstStyle/>
        <a:p>
          <a:r>
            <a:rPr lang="en-US"/>
            <a:t>Why Github Actions</a:t>
          </a:r>
        </a:p>
      </dgm:t>
    </dgm:pt>
    <dgm:pt modelId="{510B69A7-770F-4E89-BFAD-C236CC511086}" type="parTrans" cxnId="{C5A060B7-E681-47EA-8428-74B735EB8616}">
      <dgm:prSet/>
      <dgm:spPr/>
      <dgm:t>
        <a:bodyPr/>
        <a:lstStyle/>
        <a:p>
          <a:endParaRPr lang="en-US"/>
        </a:p>
      </dgm:t>
    </dgm:pt>
    <dgm:pt modelId="{08AA1160-E383-4617-B7C9-DFC2EB0F58E4}" type="sibTrans" cxnId="{C5A060B7-E681-47EA-8428-74B735EB8616}">
      <dgm:prSet/>
      <dgm:spPr/>
      <dgm:t>
        <a:bodyPr/>
        <a:lstStyle/>
        <a:p>
          <a:endParaRPr lang="en-US"/>
        </a:p>
      </dgm:t>
    </dgm:pt>
    <dgm:pt modelId="{CFF379B6-B6DA-4060-B48C-EE2F26EF0B6C}">
      <dgm:prSet/>
      <dgm:spPr/>
      <dgm:t>
        <a:bodyPr/>
        <a:lstStyle/>
        <a:p>
          <a:r>
            <a:rPr lang="en-US"/>
            <a:t>Components of Github Actions</a:t>
          </a:r>
        </a:p>
      </dgm:t>
    </dgm:pt>
    <dgm:pt modelId="{52C52C5F-5C93-4A83-B1E9-807389B5E018}" type="parTrans" cxnId="{565D5A1C-AD41-4D28-883F-63132B598F4D}">
      <dgm:prSet/>
      <dgm:spPr/>
      <dgm:t>
        <a:bodyPr/>
        <a:lstStyle/>
        <a:p>
          <a:endParaRPr lang="en-US"/>
        </a:p>
      </dgm:t>
    </dgm:pt>
    <dgm:pt modelId="{CC3D22C4-4340-4558-9BE3-4FDA3A2BA005}" type="sibTrans" cxnId="{565D5A1C-AD41-4D28-883F-63132B598F4D}">
      <dgm:prSet/>
      <dgm:spPr/>
      <dgm:t>
        <a:bodyPr/>
        <a:lstStyle/>
        <a:p>
          <a:endParaRPr lang="en-US"/>
        </a:p>
      </dgm:t>
    </dgm:pt>
    <dgm:pt modelId="{7EE3893A-C5E3-4A10-8125-2AB140AEAF5D}">
      <dgm:prSet/>
      <dgm:spPr/>
      <dgm:t>
        <a:bodyPr/>
        <a:lstStyle/>
        <a:p>
          <a:r>
            <a:rPr lang="en-US"/>
            <a:t>Jenkins Vs Github Actions</a:t>
          </a:r>
        </a:p>
      </dgm:t>
    </dgm:pt>
    <dgm:pt modelId="{3BAD08DF-7D49-4B7D-A05F-866D52B0A6E3}" type="parTrans" cxnId="{6B32D26C-BC02-4758-A38B-348D350A4D4C}">
      <dgm:prSet/>
      <dgm:spPr/>
      <dgm:t>
        <a:bodyPr/>
        <a:lstStyle/>
        <a:p>
          <a:endParaRPr lang="en-US"/>
        </a:p>
      </dgm:t>
    </dgm:pt>
    <dgm:pt modelId="{F93AE2F7-E42C-4A53-8A4D-FF096F2BD7E5}" type="sibTrans" cxnId="{6B32D26C-BC02-4758-A38B-348D350A4D4C}">
      <dgm:prSet/>
      <dgm:spPr/>
      <dgm:t>
        <a:bodyPr/>
        <a:lstStyle/>
        <a:p>
          <a:endParaRPr lang="en-US"/>
        </a:p>
      </dgm:t>
    </dgm:pt>
    <dgm:pt modelId="{8A62643F-4EDC-4E27-B37B-2E6751FEA6BE}">
      <dgm:prSet/>
      <dgm:spPr/>
      <dgm:t>
        <a:bodyPr/>
        <a:lstStyle/>
        <a:p>
          <a:r>
            <a:rPr lang="en-US"/>
            <a:t>Runners</a:t>
          </a:r>
        </a:p>
      </dgm:t>
    </dgm:pt>
    <dgm:pt modelId="{F58AB7B7-FF33-4FE4-A47E-3EECD796BD8A}" type="parTrans" cxnId="{857FB771-F5C6-4D81-AEFB-396044B58709}">
      <dgm:prSet/>
      <dgm:spPr/>
      <dgm:t>
        <a:bodyPr/>
        <a:lstStyle/>
        <a:p>
          <a:endParaRPr lang="en-US"/>
        </a:p>
      </dgm:t>
    </dgm:pt>
    <dgm:pt modelId="{45406DFD-96FB-42D4-99B5-4F2854D31D0C}" type="sibTrans" cxnId="{857FB771-F5C6-4D81-AEFB-396044B58709}">
      <dgm:prSet/>
      <dgm:spPr/>
      <dgm:t>
        <a:bodyPr/>
        <a:lstStyle/>
        <a:p>
          <a:endParaRPr lang="en-US"/>
        </a:p>
      </dgm:t>
    </dgm:pt>
    <dgm:pt modelId="{E902E2A3-F1F7-47C9-8F6E-4C103DE205C0}">
      <dgm:prSet/>
      <dgm:spPr/>
      <dgm:t>
        <a:bodyPr/>
        <a:lstStyle/>
        <a:p>
          <a:r>
            <a:rPr lang="en-US"/>
            <a:t>Parallel Execution</a:t>
          </a:r>
        </a:p>
      </dgm:t>
    </dgm:pt>
    <dgm:pt modelId="{83810772-5E50-4DEA-A79D-CB2F4DBC9206}" type="parTrans" cxnId="{98FDE376-6FE2-4F9F-886C-7AB11855D47F}">
      <dgm:prSet/>
      <dgm:spPr/>
      <dgm:t>
        <a:bodyPr/>
        <a:lstStyle/>
        <a:p>
          <a:endParaRPr lang="en-US"/>
        </a:p>
      </dgm:t>
    </dgm:pt>
    <dgm:pt modelId="{3C1BD1CC-398E-43CF-84DE-64BD05A02FE1}" type="sibTrans" cxnId="{98FDE376-6FE2-4F9F-886C-7AB11855D47F}">
      <dgm:prSet/>
      <dgm:spPr/>
      <dgm:t>
        <a:bodyPr/>
        <a:lstStyle/>
        <a:p>
          <a:endParaRPr lang="en-US"/>
        </a:p>
      </dgm:t>
    </dgm:pt>
    <dgm:pt modelId="{06B0E770-0696-46CF-87DE-FEE5C292EE92}">
      <dgm:prSet/>
      <dgm:spPr/>
      <dgm:t>
        <a:bodyPr/>
        <a:lstStyle/>
        <a:p>
          <a:r>
            <a:rPr lang="en-US"/>
            <a:t>Sharing test artifacts across jobs</a:t>
          </a:r>
        </a:p>
      </dgm:t>
    </dgm:pt>
    <dgm:pt modelId="{4F112718-9F07-4EA1-BA55-58F394B55954}" type="parTrans" cxnId="{2A85C84A-2906-492E-A7F2-1F8CCBE0B254}">
      <dgm:prSet/>
      <dgm:spPr/>
      <dgm:t>
        <a:bodyPr/>
        <a:lstStyle/>
        <a:p>
          <a:endParaRPr lang="en-US"/>
        </a:p>
      </dgm:t>
    </dgm:pt>
    <dgm:pt modelId="{0DA41D12-6EDA-4F59-8A95-306E55C42D2B}" type="sibTrans" cxnId="{2A85C84A-2906-492E-A7F2-1F8CCBE0B254}">
      <dgm:prSet/>
      <dgm:spPr/>
      <dgm:t>
        <a:bodyPr/>
        <a:lstStyle/>
        <a:p>
          <a:endParaRPr lang="en-US"/>
        </a:p>
      </dgm:t>
    </dgm:pt>
    <dgm:pt modelId="{B8C3F9E8-C4AB-42F2-BE9B-E3874E26B84F}">
      <dgm:prSet/>
      <dgm:spPr/>
      <dgm:t>
        <a:bodyPr/>
        <a:lstStyle/>
        <a:p>
          <a:r>
            <a:rPr lang="en-US"/>
            <a:t>Limitations</a:t>
          </a:r>
        </a:p>
      </dgm:t>
    </dgm:pt>
    <dgm:pt modelId="{BC3AF5DB-4073-4F40-975C-52C6B9081352}" type="parTrans" cxnId="{8CC7770B-DB58-435C-971C-808337528D3D}">
      <dgm:prSet/>
      <dgm:spPr/>
      <dgm:t>
        <a:bodyPr/>
        <a:lstStyle/>
        <a:p>
          <a:endParaRPr lang="en-US"/>
        </a:p>
      </dgm:t>
    </dgm:pt>
    <dgm:pt modelId="{1BEBACD6-10FB-4718-A8B8-0DBB7A3D1E9D}" type="sibTrans" cxnId="{8CC7770B-DB58-435C-971C-808337528D3D}">
      <dgm:prSet/>
      <dgm:spPr/>
      <dgm:t>
        <a:bodyPr/>
        <a:lstStyle/>
        <a:p>
          <a:endParaRPr lang="en-US"/>
        </a:p>
      </dgm:t>
    </dgm:pt>
    <dgm:pt modelId="{28EA99E5-DE4B-4C89-888F-893C27ACB77B}" type="pres">
      <dgm:prSet presAssocID="{BE8CF1DC-A4C0-44DD-83C1-A2DCD0E9EB67}" presName="linear" presStyleCnt="0">
        <dgm:presLayoutVars>
          <dgm:animLvl val="lvl"/>
          <dgm:resizeHandles val="exact"/>
        </dgm:presLayoutVars>
      </dgm:prSet>
      <dgm:spPr/>
    </dgm:pt>
    <dgm:pt modelId="{532A3684-A381-4CF0-91E8-F615E9F62033}" type="pres">
      <dgm:prSet presAssocID="{0567800F-4713-47B0-8196-7A26EF045920}" presName="parentText" presStyleLbl="node1" presStyleIdx="0" presStyleCnt="8">
        <dgm:presLayoutVars>
          <dgm:chMax val="0"/>
          <dgm:bulletEnabled val="1"/>
        </dgm:presLayoutVars>
      </dgm:prSet>
      <dgm:spPr/>
    </dgm:pt>
    <dgm:pt modelId="{97A60B27-8DA1-46D4-8620-D5185D429BDE}" type="pres">
      <dgm:prSet presAssocID="{14E498E9-13FB-40C3-892D-38D9538FDA05}" presName="spacer" presStyleCnt="0"/>
      <dgm:spPr/>
    </dgm:pt>
    <dgm:pt modelId="{E6AA3608-C2D6-4EC5-88D6-D93261C9265F}" type="pres">
      <dgm:prSet presAssocID="{65598427-0668-4074-9B75-CEAA64ECCCC0}" presName="parentText" presStyleLbl="node1" presStyleIdx="1" presStyleCnt="8">
        <dgm:presLayoutVars>
          <dgm:chMax val="0"/>
          <dgm:bulletEnabled val="1"/>
        </dgm:presLayoutVars>
      </dgm:prSet>
      <dgm:spPr/>
    </dgm:pt>
    <dgm:pt modelId="{FE0F2F88-5F42-4304-829D-D58C56619014}" type="pres">
      <dgm:prSet presAssocID="{08AA1160-E383-4617-B7C9-DFC2EB0F58E4}" presName="spacer" presStyleCnt="0"/>
      <dgm:spPr/>
    </dgm:pt>
    <dgm:pt modelId="{C36E1095-E3E3-431A-A34E-AE46221BB853}" type="pres">
      <dgm:prSet presAssocID="{CFF379B6-B6DA-4060-B48C-EE2F26EF0B6C}" presName="parentText" presStyleLbl="node1" presStyleIdx="2" presStyleCnt="8">
        <dgm:presLayoutVars>
          <dgm:chMax val="0"/>
          <dgm:bulletEnabled val="1"/>
        </dgm:presLayoutVars>
      </dgm:prSet>
      <dgm:spPr/>
    </dgm:pt>
    <dgm:pt modelId="{145DA166-D724-4CCA-9F23-18E0CD320C77}" type="pres">
      <dgm:prSet presAssocID="{CC3D22C4-4340-4558-9BE3-4FDA3A2BA005}" presName="spacer" presStyleCnt="0"/>
      <dgm:spPr/>
    </dgm:pt>
    <dgm:pt modelId="{34DD48BF-21E7-4FD8-BA12-A5582BDFE63B}" type="pres">
      <dgm:prSet presAssocID="{7EE3893A-C5E3-4A10-8125-2AB140AEAF5D}" presName="parentText" presStyleLbl="node1" presStyleIdx="3" presStyleCnt="8">
        <dgm:presLayoutVars>
          <dgm:chMax val="0"/>
          <dgm:bulletEnabled val="1"/>
        </dgm:presLayoutVars>
      </dgm:prSet>
      <dgm:spPr/>
    </dgm:pt>
    <dgm:pt modelId="{6D1D84A8-EB20-4ED9-B4A6-CDDA6B366B05}" type="pres">
      <dgm:prSet presAssocID="{F93AE2F7-E42C-4A53-8A4D-FF096F2BD7E5}" presName="spacer" presStyleCnt="0"/>
      <dgm:spPr/>
    </dgm:pt>
    <dgm:pt modelId="{C25A4647-F39F-4F66-8381-8F5637FADAFF}" type="pres">
      <dgm:prSet presAssocID="{8A62643F-4EDC-4E27-B37B-2E6751FEA6BE}" presName="parentText" presStyleLbl="node1" presStyleIdx="4" presStyleCnt="8">
        <dgm:presLayoutVars>
          <dgm:chMax val="0"/>
          <dgm:bulletEnabled val="1"/>
        </dgm:presLayoutVars>
      </dgm:prSet>
      <dgm:spPr/>
    </dgm:pt>
    <dgm:pt modelId="{D462452D-445E-4D9C-ADC6-20F5C807B036}" type="pres">
      <dgm:prSet presAssocID="{45406DFD-96FB-42D4-99B5-4F2854D31D0C}" presName="spacer" presStyleCnt="0"/>
      <dgm:spPr/>
    </dgm:pt>
    <dgm:pt modelId="{932883C3-397D-4794-82CE-5697C704C1FB}" type="pres">
      <dgm:prSet presAssocID="{E902E2A3-F1F7-47C9-8F6E-4C103DE205C0}" presName="parentText" presStyleLbl="node1" presStyleIdx="5" presStyleCnt="8">
        <dgm:presLayoutVars>
          <dgm:chMax val="0"/>
          <dgm:bulletEnabled val="1"/>
        </dgm:presLayoutVars>
      </dgm:prSet>
      <dgm:spPr/>
    </dgm:pt>
    <dgm:pt modelId="{19B0AA27-32E4-4543-A082-696398BC7DC0}" type="pres">
      <dgm:prSet presAssocID="{3C1BD1CC-398E-43CF-84DE-64BD05A02FE1}" presName="spacer" presStyleCnt="0"/>
      <dgm:spPr/>
    </dgm:pt>
    <dgm:pt modelId="{AAF66E5F-D07F-4FB8-A7FF-F1787E58896C}" type="pres">
      <dgm:prSet presAssocID="{06B0E770-0696-46CF-87DE-FEE5C292EE92}" presName="parentText" presStyleLbl="node1" presStyleIdx="6" presStyleCnt="8">
        <dgm:presLayoutVars>
          <dgm:chMax val="0"/>
          <dgm:bulletEnabled val="1"/>
        </dgm:presLayoutVars>
      </dgm:prSet>
      <dgm:spPr/>
    </dgm:pt>
    <dgm:pt modelId="{E2AE2E3A-801F-43D4-98DB-AC5DD07D529D}" type="pres">
      <dgm:prSet presAssocID="{0DA41D12-6EDA-4F59-8A95-306E55C42D2B}" presName="spacer" presStyleCnt="0"/>
      <dgm:spPr/>
    </dgm:pt>
    <dgm:pt modelId="{BFEB56F1-A596-403F-9C44-C8ED76CBC052}" type="pres">
      <dgm:prSet presAssocID="{B8C3F9E8-C4AB-42F2-BE9B-E3874E26B84F}" presName="parentText" presStyleLbl="node1" presStyleIdx="7" presStyleCnt="8">
        <dgm:presLayoutVars>
          <dgm:chMax val="0"/>
          <dgm:bulletEnabled val="1"/>
        </dgm:presLayoutVars>
      </dgm:prSet>
      <dgm:spPr/>
    </dgm:pt>
  </dgm:ptLst>
  <dgm:cxnLst>
    <dgm:cxn modelId="{8CC7770B-DB58-435C-971C-808337528D3D}" srcId="{BE8CF1DC-A4C0-44DD-83C1-A2DCD0E9EB67}" destId="{B8C3F9E8-C4AB-42F2-BE9B-E3874E26B84F}" srcOrd="7" destOrd="0" parTransId="{BC3AF5DB-4073-4F40-975C-52C6B9081352}" sibTransId="{1BEBACD6-10FB-4718-A8B8-0DBB7A3D1E9D}"/>
    <dgm:cxn modelId="{8CB7EC0E-CC74-4EF5-A9AA-677969906662}" srcId="{BE8CF1DC-A4C0-44DD-83C1-A2DCD0E9EB67}" destId="{0567800F-4713-47B0-8196-7A26EF045920}" srcOrd="0" destOrd="0" parTransId="{AF03CC63-8633-4B5B-A1C3-E3A63355F7FD}" sibTransId="{14E498E9-13FB-40C3-892D-38D9538FDA05}"/>
    <dgm:cxn modelId="{565D5A1C-AD41-4D28-883F-63132B598F4D}" srcId="{BE8CF1DC-A4C0-44DD-83C1-A2DCD0E9EB67}" destId="{CFF379B6-B6DA-4060-B48C-EE2F26EF0B6C}" srcOrd="2" destOrd="0" parTransId="{52C52C5F-5C93-4A83-B1E9-807389B5E018}" sibTransId="{CC3D22C4-4340-4558-9BE3-4FDA3A2BA005}"/>
    <dgm:cxn modelId="{6DE2F41E-15F6-4ECA-8399-7BA07ABD5815}" type="presOf" srcId="{BE8CF1DC-A4C0-44DD-83C1-A2DCD0E9EB67}" destId="{28EA99E5-DE4B-4C89-888F-893C27ACB77B}" srcOrd="0" destOrd="0" presId="urn:microsoft.com/office/officeart/2005/8/layout/vList2"/>
    <dgm:cxn modelId="{2A85C84A-2906-492E-A7F2-1F8CCBE0B254}" srcId="{BE8CF1DC-A4C0-44DD-83C1-A2DCD0E9EB67}" destId="{06B0E770-0696-46CF-87DE-FEE5C292EE92}" srcOrd="6" destOrd="0" parTransId="{4F112718-9F07-4EA1-BA55-58F394B55954}" sibTransId="{0DA41D12-6EDA-4F59-8A95-306E55C42D2B}"/>
    <dgm:cxn modelId="{6B32D26C-BC02-4758-A38B-348D350A4D4C}" srcId="{BE8CF1DC-A4C0-44DD-83C1-A2DCD0E9EB67}" destId="{7EE3893A-C5E3-4A10-8125-2AB140AEAF5D}" srcOrd="3" destOrd="0" parTransId="{3BAD08DF-7D49-4B7D-A05F-866D52B0A6E3}" sibTransId="{F93AE2F7-E42C-4A53-8A4D-FF096F2BD7E5}"/>
    <dgm:cxn modelId="{905B076F-9F96-4875-B530-E07C7AD9E9DC}" type="presOf" srcId="{06B0E770-0696-46CF-87DE-FEE5C292EE92}" destId="{AAF66E5F-D07F-4FB8-A7FF-F1787E58896C}" srcOrd="0" destOrd="0" presId="urn:microsoft.com/office/officeart/2005/8/layout/vList2"/>
    <dgm:cxn modelId="{857FB771-F5C6-4D81-AEFB-396044B58709}" srcId="{BE8CF1DC-A4C0-44DD-83C1-A2DCD0E9EB67}" destId="{8A62643F-4EDC-4E27-B37B-2E6751FEA6BE}" srcOrd="4" destOrd="0" parTransId="{F58AB7B7-FF33-4FE4-A47E-3EECD796BD8A}" sibTransId="{45406DFD-96FB-42D4-99B5-4F2854D31D0C}"/>
    <dgm:cxn modelId="{98FDE376-6FE2-4F9F-886C-7AB11855D47F}" srcId="{BE8CF1DC-A4C0-44DD-83C1-A2DCD0E9EB67}" destId="{E902E2A3-F1F7-47C9-8F6E-4C103DE205C0}" srcOrd="5" destOrd="0" parTransId="{83810772-5E50-4DEA-A79D-CB2F4DBC9206}" sibTransId="{3C1BD1CC-398E-43CF-84DE-64BD05A02FE1}"/>
    <dgm:cxn modelId="{E5256688-0B38-43CE-8027-41B604940A02}" type="presOf" srcId="{0567800F-4713-47B0-8196-7A26EF045920}" destId="{532A3684-A381-4CF0-91E8-F615E9F62033}" srcOrd="0" destOrd="0" presId="urn:microsoft.com/office/officeart/2005/8/layout/vList2"/>
    <dgm:cxn modelId="{FA8CE68D-F001-404C-A13A-A07BBA539BE1}" type="presOf" srcId="{65598427-0668-4074-9B75-CEAA64ECCCC0}" destId="{E6AA3608-C2D6-4EC5-88D6-D93261C9265F}" srcOrd="0" destOrd="0" presId="urn:microsoft.com/office/officeart/2005/8/layout/vList2"/>
    <dgm:cxn modelId="{B398D998-4E45-42E7-8D78-1F2055061489}" type="presOf" srcId="{B8C3F9E8-C4AB-42F2-BE9B-E3874E26B84F}" destId="{BFEB56F1-A596-403F-9C44-C8ED76CBC052}" srcOrd="0" destOrd="0" presId="urn:microsoft.com/office/officeart/2005/8/layout/vList2"/>
    <dgm:cxn modelId="{094C909A-5931-453F-ADF5-492D70DA4687}" type="presOf" srcId="{CFF379B6-B6DA-4060-B48C-EE2F26EF0B6C}" destId="{C36E1095-E3E3-431A-A34E-AE46221BB853}" srcOrd="0" destOrd="0" presId="urn:microsoft.com/office/officeart/2005/8/layout/vList2"/>
    <dgm:cxn modelId="{5A22A8AC-DB27-41F0-BA8C-0BD319EB0013}" type="presOf" srcId="{E902E2A3-F1F7-47C9-8F6E-4C103DE205C0}" destId="{932883C3-397D-4794-82CE-5697C704C1FB}" srcOrd="0" destOrd="0" presId="urn:microsoft.com/office/officeart/2005/8/layout/vList2"/>
    <dgm:cxn modelId="{503FC8AD-1928-4F17-88BC-E5C050384C67}" type="presOf" srcId="{8A62643F-4EDC-4E27-B37B-2E6751FEA6BE}" destId="{C25A4647-F39F-4F66-8381-8F5637FADAFF}" srcOrd="0" destOrd="0" presId="urn:microsoft.com/office/officeart/2005/8/layout/vList2"/>
    <dgm:cxn modelId="{C5A060B7-E681-47EA-8428-74B735EB8616}" srcId="{BE8CF1DC-A4C0-44DD-83C1-A2DCD0E9EB67}" destId="{65598427-0668-4074-9B75-CEAA64ECCCC0}" srcOrd="1" destOrd="0" parTransId="{510B69A7-770F-4E89-BFAD-C236CC511086}" sibTransId="{08AA1160-E383-4617-B7C9-DFC2EB0F58E4}"/>
    <dgm:cxn modelId="{0C6C1ECF-273C-4703-A4E6-A2483A76513F}" type="presOf" srcId="{7EE3893A-C5E3-4A10-8125-2AB140AEAF5D}" destId="{34DD48BF-21E7-4FD8-BA12-A5582BDFE63B}" srcOrd="0" destOrd="0" presId="urn:microsoft.com/office/officeart/2005/8/layout/vList2"/>
    <dgm:cxn modelId="{BB754645-0110-4461-A86E-0DBE8CAA3941}" type="presParOf" srcId="{28EA99E5-DE4B-4C89-888F-893C27ACB77B}" destId="{532A3684-A381-4CF0-91E8-F615E9F62033}" srcOrd="0" destOrd="0" presId="urn:microsoft.com/office/officeart/2005/8/layout/vList2"/>
    <dgm:cxn modelId="{A76E28D3-C356-4652-A8EA-0A8332302175}" type="presParOf" srcId="{28EA99E5-DE4B-4C89-888F-893C27ACB77B}" destId="{97A60B27-8DA1-46D4-8620-D5185D429BDE}" srcOrd="1" destOrd="0" presId="urn:microsoft.com/office/officeart/2005/8/layout/vList2"/>
    <dgm:cxn modelId="{2C12CB2E-A3C2-43C2-B09E-F57F6B1F4846}" type="presParOf" srcId="{28EA99E5-DE4B-4C89-888F-893C27ACB77B}" destId="{E6AA3608-C2D6-4EC5-88D6-D93261C9265F}" srcOrd="2" destOrd="0" presId="urn:microsoft.com/office/officeart/2005/8/layout/vList2"/>
    <dgm:cxn modelId="{AADECF1F-E60E-4FDA-8F7D-C88F356DEE50}" type="presParOf" srcId="{28EA99E5-DE4B-4C89-888F-893C27ACB77B}" destId="{FE0F2F88-5F42-4304-829D-D58C56619014}" srcOrd="3" destOrd="0" presId="urn:microsoft.com/office/officeart/2005/8/layout/vList2"/>
    <dgm:cxn modelId="{B605C31D-D49B-40FA-86AD-3A850E9D050A}" type="presParOf" srcId="{28EA99E5-DE4B-4C89-888F-893C27ACB77B}" destId="{C36E1095-E3E3-431A-A34E-AE46221BB853}" srcOrd="4" destOrd="0" presId="urn:microsoft.com/office/officeart/2005/8/layout/vList2"/>
    <dgm:cxn modelId="{30E08DDC-18B4-40FD-9E2B-C3759FD96E23}" type="presParOf" srcId="{28EA99E5-DE4B-4C89-888F-893C27ACB77B}" destId="{145DA166-D724-4CCA-9F23-18E0CD320C77}" srcOrd="5" destOrd="0" presId="urn:microsoft.com/office/officeart/2005/8/layout/vList2"/>
    <dgm:cxn modelId="{A2289B81-62F2-4D46-A0A6-AB2E90F798C5}" type="presParOf" srcId="{28EA99E5-DE4B-4C89-888F-893C27ACB77B}" destId="{34DD48BF-21E7-4FD8-BA12-A5582BDFE63B}" srcOrd="6" destOrd="0" presId="urn:microsoft.com/office/officeart/2005/8/layout/vList2"/>
    <dgm:cxn modelId="{5E09F5F2-416F-4E7D-94FD-1B6A12B4D7CC}" type="presParOf" srcId="{28EA99E5-DE4B-4C89-888F-893C27ACB77B}" destId="{6D1D84A8-EB20-4ED9-B4A6-CDDA6B366B05}" srcOrd="7" destOrd="0" presId="urn:microsoft.com/office/officeart/2005/8/layout/vList2"/>
    <dgm:cxn modelId="{2BC96611-4FB8-40A6-A74A-74EDA89C61FB}" type="presParOf" srcId="{28EA99E5-DE4B-4C89-888F-893C27ACB77B}" destId="{C25A4647-F39F-4F66-8381-8F5637FADAFF}" srcOrd="8" destOrd="0" presId="urn:microsoft.com/office/officeart/2005/8/layout/vList2"/>
    <dgm:cxn modelId="{D16235B7-55F1-4882-B956-6BFB3883A9E6}" type="presParOf" srcId="{28EA99E5-DE4B-4C89-888F-893C27ACB77B}" destId="{D462452D-445E-4D9C-ADC6-20F5C807B036}" srcOrd="9" destOrd="0" presId="urn:microsoft.com/office/officeart/2005/8/layout/vList2"/>
    <dgm:cxn modelId="{80AB8BAB-4E9A-4B8A-ADF0-28B0E9DD92CF}" type="presParOf" srcId="{28EA99E5-DE4B-4C89-888F-893C27ACB77B}" destId="{932883C3-397D-4794-82CE-5697C704C1FB}" srcOrd="10" destOrd="0" presId="urn:microsoft.com/office/officeart/2005/8/layout/vList2"/>
    <dgm:cxn modelId="{336F6339-ED7A-4F79-9E9C-DC1A4AD565CF}" type="presParOf" srcId="{28EA99E5-DE4B-4C89-888F-893C27ACB77B}" destId="{19B0AA27-32E4-4543-A082-696398BC7DC0}" srcOrd="11" destOrd="0" presId="urn:microsoft.com/office/officeart/2005/8/layout/vList2"/>
    <dgm:cxn modelId="{FBF889A7-ABC7-4369-8737-8786C550E2C6}" type="presParOf" srcId="{28EA99E5-DE4B-4C89-888F-893C27ACB77B}" destId="{AAF66E5F-D07F-4FB8-A7FF-F1787E58896C}" srcOrd="12" destOrd="0" presId="urn:microsoft.com/office/officeart/2005/8/layout/vList2"/>
    <dgm:cxn modelId="{F6E7804C-55E8-441D-BE96-BE40A8D62EC6}" type="presParOf" srcId="{28EA99E5-DE4B-4C89-888F-893C27ACB77B}" destId="{E2AE2E3A-801F-43D4-98DB-AC5DD07D529D}" srcOrd="13" destOrd="0" presId="urn:microsoft.com/office/officeart/2005/8/layout/vList2"/>
    <dgm:cxn modelId="{B1BDF6AC-C48A-45B8-B411-A8775F602134}" type="presParOf" srcId="{28EA99E5-DE4B-4C89-888F-893C27ACB77B}" destId="{BFEB56F1-A596-403F-9C44-C8ED76CBC05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D435BD-2416-459E-B19A-707E2ED0C5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4CDC939-5CAC-43F9-9F52-B25E1474E2CE}">
      <dgm:prSet/>
      <dgm:spPr/>
      <dgm:t>
        <a:bodyPr/>
        <a:lstStyle/>
        <a:p>
          <a:r>
            <a:rPr lang="en-US" i="1"/>
            <a:t>GitHub Actions makes it easy to automate all your software workflows, now with world-class CI/CD. </a:t>
          </a:r>
          <a:endParaRPr lang="en-US"/>
        </a:p>
      </dgm:t>
    </dgm:pt>
    <dgm:pt modelId="{359AB17A-FB5F-4FAD-BF78-DC7FB6CA1E3E}" type="parTrans" cxnId="{8F897B6E-6FA3-4DBB-81D4-EAEBFD9AAA17}">
      <dgm:prSet/>
      <dgm:spPr/>
      <dgm:t>
        <a:bodyPr/>
        <a:lstStyle/>
        <a:p>
          <a:endParaRPr lang="en-US"/>
        </a:p>
      </dgm:t>
    </dgm:pt>
    <dgm:pt modelId="{BDAD1AA6-3276-422D-83F8-03886E52D9EE}" type="sibTrans" cxnId="{8F897B6E-6FA3-4DBB-81D4-EAEBFD9AAA17}">
      <dgm:prSet/>
      <dgm:spPr/>
      <dgm:t>
        <a:bodyPr/>
        <a:lstStyle/>
        <a:p>
          <a:endParaRPr lang="en-US"/>
        </a:p>
      </dgm:t>
    </dgm:pt>
    <dgm:pt modelId="{46EEC5E4-1AEA-4DBA-97EC-D33616C42B34}">
      <dgm:prSet/>
      <dgm:spPr/>
      <dgm:t>
        <a:bodyPr/>
        <a:lstStyle/>
        <a:p>
          <a:r>
            <a:rPr lang="en-US" i="1"/>
            <a:t>Build, test, and deploy your code right from GitHub. Make code reviews, branch management, and issue triaging work the way you want</a:t>
          </a:r>
          <a:endParaRPr lang="en-US"/>
        </a:p>
      </dgm:t>
    </dgm:pt>
    <dgm:pt modelId="{EFD86DC8-708C-4A4C-98E5-65A6C86467FF}" type="parTrans" cxnId="{76AE5236-CF5D-4836-9002-211D7E4564B1}">
      <dgm:prSet/>
      <dgm:spPr/>
      <dgm:t>
        <a:bodyPr/>
        <a:lstStyle/>
        <a:p>
          <a:endParaRPr lang="en-US"/>
        </a:p>
      </dgm:t>
    </dgm:pt>
    <dgm:pt modelId="{8BFFCBE8-45F4-4D3F-972A-394025ADB741}" type="sibTrans" cxnId="{76AE5236-CF5D-4836-9002-211D7E4564B1}">
      <dgm:prSet/>
      <dgm:spPr/>
      <dgm:t>
        <a:bodyPr/>
        <a:lstStyle/>
        <a:p>
          <a:endParaRPr lang="en-US"/>
        </a:p>
      </dgm:t>
    </dgm:pt>
    <dgm:pt modelId="{8F978BDF-A5E2-47C0-A4A4-B76E0F5FD05C}">
      <dgm:prSet/>
      <dgm:spPr/>
      <dgm:t>
        <a:bodyPr/>
        <a:lstStyle/>
        <a:p>
          <a:r>
            <a:rPr lang="en-US" i="1"/>
            <a:t>Actions are event driven, meaning you can run series of commands after a particular event has occurred.</a:t>
          </a:r>
          <a:endParaRPr lang="en-US"/>
        </a:p>
      </dgm:t>
    </dgm:pt>
    <dgm:pt modelId="{50C529BD-CE6E-41D6-8AAE-C32993E8D1F2}" type="parTrans" cxnId="{392FAB58-DDF5-4A06-A45D-3CB4CE0D7549}">
      <dgm:prSet/>
      <dgm:spPr/>
      <dgm:t>
        <a:bodyPr/>
        <a:lstStyle/>
        <a:p>
          <a:endParaRPr lang="en-US"/>
        </a:p>
      </dgm:t>
    </dgm:pt>
    <dgm:pt modelId="{4BDF07DD-AFE0-48EE-85A0-3F9845C6DBD7}" type="sibTrans" cxnId="{392FAB58-DDF5-4A06-A45D-3CB4CE0D7549}">
      <dgm:prSet/>
      <dgm:spPr/>
      <dgm:t>
        <a:bodyPr/>
        <a:lstStyle/>
        <a:p>
          <a:endParaRPr lang="en-US"/>
        </a:p>
      </dgm:t>
    </dgm:pt>
    <dgm:pt modelId="{7B405408-F80D-4641-AEA5-80AE4F28B262}" type="pres">
      <dgm:prSet presAssocID="{E9D435BD-2416-459E-B19A-707E2ED0C5AB}" presName="linear" presStyleCnt="0">
        <dgm:presLayoutVars>
          <dgm:animLvl val="lvl"/>
          <dgm:resizeHandles val="exact"/>
        </dgm:presLayoutVars>
      </dgm:prSet>
      <dgm:spPr/>
    </dgm:pt>
    <dgm:pt modelId="{9CD82D9F-474B-4FE5-89F7-182A63248122}" type="pres">
      <dgm:prSet presAssocID="{94CDC939-5CAC-43F9-9F52-B25E1474E2CE}" presName="parentText" presStyleLbl="node1" presStyleIdx="0" presStyleCnt="3">
        <dgm:presLayoutVars>
          <dgm:chMax val="0"/>
          <dgm:bulletEnabled val="1"/>
        </dgm:presLayoutVars>
      </dgm:prSet>
      <dgm:spPr/>
    </dgm:pt>
    <dgm:pt modelId="{A43148DA-0AA3-4E52-8A3D-954FF07E180E}" type="pres">
      <dgm:prSet presAssocID="{BDAD1AA6-3276-422D-83F8-03886E52D9EE}" presName="spacer" presStyleCnt="0"/>
      <dgm:spPr/>
    </dgm:pt>
    <dgm:pt modelId="{43FFD26C-3E00-4784-9CE2-D683A4B73652}" type="pres">
      <dgm:prSet presAssocID="{46EEC5E4-1AEA-4DBA-97EC-D33616C42B34}" presName="parentText" presStyleLbl="node1" presStyleIdx="1" presStyleCnt="3">
        <dgm:presLayoutVars>
          <dgm:chMax val="0"/>
          <dgm:bulletEnabled val="1"/>
        </dgm:presLayoutVars>
      </dgm:prSet>
      <dgm:spPr/>
    </dgm:pt>
    <dgm:pt modelId="{BE0B01CD-4DA3-4634-A9DF-F13452B3D5B2}" type="pres">
      <dgm:prSet presAssocID="{8BFFCBE8-45F4-4D3F-972A-394025ADB741}" presName="spacer" presStyleCnt="0"/>
      <dgm:spPr/>
    </dgm:pt>
    <dgm:pt modelId="{18E01A95-4C19-48D4-A4EB-3FEE1E5AEA5A}" type="pres">
      <dgm:prSet presAssocID="{8F978BDF-A5E2-47C0-A4A4-B76E0F5FD05C}" presName="parentText" presStyleLbl="node1" presStyleIdx="2" presStyleCnt="3">
        <dgm:presLayoutVars>
          <dgm:chMax val="0"/>
          <dgm:bulletEnabled val="1"/>
        </dgm:presLayoutVars>
      </dgm:prSet>
      <dgm:spPr/>
    </dgm:pt>
  </dgm:ptLst>
  <dgm:cxnLst>
    <dgm:cxn modelId="{76AE5236-CF5D-4836-9002-211D7E4564B1}" srcId="{E9D435BD-2416-459E-B19A-707E2ED0C5AB}" destId="{46EEC5E4-1AEA-4DBA-97EC-D33616C42B34}" srcOrd="1" destOrd="0" parTransId="{EFD86DC8-708C-4A4C-98E5-65A6C86467FF}" sibTransId="{8BFFCBE8-45F4-4D3F-972A-394025ADB741}"/>
    <dgm:cxn modelId="{1CF4E45E-9B16-4025-BE2F-C0CE7750D400}" type="presOf" srcId="{46EEC5E4-1AEA-4DBA-97EC-D33616C42B34}" destId="{43FFD26C-3E00-4784-9CE2-D683A4B73652}" srcOrd="0" destOrd="0" presId="urn:microsoft.com/office/officeart/2005/8/layout/vList2"/>
    <dgm:cxn modelId="{8F897B6E-6FA3-4DBB-81D4-EAEBFD9AAA17}" srcId="{E9D435BD-2416-459E-B19A-707E2ED0C5AB}" destId="{94CDC939-5CAC-43F9-9F52-B25E1474E2CE}" srcOrd="0" destOrd="0" parTransId="{359AB17A-FB5F-4FAD-BF78-DC7FB6CA1E3E}" sibTransId="{BDAD1AA6-3276-422D-83F8-03886E52D9EE}"/>
    <dgm:cxn modelId="{392FAB58-DDF5-4A06-A45D-3CB4CE0D7549}" srcId="{E9D435BD-2416-459E-B19A-707E2ED0C5AB}" destId="{8F978BDF-A5E2-47C0-A4A4-B76E0F5FD05C}" srcOrd="2" destOrd="0" parTransId="{50C529BD-CE6E-41D6-8AAE-C32993E8D1F2}" sibTransId="{4BDF07DD-AFE0-48EE-85A0-3F9845C6DBD7}"/>
    <dgm:cxn modelId="{1F709F87-14C7-4938-A9A8-98259CA6C08A}" type="presOf" srcId="{E9D435BD-2416-459E-B19A-707E2ED0C5AB}" destId="{7B405408-F80D-4641-AEA5-80AE4F28B262}" srcOrd="0" destOrd="0" presId="urn:microsoft.com/office/officeart/2005/8/layout/vList2"/>
    <dgm:cxn modelId="{F4A145A5-308E-450E-833C-AF9748FEFB2D}" type="presOf" srcId="{8F978BDF-A5E2-47C0-A4A4-B76E0F5FD05C}" destId="{18E01A95-4C19-48D4-A4EB-3FEE1E5AEA5A}" srcOrd="0" destOrd="0" presId="urn:microsoft.com/office/officeart/2005/8/layout/vList2"/>
    <dgm:cxn modelId="{5CB4B2AD-321C-47B6-8A79-41B062546F58}" type="presOf" srcId="{94CDC939-5CAC-43F9-9F52-B25E1474E2CE}" destId="{9CD82D9F-474B-4FE5-89F7-182A63248122}" srcOrd="0" destOrd="0" presId="urn:microsoft.com/office/officeart/2005/8/layout/vList2"/>
    <dgm:cxn modelId="{678BBD85-E4F1-459E-8C85-96405352A0F8}" type="presParOf" srcId="{7B405408-F80D-4641-AEA5-80AE4F28B262}" destId="{9CD82D9F-474B-4FE5-89F7-182A63248122}" srcOrd="0" destOrd="0" presId="urn:microsoft.com/office/officeart/2005/8/layout/vList2"/>
    <dgm:cxn modelId="{B38EE275-52BE-448D-88B5-497EDE2F2134}" type="presParOf" srcId="{7B405408-F80D-4641-AEA5-80AE4F28B262}" destId="{A43148DA-0AA3-4E52-8A3D-954FF07E180E}" srcOrd="1" destOrd="0" presId="urn:microsoft.com/office/officeart/2005/8/layout/vList2"/>
    <dgm:cxn modelId="{80A81291-2DEE-401D-B6EE-7DA3E9BE77AA}" type="presParOf" srcId="{7B405408-F80D-4641-AEA5-80AE4F28B262}" destId="{43FFD26C-3E00-4784-9CE2-D683A4B73652}" srcOrd="2" destOrd="0" presId="urn:microsoft.com/office/officeart/2005/8/layout/vList2"/>
    <dgm:cxn modelId="{72E6E9BD-B990-438B-B617-69E8E197F9E9}" type="presParOf" srcId="{7B405408-F80D-4641-AEA5-80AE4F28B262}" destId="{BE0B01CD-4DA3-4634-A9DF-F13452B3D5B2}" srcOrd="3" destOrd="0" presId="urn:microsoft.com/office/officeart/2005/8/layout/vList2"/>
    <dgm:cxn modelId="{2401D614-80A0-4227-A81A-5297FDD8ED46}" type="presParOf" srcId="{7B405408-F80D-4641-AEA5-80AE4F28B262}" destId="{18E01A95-4C19-48D4-A4EB-3FEE1E5AEA5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2C13E2-EE6E-410D-8841-CCAE060B621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9BF52FB-2680-4205-A291-8C7309FA945B}">
      <dgm:prSet/>
      <dgm:spPr/>
      <dgm:t>
        <a:bodyPr/>
        <a:lstStyle/>
        <a:p>
          <a:r>
            <a:rPr lang="en-US"/>
            <a:t>Workflows</a:t>
          </a:r>
        </a:p>
      </dgm:t>
    </dgm:pt>
    <dgm:pt modelId="{0B795B5E-4791-49BE-B7BE-D47CB58CE65E}" type="parTrans" cxnId="{185F93C8-325E-4D7B-B8A5-4553875E8DE5}">
      <dgm:prSet/>
      <dgm:spPr/>
      <dgm:t>
        <a:bodyPr/>
        <a:lstStyle/>
        <a:p>
          <a:endParaRPr lang="en-US"/>
        </a:p>
      </dgm:t>
    </dgm:pt>
    <dgm:pt modelId="{48C500C4-6183-4660-B727-97BB91F47377}" type="sibTrans" cxnId="{185F93C8-325E-4D7B-B8A5-4553875E8DE5}">
      <dgm:prSet/>
      <dgm:spPr/>
      <dgm:t>
        <a:bodyPr/>
        <a:lstStyle/>
        <a:p>
          <a:endParaRPr lang="en-US"/>
        </a:p>
      </dgm:t>
    </dgm:pt>
    <dgm:pt modelId="{6D8BB049-30C6-4403-9176-FD26BBEE492E}">
      <dgm:prSet/>
      <dgm:spPr/>
      <dgm:t>
        <a:bodyPr/>
        <a:lstStyle/>
        <a:p>
          <a:r>
            <a:rPr lang="en-US"/>
            <a:t>Events</a:t>
          </a:r>
        </a:p>
      </dgm:t>
    </dgm:pt>
    <dgm:pt modelId="{25D280F6-C54D-4CB5-A98C-9363D1A4A568}" type="parTrans" cxnId="{523F3C2B-D2B7-4662-AE34-172619C28839}">
      <dgm:prSet/>
      <dgm:spPr/>
      <dgm:t>
        <a:bodyPr/>
        <a:lstStyle/>
        <a:p>
          <a:endParaRPr lang="en-US"/>
        </a:p>
      </dgm:t>
    </dgm:pt>
    <dgm:pt modelId="{5E2945D6-A646-4327-ABF6-BCAE6421A394}" type="sibTrans" cxnId="{523F3C2B-D2B7-4662-AE34-172619C28839}">
      <dgm:prSet/>
      <dgm:spPr/>
      <dgm:t>
        <a:bodyPr/>
        <a:lstStyle/>
        <a:p>
          <a:endParaRPr lang="en-US"/>
        </a:p>
      </dgm:t>
    </dgm:pt>
    <dgm:pt modelId="{EC11002D-85B0-463B-B09A-256EF30CDEF8}">
      <dgm:prSet/>
      <dgm:spPr/>
      <dgm:t>
        <a:bodyPr/>
        <a:lstStyle/>
        <a:p>
          <a:r>
            <a:rPr lang="en-US"/>
            <a:t>Jobs</a:t>
          </a:r>
        </a:p>
      </dgm:t>
    </dgm:pt>
    <dgm:pt modelId="{B7A5C7C0-DF69-4597-9CA6-3610AA43271D}" type="parTrans" cxnId="{43E0FE8C-CF70-48ED-841B-1686E4FDCA7E}">
      <dgm:prSet/>
      <dgm:spPr/>
      <dgm:t>
        <a:bodyPr/>
        <a:lstStyle/>
        <a:p>
          <a:endParaRPr lang="en-US"/>
        </a:p>
      </dgm:t>
    </dgm:pt>
    <dgm:pt modelId="{8D660BF4-FE9C-4957-A1E9-019C7EF208C3}" type="sibTrans" cxnId="{43E0FE8C-CF70-48ED-841B-1686E4FDCA7E}">
      <dgm:prSet/>
      <dgm:spPr/>
      <dgm:t>
        <a:bodyPr/>
        <a:lstStyle/>
        <a:p>
          <a:endParaRPr lang="en-US"/>
        </a:p>
      </dgm:t>
    </dgm:pt>
    <dgm:pt modelId="{646F4DC1-DC64-44A2-88A2-A26F4BA41103}">
      <dgm:prSet/>
      <dgm:spPr/>
      <dgm:t>
        <a:bodyPr/>
        <a:lstStyle/>
        <a:p>
          <a:r>
            <a:rPr lang="en-US"/>
            <a:t>Steps</a:t>
          </a:r>
        </a:p>
      </dgm:t>
    </dgm:pt>
    <dgm:pt modelId="{08401EBE-9535-45E2-986C-C88BCC0691EE}" type="parTrans" cxnId="{3A7DF14C-FD6D-41A4-9CB0-E0374B8E4D1F}">
      <dgm:prSet/>
      <dgm:spPr/>
      <dgm:t>
        <a:bodyPr/>
        <a:lstStyle/>
        <a:p>
          <a:endParaRPr lang="en-US"/>
        </a:p>
      </dgm:t>
    </dgm:pt>
    <dgm:pt modelId="{6B77EDD5-ADDF-49E8-BD2C-54514F3E555D}" type="sibTrans" cxnId="{3A7DF14C-FD6D-41A4-9CB0-E0374B8E4D1F}">
      <dgm:prSet/>
      <dgm:spPr/>
      <dgm:t>
        <a:bodyPr/>
        <a:lstStyle/>
        <a:p>
          <a:endParaRPr lang="en-US"/>
        </a:p>
      </dgm:t>
    </dgm:pt>
    <dgm:pt modelId="{99B3FF12-3099-443A-A7AD-E6A162A0490D}">
      <dgm:prSet/>
      <dgm:spPr/>
      <dgm:t>
        <a:bodyPr/>
        <a:lstStyle/>
        <a:p>
          <a:r>
            <a:rPr lang="en-US"/>
            <a:t>Actions</a:t>
          </a:r>
        </a:p>
      </dgm:t>
    </dgm:pt>
    <dgm:pt modelId="{274D42C6-0FF4-4337-BFFA-D89754335057}" type="parTrans" cxnId="{E15A0994-333A-4B94-B9EB-632362878869}">
      <dgm:prSet/>
      <dgm:spPr/>
      <dgm:t>
        <a:bodyPr/>
        <a:lstStyle/>
        <a:p>
          <a:endParaRPr lang="en-US"/>
        </a:p>
      </dgm:t>
    </dgm:pt>
    <dgm:pt modelId="{9EC3F9DA-C4AF-439F-9691-F99D2A26ECE7}" type="sibTrans" cxnId="{E15A0994-333A-4B94-B9EB-632362878869}">
      <dgm:prSet/>
      <dgm:spPr/>
      <dgm:t>
        <a:bodyPr/>
        <a:lstStyle/>
        <a:p>
          <a:endParaRPr lang="en-US"/>
        </a:p>
      </dgm:t>
    </dgm:pt>
    <dgm:pt modelId="{5BED356A-0337-49C3-A7D2-9BF810284BAE}">
      <dgm:prSet/>
      <dgm:spPr/>
      <dgm:t>
        <a:bodyPr/>
        <a:lstStyle/>
        <a:p>
          <a:r>
            <a:rPr lang="en-US"/>
            <a:t>Runners</a:t>
          </a:r>
        </a:p>
      </dgm:t>
    </dgm:pt>
    <dgm:pt modelId="{9A3D4B86-EB1B-403B-B0F9-3627347AE0EA}" type="parTrans" cxnId="{1EF67B3D-A279-4C36-9A6D-7CBF8D2EF938}">
      <dgm:prSet/>
      <dgm:spPr/>
      <dgm:t>
        <a:bodyPr/>
        <a:lstStyle/>
        <a:p>
          <a:endParaRPr lang="en-US"/>
        </a:p>
      </dgm:t>
    </dgm:pt>
    <dgm:pt modelId="{C10059DC-B57D-4520-AF8C-43DFD82434FC}" type="sibTrans" cxnId="{1EF67B3D-A279-4C36-9A6D-7CBF8D2EF938}">
      <dgm:prSet/>
      <dgm:spPr/>
      <dgm:t>
        <a:bodyPr/>
        <a:lstStyle/>
        <a:p>
          <a:endParaRPr lang="en-US"/>
        </a:p>
      </dgm:t>
    </dgm:pt>
    <dgm:pt modelId="{3CB25406-1D8E-4791-8AC4-0A8A8670210A}" type="pres">
      <dgm:prSet presAssocID="{5A2C13E2-EE6E-410D-8841-CCAE060B6214}" presName="linear" presStyleCnt="0">
        <dgm:presLayoutVars>
          <dgm:animLvl val="lvl"/>
          <dgm:resizeHandles val="exact"/>
        </dgm:presLayoutVars>
      </dgm:prSet>
      <dgm:spPr/>
    </dgm:pt>
    <dgm:pt modelId="{FA07BBF6-4B3C-49B6-AAE0-47F1896F5F7A}" type="pres">
      <dgm:prSet presAssocID="{59BF52FB-2680-4205-A291-8C7309FA945B}" presName="parentText" presStyleLbl="node1" presStyleIdx="0" presStyleCnt="6">
        <dgm:presLayoutVars>
          <dgm:chMax val="0"/>
          <dgm:bulletEnabled val="1"/>
        </dgm:presLayoutVars>
      </dgm:prSet>
      <dgm:spPr/>
    </dgm:pt>
    <dgm:pt modelId="{B980898F-FD4F-421D-B169-0BBBEB6BB780}" type="pres">
      <dgm:prSet presAssocID="{48C500C4-6183-4660-B727-97BB91F47377}" presName="spacer" presStyleCnt="0"/>
      <dgm:spPr/>
    </dgm:pt>
    <dgm:pt modelId="{1565C554-9DA2-4FE2-BF54-E8D081ECD8F3}" type="pres">
      <dgm:prSet presAssocID="{6D8BB049-30C6-4403-9176-FD26BBEE492E}" presName="parentText" presStyleLbl="node1" presStyleIdx="1" presStyleCnt="6">
        <dgm:presLayoutVars>
          <dgm:chMax val="0"/>
          <dgm:bulletEnabled val="1"/>
        </dgm:presLayoutVars>
      </dgm:prSet>
      <dgm:spPr/>
    </dgm:pt>
    <dgm:pt modelId="{6EBB206D-24CB-4FF3-BA82-231A6879D727}" type="pres">
      <dgm:prSet presAssocID="{5E2945D6-A646-4327-ABF6-BCAE6421A394}" presName="spacer" presStyleCnt="0"/>
      <dgm:spPr/>
    </dgm:pt>
    <dgm:pt modelId="{BFD2C7DB-1185-4F84-BD30-AD2C078BCACC}" type="pres">
      <dgm:prSet presAssocID="{EC11002D-85B0-463B-B09A-256EF30CDEF8}" presName="parentText" presStyleLbl="node1" presStyleIdx="2" presStyleCnt="6">
        <dgm:presLayoutVars>
          <dgm:chMax val="0"/>
          <dgm:bulletEnabled val="1"/>
        </dgm:presLayoutVars>
      </dgm:prSet>
      <dgm:spPr/>
    </dgm:pt>
    <dgm:pt modelId="{E7F8002A-A942-4F77-B94E-5466D950B180}" type="pres">
      <dgm:prSet presAssocID="{8D660BF4-FE9C-4957-A1E9-019C7EF208C3}" presName="spacer" presStyleCnt="0"/>
      <dgm:spPr/>
    </dgm:pt>
    <dgm:pt modelId="{9CC92B41-F856-4B76-A65E-5441EB60741A}" type="pres">
      <dgm:prSet presAssocID="{646F4DC1-DC64-44A2-88A2-A26F4BA41103}" presName="parentText" presStyleLbl="node1" presStyleIdx="3" presStyleCnt="6">
        <dgm:presLayoutVars>
          <dgm:chMax val="0"/>
          <dgm:bulletEnabled val="1"/>
        </dgm:presLayoutVars>
      </dgm:prSet>
      <dgm:spPr/>
    </dgm:pt>
    <dgm:pt modelId="{91EDAD62-E1E4-403C-A30C-696B4F3F096D}" type="pres">
      <dgm:prSet presAssocID="{6B77EDD5-ADDF-49E8-BD2C-54514F3E555D}" presName="spacer" presStyleCnt="0"/>
      <dgm:spPr/>
    </dgm:pt>
    <dgm:pt modelId="{83076E55-F0B5-4752-BF37-C1CC54CE21AF}" type="pres">
      <dgm:prSet presAssocID="{99B3FF12-3099-443A-A7AD-E6A162A0490D}" presName="parentText" presStyleLbl="node1" presStyleIdx="4" presStyleCnt="6">
        <dgm:presLayoutVars>
          <dgm:chMax val="0"/>
          <dgm:bulletEnabled val="1"/>
        </dgm:presLayoutVars>
      </dgm:prSet>
      <dgm:spPr/>
    </dgm:pt>
    <dgm:pt modelId="{FCB9E07C-7222-48F1-8521-07473EDA43FE}" type="pres">
      <dgm:prSet presAssocID="{9EC3F9DA-C4AF-439F-9691-F99D2A26ECE7}" presName="spacer" presStyleCnt="0"/>
      <dgm:spPr/>
    </dgm:pt>
    <dgm:pt modelId="{CA89A18F-0570-4B57-874A-0F5045D73AAF}" type="pres">
      <dgm:prSet presAssocID="{5BED356A-0337-49C3-A7D2-9BF810284BAE}" presName="parentText" presStyleLbl="node1" presStyleIdx="5" presStyleCnt="6">
        <dgm:presLayoutVars>
          <dgm:chMax val="0"/>
          <dgm:bulletEnabled val="1"/>
        </dgm:presLayoutVars>
      </dgm:prSet>
      <dgm:spPr/>
    </dgm:pt>
  </dgm:ptLst>
  <dgm:cxnLst>
    <dgm:cxn modelId="{523F3C2B-D2B7-4662-AE34-172619C28839}" srcId="{5A2C13E2-EE6E-410D-8841-CCAE060B6214}" destId="{6D8BB049-30C6-4403-9176-FD26BBEE492E}" srcOrd="1" destOrd="0" parTransId="{25D280F6-C54D-4CB5-A98C-9363D1A4A568}" sibTransId="{5E2945D6-A646-4327-ABF6-BCAE6421A394}"/>
    <dgm:cxn modelId="{1EF67B3D-A279-4C36-9A6D-7CBF8D2EF938}" srcId="{5A2C13E2-EE6E-410D-8841-CCAE060B6214}" destId="{5BED356A-0337-49C3-A7D2-9BF810284BAE}" srcOrd="5" destOrd="0" parTransId="{9A3D4B86-EB1B-403B-B0F9-3627347AE0EA}" sibTransId="{C10059DC-B57D-4520-AF8C-43DFD82434FC}"/>
    <dgm:cxn modelId="{3A7DF14C-FD6D-41A4-9CB0-E0374B8E4D1F}" srcId="{5A2C13E2-EE6E-410D-8841-CCAE060B6214}" destId="{646F4DC1-DC64-44A2-88A2-A26F4BA41103}" srcOrd="3" destOrd="0" parTransId="{08401EBE-9535-45E2-986C-C88BCC0691EE}" sibTransId="{6B77EDD5-ADDF-49E8-BD2C-54514F3E555D}"/>
    <dgm:cxn modelId="{B280407C-D51F-4650-903E-2C4241AA0F4D}" type="presOf" srcId="{646F4DC1-DC64-44A2-88A2-A26F4BA41103}" destId="{9CC92B41-F856-4B76-A65E-5441EB60741A}" srcOrd="0" destOrd="0" presId="urn:microsoft.com/office/officeart/2005/8/layout/vList2"/>
    <dgm:cxn modelId="{DBD31082-3F42-4F92-874C-DA3683549F02}" type="presOf" srcId="{5BED356A-0337-49C3-A7D2-9BF810284BAE}" destId="{CA89A18F-0570-4B57-874A-0F5045D73AAF}" srcOrd="0" destOrd="0" presId="urn:microsoft.com/office/officeart/2005/8/layout/vList2"/>
    <dgm:cxn modelId="{43E0FE8C-CF70-48ED-841B-1686E4FDCA7E}" srcId="{5A2C13E2-EE6E-410D-8841-CCAE060B6214}" destId="{EC11002D-85B0-463B-B09A-256EF30CDEF8}" srcOrd="2" destOrd="0" parTransId="{B7A5C7C0-DF69-4597-9CA6-3610AA43271D}" sibTransId="{8D660BF4-FE9C-4957-A1E9-019C7EF208C3}"/>
    <dgm:cxn modelId="{E15A0994-333A-4B94-B9EB-632362878869}" srcId="{5A2C13E2-EE6E-410D-8841-CCAE060B6214}" destId="{99B3FF12-3099-443A-A7AD-E6A162A0490D}" srcOrd="4" destOrd="0" parTransId="{274D42C6-0FF4-4337-BFFA-D89754335057}" sibTransId="{9EC3F9DA-C4AF-439F-9691-F99D2A26ECE7}"/>
    <dgm:cxn modelId="{2F32D8AB-9A3F-4663-BF49-CEC91E3ABA07}" type="presOf" srcId="{59BF52FB-2680-4205-A291-8C7309FA945B}" destId="{FA07BBF6-4B3C-49B6-AAE0-47F1896F5F7A}" srcOrd="0" destOrd="0" presId="urn:microsoft.com/office/officeart/2005/8/layout/vList2"/>
    <dgm:cxn modelId="{185F93C8-325E-4D7B-B8A5-4553875E8DE5}" srcId="{5A2C13E2-EE6E-410D-8841-CCAE060B6214}" destId="{59BF52FB-2680-4205-A291-8C7309FA945B}" srcOrd="0" destOrd="0" parTransId="{0B795B5E-4791-49BE-B7BE-D47CB58CE65E}" sibTransId="{48C500C4-6183-4660-B727-97BB91F47377}"/>
    <dgm:cxn modelId="{E6BFD8CC-6051-4806-8B61-F0FA3EF7E3C4}" type="presOf" srcId="{EC11002D-85B0-463B-B09A-256EF30CDEF8}" destId="{BFD2C7DB-1185-4F84-BD30-AD2C078BCACC}" srcOrd="0" destOrd="0" presId="urn:microsoft.com/office/officeart/2005/8/layout/vList2"/>
    <dgm:cxn modelId="{68B3B8E2-545B-4117-84D4-E63D2CA29B6C}" type="presOf" srcId="{99B3FF12-3099-443A-A7AD-E6A162A0490D}" destId="{83076E55-F0B5-4752-BF37-C1CC54CE21AF}" srcOrd="0" destOrd="0" presId="urn:microsoft.com/office/officeart/2005/8/layout/vList2"/>
    <dgm:cxn modelId="{599F0BF9-2636-4A24-B2D7-2DC009234003}" type="presOf" srcId="{5A2C13E2-EE6E-410D-8841-CCAE060B6214}" destId="{3CB25406-1D8E-4791-8AC4-0A8A8670210A}" srcOrd="0" destOrd="0" presId="urn:microsoft.com/office/officeart/2005/8/layout/vList2"/>
    <dgm:cxn modelId="{41B3A5FD-AA48-426C-9C38-B86A909588CA}" type="presOf" srcId="{6D8BB049-30C6-4403-9176-FD26BBEE492E}" destId="{1565C554-9DA2-4FE2-BF54-E8D081ECD8F3}" srcOrd="0" destOrd="0" presId="urn:microsoft.com/office/officeart/2005/8/layout/vList2"/>
    <dgm:cxn modelId="{EF38BD63-2C0F-4D05-BFB4-A224BEBA4016}" type="presParOf" srcId="{3CB25406-1D8E-4791-8AC4-0A8A8670210A}" destId="{FA07BBF6-4B3C-49B6-AAE0-47F1896F5F7A}" srcOrd="0" destOrd="0" presId="urn:microsoft.com/office/officeart/2005/8/layout/vList2"/>
    <dgm:cxn modelId="{0D1B421C-5942-4014-B67D-BA43852C4D19}" type="presParOf" srcId="{3CB25406-1D8E-4791-8AC4-0A8A8670210A}" destId="{B980898F-FD4F-421D-B169-0BBBEB6BB780}" srcOrd="1" destOrd="0" presId="urn:microsoft.com/office/officeart/2005/8/layout/vList2"/>
    <dgm:cxn modelId="{82F5874F-28C8-4260-8022-E6C4B1A88BBC}" type="presParOf" srcId="{3CB25406-1D8E-4791-8AC4-0A8A8670210A}" destId="{1565C554-9DA2-4FE2-BF54-E8D081ECD8F3}" srcOrd="2" destOrd="0" presId="urn:microsoft.com/office/officeart/2005/8/layout/vList2"/>
    <dgm:cxn modelId="{FB3C2B24-81A8-4157-9CCE-0C2C5C08C470}" type="presParOf" srcId="{3CB25406-1D8E-4791-8AC4-0A8A8670210A}" destId="{6EBB206D-24CB-4FF3-BA82-231A6879D727}" srcOrd="3" destOrd="0" presId="urn:microsoft.com/office/officeart/2005/8/layout/vList2"/>
    <dgm:cxn modelId="{11859DA2-3C84-44BF-A92A-0E1EC31002E4}" type="presParOf" srcId="{3CB25406-1D8E-4791-8AC4-0A8A8670210A}" destId="{BFD2C7DB-1185-4F84-BD30-AD2C078BCACC}" srcOrd="4" destOrd="0" presId="urn:microsoft.com/office/officeart/2005/8/layout/vList2"/>
    <dgm:cxn modelId="{59548C84-3EFE-4B64-8A70-DEFDABC2689C}" type="presParOf" srcId="{3CB25406-1D8E-4791-8AC4-0A8A8670210A}" destId="{E7F8002A-A942-4F77-B94E-5466D950B180}" srcOrd="5" destOrd="0" presId="urn:microsoft.com/office/officeart/2005/8/layout/vList2"/>
    <dgm:cxn modelId="{41628D95-5F6D-424C-A8BD-702CA775DCEA}" type="presParOf" srcId="{3CB25406-1D8E-4791-8AC4-0A8A8670210A}" destId="{9CC92B41-F856-4B76-A65E-5441EB60741A}" srcOrd="6" destOrd="0" presId="urn:microsoft.com/office/officeart/2005/8/layout/vList2"/>
    <dgm:cxn modelId="{F03E45C6-AB80-4BE0-A03C-AE5D3CEC58E7}" type="presParOf" srcId="{3CB25406-1D8E-4791-8AC4-0A8A8670210A}" destId="{91EDAD62-E1E4-403C-A30C-696B4F3F096D}" srcOrd="7" destOrd="0" presId="urn:microsoft.com/office/officeart/2005/8/layout/vList2"/>
    <dgm:cxn modelId="{9E20AB0B-9D3C-43FE-893C-59A818151366}" type="presParOf" srcId="{3CB25406-1D8E-4791-8AC4-0A8A8670210A}" destId="{83076E55-F0B5-4752-BF37-C1CC54CE21AF}" srcOrd="8" destOrd="0" presId="urn:microsoft.com/office/officeart/2005/8/layout/vList2"/>
    <dgm:cxn modelId="{952C919F-F0E2-41DC-9A53-8CD6F458AFD9}" type="presParOf" srcId="{3CB25406-1D8E-4791-8AC4-0A8A8670210A}" destId="{FCB9E07C-7222-48F1-8521-07473EDA43FE}" srcOrd="9" destOrd="0" presId="urn:microsoft.com/office/officeart/2005/8/layout/vList2"/>
    <dgm:cxn modelId="{ABEA6C50-9A41-44B3-A9A8-D465B7247760}" type="presParOf" srcId="{3CB25406-1D8E-4791-8AC4-0A8A8670210A}" destId="{CA89A18F-0570-4B57-874A-0F5045D73AA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2D5A3D-21CA-4ACB-AEE9-E02359551DD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F4CE39-D216-47F4-8F3D-6551A53D46FE}">
      <dgm:prSet/>
      <dgm:spPr/>
      <dgm:t>
        <a:bodyPr/>
        <a:lstStyle/>
        <a:p>
          <a:r>
            <a:rPr lang="en-US"/>
            <a:t>Workflows : It is an automated procedure for repository made up of one or more jobs which can be scheduled or triggered by event. Workflows are created inside .github/worflows directory by adding .yml file.</a:t>
          </a:r>
        </a:p>
      </dgm:t>
    </dgm:pt>
    <dgm:pt modelId="{62EC271E-DE01-4858-A420-10CED4CA0322}" type="parTrans" cxnId="{48BBDE2B-6204-4F6C-B201-4F85C61D4B27}">
      <dgm:prSet/>
      <dgm:spPr/>
      <dgm:t>
        <a:bodyPr/>
        <a:lstStyle/>
        <a:p>
          <a:endParaRPr lang="en-US"/>
        </a:p>
      </dgm:t>
    </dgm:pt>
    <dgm:pt modelId="{4A7369D7-23CC-4F33-8D4E-1E514D4A8CF4}" type="sibTrans" cxnId="{48BBDE2B-6204-4F6C-B201-4F85C61D4B27}">
      <dgm:prSet/>
      <dgm:spPr/>
      <dgm:t>
        <a:bodyPr/>
        <a:lstStyle/>
        <a:p>
          <a:endParaRPr lang="en-US"/>
        </a:p>
      </dgm:t>
    </dgm:pt>
    <dgm:pt modelId="{19116269-F992-45AB-BA71-6BF141FBCF5A}">
      <dgm:prSet/>
      <dgm:spPr/>
      <dgm:t>
        <a:bodyPr/>
        <a:lstStyle/>
        <a:p>
          <a:r>
            <a:rPr lang="en-US"/>
            <a:t>Events : They are responsible for triggering workflow. </a:t>
          </a:r>
        </a:p>
      </dgm:t>
    </dgm:pt>
    <dgm:pt modelId="{DEB626F4-DD0E-414F-8480-9A8950828314}" type="parTrans" cxnId="{D23D0705-B436-44D5-9E8A-4C5F02E794EC}">
      <dgm:prSet/>
      <dgm:spPr/>
      <dgm:t>
        <a:bodyPr/>
        <a:lstStyle/>
        <a:p>
          <a:endParaRPr lang="en-US"/>
        </a:p>
      </dgm:t>
    </dgm:pt>
    <dgm:pt modelId="{DFC4FF1E-C304-45FD-9A63-30F79DCD9B0B}" type="sibTrans" cxnId="{D23D0705-B436-44D5-9E8A-4C5F02E794EC}">
      <dgm:prSet/>
      <dgm:spPr/>
      <dgm:t>
        <a:bodyPr/>
        <a:lstStyle/>
        <a:p>
          <a:endParaRPr lang="en-US"/>
        </a:p>
      </dgm:t>
    </dgm:pt>
    <dgm:pt modelId="{7348E63A-9665-4069-83B6-C8435329965C}">
      <dgm:prSet/>
      <dgm:spPr/>
      <dgm:t>
        <a:bodyPr/>
        <a:lstStyle/>
        <a:p>
          <a:r>
            <a:rPr lang="en-US"/>
            <a:t>Push</a:t>
          </a:r>
        </a:p>
      </dgm:t>
    </dgm:pt>
    <dgm:pt modelId="{2706D018-7BAA-475E-9703-624F45676FD9}" type="parTrans" cxnId="{39675BEE-FC59-4C48-A80A-BCB952D6386F}">
      <dgm:prSet/>
      <dgm:spPr/>
      <dgm:t>
        <a:bodyPr/>
        <a:lstStyle/>
        <a:p>
          <a:endParaRPr lang="en-US"/>
        </a:p>
      </dgm:t>
    </dgm:pt>
    <dgm:pt modelId="{1F04AD5C-264F-4F9D-B427-0C713EE17FDE}" type="sibTrans" cxnId="{39675BEE-FC59-4C48-A80A-BCB952D6386F}">
      <dgm:prSet/>
      <dgm:spPr/>
      <dgm:t>
        <a:bodyPr/>
        <a:lstStyle/>
        <a:p>
          <a:endParaRPr lang="en-US"/>
        </a:p>
      </dgm:t>
    </dgm:pt>
    <dgm:pt modelId="{FE6DEEA8-01A2-48C1-82B8-A0A5EAEB2B18}">
      <dgm:prSet/>
      <dgm:spPr/>
      <dgm:t>
        <a:bodyPr/>
        <a:lstStyle/>
        <a:p>
          <a:r>
            <a:rPr lang="en-US"/>
            <a:t>Pull request</a:t>
          </a:r>
        </a:p>
      </dgm:t>
    </dgm:pt>
    <dgm:pt modelId="{E3010512-137E-49EE-AFC6-8C7C20BB7A1C}" type="parTrans" cxnId="{AEB008B2-4EFE-40CC-9E6B-F9E1EA9977B2}">
      <dgm:prSet/>
      <dgm:spPr/>
      <dgm:t>
        <a:bodyPr/>
        <a:lstStyle/>
        <a:p>
          <a:endParaRPr lang="en-US"/>
        </a:p>
      </dgm:t>
    </dgm:pt>
    <dgm:pt modelId="{D9576164-434A-4B56-92E0-9B61E9495A6E}" type="sibTrans" cxnId="{AEB008B2-4EFE-40CC-9E6B-F9E1EA9977B2}">
      <dgm:prSet/>
      <dgm:spPr/>
      <dgm:t>
        <a:bodyPr/>
        <a:lstStyle/>
        <a:p>
          <a:endParaRPr lang="en-US"/>
        </a:p>
      </dgm:t>
    </dgm:pt>
    <dgm:pt modelId="{7F906504-7A17-42C9-8A28-341CFD7CD86C}">
      <dgm:prSet/>
      <dgm:spPr/>
      <dgm:t>
        <a:bodyPr/>
        <a:lstStyle/>
        <a:p>
          <a:r>
            <a:rPr lang="en-US"/>
            <a:t>create tag</a:t>
          </a:r>
        </a:p>
      </dgm:t>
    </dgm:pt>
    <dgm:pt modelId="{ED3F3DB5-EC56-411F-8356-9D842E68DD86}" type="parTrans" cxnId="{562DEAF3-FF18-4816-80AA-6B8197A3832E}">
      <dgm:prSet/>
      <dgm:spPr/>
      <dgm:t>
        <a:bodyPr/>
        <a:lstStyle/>
        <a:p>
          <a:endParaRPr lang="en-US"/>
        </a:p>
      </dgm:t>
    </dgm:pt>
    <dgm:pt modelId="{85B85153-DDE1-4C55-B6F4-B41EC94B54BD}" type="sibTrans" cxnId="{562DEAF3-FF18-4816-80AA-6B8197A3832E}">
      <dgm:prSet/>
      <dgm:spPr/>
      <dgm:t>
        <a:bodyPr/>
        <a:lstStyle/>
        <a:p>
          <a:endParaRPr lang="en-US"/>
        </a:p>
      </dgm:t>
    </dgm:pt>
    <dgm:pt modelId="{7268479F-BDA8-49CA-BBFA-7D9B590F8137}">
      <dgm:prSet/>
      <dgm:spPr/>
      <dgm:t>
        <a:bodyPr/>
        <a:lstStyle/>
        <a:p>
          <a:r>
            <a:rPr lang="en-US"/>
            <a:t>create branch</a:t>
          </a:r>
        </a:p>
      </dgm:t>
    </dgm:pt>
    <dgm:pt modelId="{32FFB642-FB7D-4BEA-9641-E96F4EA665D1}" type="parTrans" cxnId="{3B49AEF4-A415-477C-8FE6-C1AD2AD2CDF3}">
      <dgm:prSet/>
      <dgm:spPr/>
      <dgm:t>
        <a:bodyPr/>
        <a:lstStyle/>
        <a:p>
          <a:endParaRPr lang="en-US"/>
        </a:p>
      </dgm:t>
    </dgm:pt>
    <dgm:pt modelId="{CE92567F-212F-4DF1-B6D3-1677C70CD6A6}" type="sibTrans" cxnId="{3B49AEF4-A415-477C-8FE6-C1AD2AD2CDF3}">
      <dgm:prSet/>
      <dgm:spPr/>
      <dgm:t>
        <a:bodyPr/>
        <a:lstStyle/>
        <a:p>
          <a:endParaRPr lang="en-US"/>
        </a:p>
      </dgm:t>
    </dgm:pt>
    <dgm:pt modelId="{9DB7B43D-1964-466C-AAF2-90EF1A1F7C9B}">
      <dgm:prSet/>
      <dgm:spPr/>
      <dgm:t>
        <a:bodyPr/>
        <a:lstStyle/>
        <a:p>
          <a:r>
            <a:rPr lang="en-US"/>
            <a:t>Issue comment created</a:t>
          </a:r>
        </a:p>
      </dgm:t>
    </dgm:pt>
    <dgm:pt modelId="{85A7E91A-DA52-4CDA-B0D5-FEF532B49033}" type="parTrans" cxnId="{27F15CC1-935A-4535-BC96-B62852ECB66A}">
      <dgm:prSet/>
      <dgm:spPr/>
      <dgm:t>
        <a:bodyPr/>
        <a:lstStyle/>
        <a:p>
          <a:endParaRPr lang="en-US"/>
        </a:p>
      </dgm:t>
    </dgm:pt>
    <dgm:pt modelId="{57EC0B54-2F67-4960-8CD2-6BFB7CB5386B}" type="sibTrans" cxnId="{27F15CC1-935A-4535-BC96-B62852ECB66A}">
      <dgm:prSet/>
      <dgm:spPr/>
      <dgm:t>
        <a:bodyPr/>
        <a:lstStyle/>
        <a:p>
          <a:endParaRPr lang="en-US"/>
        </a:p>
      </dgm:t>
    </dgm:pt>
    <dgm:pt modelId="{00B84D2A-B17A-41A3-867E-31D7AED755EB}">
      <dgm:prSet/>
      <dgm:spPr/>
      <dgm:t>
        <a:bodyPr/>
        <a:lstStyle/>
        <a:p>
          <a:r>
            <a:rPr lang="en-US"/>
            <a:t>Issue labeled applied</a:t>
          </a:r>
        </a:p>
      </dgm:t>
    </dgm:pt>
    <dgm:pt modelId="{5455A0D2-287B-4A4F-9B4B-C316F9470885}" type="parTrans" cxnId="{A7EBDA9C-FB46-42F5-A354-EFDA13C959A3}">
      <dgm:prSet/>
      <dgm:spPr/>
      <dgm:t>
        <a:bodyPr/>
        <a:lstStyle/>
        <a:p>
          <a:endParaRPr lang="en-US"/>
        </a:p>
      </dgm:t>
    </dgm:pt>
    <dgm:pt modelId="{CBB0C3D4-9F6D-4135-B393-2DFA4BE2AF11}" type="sibTrans" cxnId="{A7EBDA9C-FB46-42F5-A354-EFDA13C959A3}">
      <dgm:prSet/>
      <dgm:spPr/>
      <dgm:t>
        <a:bodyPr/>
        <a:lstStyle/>
        <a:p>
          <a:endParaRPr lang="en-US"/>
        </a:p>
      </dgm:t>
    </dgm:pt>
    <dgm:pt modelId="{1069D290-8BF6-491B-BB34-9CF345E6AED3}">
      <dgm:prSet/>
      <dgm:spPr/>
      <dgm:t>
        <a:bodyPr/>
        <a:lstStyle/>
        <a:p>
          <a:r>
            <a:rPr lang="en-US"/>
            <a:t>Issue is opened</a:t>
          </a:r>
        </a:p>
      </dgm:t>
    </dgm:pt>
    <dgm:pt modelId="{1422DB24-EA56-4B80-B4FF-0A6EF9B31622}" type="parTrans" cxnId="{43EC2317-D624-4879-BD36-672726AACD58}">
      <dgm:prSet/>
      <dgm:spPr/>
      <dgm:t>
        <a:bodyPr/>
        <a:lstStyle/>
        <a:p>
          <a:endParaRPr lang="en-US"/>
        </a:p>
      </dgm:t>
    </dgm:pt>
    <dgm:pt modelId="{55B8519A-E06A-4388-A896-EED0068BA539}" type="sibTrans" cxnId="{43EC2317-D624-4879-BD36-672726AACD58}">
      <dgm:prSet/>
      <dgm:spPr/>
      <dgm:t>
        <a:bodyPr/>
        <a:lstStyle/>
        <a:p>
          <a:endParaRPr lang="en-US"/>
        </a:p>
      </dgm:t>
    </dgm:pt>
    <dgm:pt modelId="{358035C1-B018-4AC2-B2FB-219D14CB24BF}">
      <dgm:prSet/>
      <dgm:spPr/>
      <dgm:t>
        <a:bodyPr/>
        <a:lstStyle/>
        <a:p>
          <a:r>
            <a:rPr lang="en-US"/>
            <a:t>Make private repo public</a:t>
          </a:r>
        </a:p>
      </dgm:t>
    </dgm:pt>
    <dgm:pt modelId="{80BC3929-3180-4C5C-A511-819972BC9ABC}" type="parTrans" cxnId="{22B90030-3C37-4359-8B5D-E58DA64E97E4}">
      <dgm:prSet/>
      <dgm:spPr/>
      <dgm:t>
        <a:bodyPr/>
        <a:lstStyle/>
        <a:p>
          <a:endParaRPr lang="en-US"/>
        </a:p>
      </dgm:t>
    </dgm:pt>
    <dgm:pt modelId="{6D19DE79-1EF3-4FA4-AD16-1E859B4444B6}" type="sibTrans" cxnId="{22B90030-3C37-4359-8B5D-E58DA64E97E4}">
      <dgm:prSet/>
      <dgm:spPr/>
      <dgm:t>
        <a:bodyPr/>
        <a:lstStyle/>
        <a:p>
          <a:endParaRPr lang="en-US"/>
        </a:p>
      </dgm:t>
    </dgm:pt>
    <dgm:pt modelId="{5C6F53CC-7A14-40B0-97A9-3015A6230DA4}">
      <dgm:prSet/>
      <dgm:spPr/>
      <dgm:t>
        <a:bodyPr/>
        <a:lstStyle/>
        <a:p>
          <a:r>
            <a:rPr lang="en-US"/>
            <a:t>Scheduled </a:t>
          </a:r>
        </a:p>
      </dgm:t>
    </dgm:pt>
    <dgm:pt modelId="{B4E24301-4219-491C-89AB-F16DBF98224D}" type="parTrans" cxnId="{83ED8C50-2BFC-4B57-9849-86A11A267231}">
      <dgm:prSet/>
      <dgm:spPr/>
      <dgm:t>
        <a:bodyPr/>
        <a:lstStyle/>
        <a:p>
          <a:endParaRPr lang="en-US"/>
        </a:p>
      </dgm:t>
    </dgm:pt>
    <dgm:pt modelId="{67E6E9C1-8A79-4DD7-8E70-8158526F6974}" type="sibTrans" cxnId="{83ED8C50-2BFC-4B57-9849-86A11A267231}">
      <dgm:prSet/>
      <dgm:spPr/>
      <dgm:t>
        <a:bodyPr/>
        <a:lstStyle/>
        <a:p>
          <a:endParaRPr lang="en-US"/>
        </a:p>
      </dgm:t>
    </dgm:pt>
    <dgm:pt modelId="{CE1FC12F-2D00-4FEB-8382-2B8D37E1314B}">
      <dgm:prSet/>
      <dgm:spPr/>
      <dgm:t>
        <a:bodyPr/>
        <a:lstStyle/>
        <a:p>
          <a:r>
            <a:rPr lang="en-US"/>
            <a:t>Jobs :Set of steps executing on runner. By default, workflows having multiple jobs runs in parallel, you need to configure it for sequential run.</a:t>
          </a:r>
        </a:p>
      </dgm:t>
    </dgm:pt>
    <dgm:pt modelId="{D5834C05-C650-4799-962F-8609F47A2AC9}" type="parTrans" cxnId="{6D6CDEED-286D-48EF-9E51-1F641D5F25B6}">
      <dgm:prSet/>
      <dgm:spPr/>
      <dgm:t>
        <a:bodyPr/>
        <a:lstStyle/>
        <a:p>
          <a:endParaRPr lang="en-US"/>
        </a:p>
      </dgm:t>
    </dgm:pt>
    <dgm:pt modelId="{EB3388F4-3375-438B-B0C9-668485F7CD89}" type="sibTrans" cxnId="{6D6CDEED-286D-48EF-9E51-1F641D5F25B6}">
      <dgm:prSet/>
      <dgm:spPr/>
      <dgm:t>
        <a:bodyPr/>
        <a:lstStyle/>
        <a:p>
          <a:endParaRPr lang="en-US"/>
        </a:p>
      </dgm:t>
    </dgm:pt>
    <dgm:pt modelId="{1962DD88-33F7-4691-86D0-3694F06DCA63}">
      <dgm:prSet/>
      <dgm:spPr/>
      <dgm:t>
        <a:bodyPr/>
        <a:lstStyle/>
        <a:p>
          <a:r>
            <a:rPr lang="en-US"/>
            <a:t>Interdependency between jobs can be configured</a:t>
          </a:r>
        </a:p>
      </dgm:t>
    </dgm:pt>
    <dgm:pt modelId="{79E55D33-9F96-4FC4-AAE6-7AAD3EE9120F}" type="parTrans" cxnId="{6FDDC4EC-EE2F-4683-BD79-BF6CAA4D0799}">
      <dgm:prSet/>
      <dgm:spPr/>
      <dgm:t>
        <a:bodyPr/>
        <a:lstStyle/>
        <a:p>
          <a:endParaRPr lang="en-US"/>
        </a:p>
      </dgm:t>
    </dgm:pt>
    <dgm:pt modelId="{98C5E83B-6359-41FD-8745-719D1CB038CB}" type="sibTrans" cxnId="{6FDDC4EC-EE2F-4683-BD79-BF6CAA4D0799}">
      <dgm:prSet/>
      <dgm:spPr/>
      <dgm:t>
        <a:bodyPr/>
        <a:lstStyle/>
        <a:p>
          <a:endParaRPr lang="en-US"/>
        </a:p>
      </dgm:t>
    </dgm:pt>
    <dgm:pt modelId="{7F3F1670-C2DE-4C34-8A4F-E52DF6EACCE7}" type="pres">
      <dgm:prSet presAssocID="{FC2D5A3D-21CA-4ACB-AEE9-E02359551DDF}" presName="linear" presStyleCnt="0">
        <dgm:presLayoutVars>
          <dgm:animLvl val="lvl"/>
          <dgm:resizeHandles val="exact"/>
        </dgm:presLayoutVars>
      </dgm:prSet>
      <dgm:spPr/>
    </dgm:pt>
    <dgm:pt modelId="{1ED5356B-17E7-4062-89FC-8722486A92C8}" type="pres">
      <dgm:prSet presAssocID="{15F4CE39-D216-47F4-8F3D-6551A53D46FE}" presName="parentText" presStyleLbl="node1" presStyleIdx="0" presStyleCnt="4">
        <dgm:presLayoutVars>
          <dgm:chMax val="0"/>
          <dgm:bulletEnabled val="1"/>
        </dgm:presLayoutVars>
      </dgm:prSet>
      <dgm:spPr/>
    </dgm:pt>
    <dgm:pt modelId="{2D27CD26-F5BB-428B-9C12-033BA5365B1E}" type="pres">
      <dgm:prSet presAssocID="{4A7369D7-23CC-4F33-8D4E-1E514D4A8CF4}" presName="spacer" presStyleCnt="0"/>
      <dgm:spPr/>
    </dgm:pt>
    <dgm:pt modelId="{EF9D4EC3-7879-42BA-9D57-CD45C0F5AD85}" type="pres">
      <dgm:prSet presAssocID="{19116269-F992-45AB-BA71-6BF141FBCF5A}" presName="parentText" presStyleLbl="node1" presStyleIdx="1" presStyleCnt="4">
        <dgm:presLayoutVars>
          <dgm:chMax val="0"/>
          <dgm:bulletEnabled val="1"/>
        </dgm:presLayoutVars>
      </dgm:prSet>
      <dgm:spPr/>
    </dgm:pt>
    <dgm:pt modelId="{D0F44298-A752-4F3D-917C-93C2ADF83484}" type="pres">
      <dgm:prSet presAssocID="{19116269-F992-45AB-BA71-6BF141FBCF5A}" presName="childText" presStyleLbl="revTx" presStyleIdx="0" presStyleCnt="1">
        <dgm:presLayoutVars>
          <dgm:bulletEnabled val="1"/>
        </dgm:presLayoutVars>
      </dgm:prSet>
      <dgm:spPr/>
    </dgm:pt>
    <dgm:pt modelId="{38CD0DF3-0991-4D97-B897-74C8276B96A0}" type="pres">
      <dgm:prSet presAssocID="{CE1FC12F-2D00-4FEB-8382-2B8D37E1314B}" presName="parentText" presStyleLbl="node1" presStyleIdx="2" presStyleCnt="4">
        <dgm:presLayoutVars>
          <dgm:chMax val="0"/>
          <dgm:bulletEnabled val="1"/>
        </dgm:presLayoutVars>
      </dgm:prSet>
      <dgm:spPr/>
    </dgm:pt>
    <dgm:pt modelId="{9EA9D5CF-2840-44C2-88DB-3CA4821A79A9}" type="pres">
      <dgm:prSet presAssocID="{EB3388F4-3375-438B-B0C9-668485F7CD89}" presName="spacer" presStyleCnt="0"/>
      <dgm:spPr/>
    </dgm:pt>
    <dgm:pt modelId="{D88BB879-5E93-49BE-9007-5C67234655ED}" type="pres">
      <dgm:prSet presAssocID="{1962DD88-33F7-4691-86D0-3694F06DCA63}" presName="parentText" presStyleLbl="node1" presStyleIdx="3" presStyleCnt="4">
        <dgm:presLayoutVars>
          <dgm:chMax val="0"/>
          <dgm:bulletEnabled val="1"/>
        </dgm:presLayoutVars>
      </dgm:prSet>
      <dgm:spPr/>
    </dgm:pt>
  </dgm:ptLst>
  <dgm:cxnLst>
    <dgm:cxn modelId="{D23D0705-B436-44D5-9E8A-4C5F02E794EC}" srcId="{FC2D5A3D-21CA-4ACB-AEE9-E02359551DDF}" destId="{19116269-F992-45AB-BA71-6BF141FBCF5A}" srcOrd="1" destOrd="0" parTransId="{DEB626F4-DD0E-414F-8480-9A8950828314}" sibTransId="{DFC4FF1E-C304-45FD-9A63-30F79DCD9B0B}"/>
    <dgm:cxn modelId="{43EC2317-D624-4879-BD36-672726AACD58}" srcId="{19116269-F992-45AB-BA71-6BF141FBCF5A}" destId="{1069D290-8BF6-491B-BB34-9CF345E6AED3}" srcOrd="6" destOrd="0" parTransId="{1422DB24-EA56-4B80-B4FF-0A6EF9B31622}" sibTransId="{55B8519A-E06A-4388-A896-EED0068BA539}"/>
    <dgm:cxn modelId="{9AFD671D-B56D-418B-9955-9D210C3F1190}" type="presOf" srcId="{00B84D2A-B17A-41A3-867E-31D7AED755EB}" destId="{D0F44298-A752-4F3D-917C-93C2ADF83484}" srcOrd="0" destOrd="5" presId="urn:microsoft.com/office/officeart/2005/8/layout/vList2"/>
    <dgm:cxn modelId="{9815DC29-3901-49C5-8FC0-FB076272FFC3}" type="presOf" srcId="{7F906504-7A17-42C9-8A28-341CFD7CD86C}" destId="{D0F44298-A752-4F3D-917C-93C2ADF83484}" srcOrd="0" destOrd="2" presId="urn:microsoft.com/office/officeart/2005/8/layout/vList2"/>
    <dgm:cxn modelId="{48BBDE2B-6204-4F6C-B201-4F85C61D4B27}" srcId="{FC2D5A3D-21CA-4ACB-AEE9-E02359551DDF}" destId="{15F4CE39-D216-47F4-8F3D-6551A53D46FE}" srcOrd="0" destOrd="0" parTransId="{62EC271E-DE01-4858-A420-10CED4CA0322}" sibTransId="{4A7369D7-23CC-4F33-8D4E-1E514D4A8CF4}"/>
    <dgm:cxn modelId="{22B90030-3C37-4359-8B5D-E58DA64E97E4}" srcId="{19116269-F992-45AB-BA71-6BF141FBCF5A}" destId="{358035C1-B018-4AC2-B2FB-219D14CB24BF}" srcOrd="7" destOrd="0" parTransId="{80BC3929-3180-4C5C-A511-819972BC9ABC}" sibTransId="{6D19DE79-1EF3-4FA4-AD16-1E859B4444B6}"/>
    <dgm:cxn modelId="{67FE073B-DBE9-4E38-87F1-8ABBBF7B8370}" type="presOf" srcId="{FE6DEEA8-01A2-48C1-82B8-A0A5EAEB2B18}" destId="{D0F44298-A752-4F3D-917C-93C2ADF83484}" srcOrd="0" destOrd="1" presId="urn:microsoft.com/office/officeart/2005/8/layout/vList2"/>
    <dgm:cxn modelId="{5E45E83D-D0BC-4C28-9965-C00B7961B230}" type="presOf" srcId="{5C6F53CC-7A14-40B0-97A9-3015A6230DA4}" destId="{D0F44298-A752-4F3D-917C-93C2ADF83484}" srcOrd="0" destOrd="8" presId="urn:microsoft.com/office/officeart/2005/8/layout/vList2"/>
    <dgm:cxn modelId="{52FDF741-2393-41C8-9D75-2D0B8880FBF9}" type="presOf" srcId="{9DB7B43D-1964-466C-AAF2-90EF1A1F7C9B}" destId="{D0F44298-A752-4F3D-917C-93C2ADF83484}" srcOrd="0" destOrd="4" presId="urn:microsoft.com/office/officeart/2005/8/layout/vList2"/>
    <dgm:cxn modelId="{C1399F6F-ABE2-4BD7-9CCE-4C8C6D110642}" type="presOf" srcId="{15F4CE39-D216-47F4-8F3D-6551A53D46FE}" destId="{1ED5356B-17E7-4062-89FC-8722486A92C8}" srcOrd="0" destOrd="0" presId="urn:microsoft.com/office/officeart/2005/8/layout/vList2"/>
    <dgm:cxn modelId="{BBFC6850-FBEB-4C50-81A0-EA9323612242}" type="presOf" srcId="{1962DD88-33F7-4691-86D0-3694F06DCA63}" destId="{D88BB879-5E93-49BE-9007-5C67234655ED}" srcOrd="0" destOrd="0" presId="urn:microsoft.com/office/officeart/2005/8/layout/vList2"/>
    <dgm:cxn modelId="{83ED8C50-2BFC-4B57-9849-86A11A267231}" srcId="{19116269-F992-45AB-BA71-6BF141FBCF5A}" destId="{5C6F53CC-7A14-40B0-97A9-3015A6230DA4}" srcOrd="8" destOrd="0" parTransId="{B4E24301-4219-491C-89AB-F16DBF98224D}" sibTransId="{67E6E9C1-8A79-4DD7-8E70-8158526F6974}"/>
    <dgm:cxn modelId="{78680F74-12FA-49DA-AB16-C07C732EB2BB}" type="presOf" srcId="{19116269-F992-45AB-BA71-6BF141FBCF5A}" destId="{EF9D4EC3-7879-42BA-9D57-CD45C0F5AD85}" srcOrd="0" destOrd="0" presId="urn:microsoft.com/office/officeart/2005/8/layout/vList2"/>
    <dgm:cxn modelId="{0C82C254-D9E4-4C8E-8A54-D1EC2627A9C5}" type="presOf" srcId="{CE1FC12F-2D00-4FEB-8382-2B8D37E1314B}" destId="{38CD0DF3-0991-4D97-B897-74C8276B96A0}" srcOrd="0" destOrd="0" presId="urn:microsoft.com/office/officeart/2005/8/layout/vList2"/>
    <dgm:cxn modelId="{60C54956-3D98-48CC-A4F6-3AEFE451AEBD}" type="presOf" srcId="{7268479F-BDA8-49CA-BBFA-7D9B590F8137}" destId="{D0F44298-A752-4F3D-917C-93C2ADF83484}" srcOrd="0" destOrd="3" presId="urn:microsoft.com/office/officeart/2005/8/layout/vList2"/>
    <dgm:cxn modelId="{26528E57-DB8E-43E0-B566-BE7A877CF4C5}" type="presOf" srcId="{7348E63A-9665-4069-83B6-C8435329965C}" destId="{D0F44298-A752-4F3D-917C-93C2ADF83484}" srcOrd="0" destOrd="0" presId="urn:microsoft.com/office/officeart/2005/8/layout/vList2"/>
    <dgm:cxn modelId="{A6FE9F88-6A8C-4869-88A6-7F4000831D66}" type="presOf" srcId="{FC2D5A3D-21CA-4ACB-AEE9-E02359551DDF}" destId="{7F3F1670-C2DE-4C34-8A4F-E52DF6EACCE7}" srcOrd="0" destOrd="0" presId="urn:microsoft.com/office/officeart/2005/8/layout/vList2"/>
    <dgm:cxn modelId="{A7EBDA9C-FB46-42F5-A354-EFDA13C959A3}" srcId="{19116269-F992-45AB-BA71-6BF141FBCF5A}" destId="{00B84D2A-B17A-41A3-867E-31D7AED755EB}" srcOrd="5" destOrd="0" parTransId="{5455A0D2-287B-4A4F-9B4B-C316F9470885}" sibTransId="{CBB0C3D4-9F6D-4135-B393-2DFA4BE2AF11}"/>
    <dgm:cxn modelId="{AEB008B2-4EFE-40CC-9E6B-F9E1EA9977B2}" srcId="{19116269-F992-45AB-BA71-6BF141FBCF5A}" destId="{FE6DEEA8-01A2-48C1-82B8-A0A5EAEB2B18}" srcOrd="1" destOrd="0" parTransId="{E3010512-137E-49EE-AFC6-8C7C20BB7A1C}" sibTransId="{D9576164-434A-4B56-92E0-9B61E9495A6E}"/>
    <dgm:cxn modelId="{04B656B6-19A6-4B90-972E-88F0691674ED}" type="presOf" srcId="{358035C1-B018-4AC2-B2FB-219D14CB24BF}" destId="{D0F44298-A752-4F3D-917C-93C2ADF83484}" srcOrd="0" destOrd="7" presId="urn:microsoft.com/office/officeart/2005/8/layout/vList2"/>
    <dgm:cxn modelId="{27F15CC1-935A-4535-BC96-B62852ECB66A}" srcId="{19116269-F992-45AB-BA71-6BF141FBCF5A}" destId="{9DB7B43D-1964-466C-AAF2-90EF1A1F7C9B}" srcOrd="4" destOrd="0" parTransId="{85A7E91A-DA52-4CDA-B0D5-FEF532B49033}" sibTransId="{57EC0B54-2F67-4960-8CD2-6BFB7CB5386B}"/>
    <dgm:cxn modelId="{6FDDC4EC-EE2F-4683-BD79-BF6CAA4D0799}" srcId="{FC2D5A3D-21CA-4ACB-AEE9-E02359551DDF}" destId="{1962DD88-33F7-4691-86D0-3694F06DCA63}" srcOrd="3" destOrd="0" parTransId="{79E55D33-9F96-4FC4-AAE6-7AAD3EE9120F}" sibTransId="{98C5E83B-6359-41FD-8745-719D1CB038CB}"/>
    <dgm:cxn modelId="{6D6CDEED-286D-48EF-9E51-1F641D5F25B6}" srcId="{FC2D5A3D-21CA-4ACB-AEE9-E02359551DDF}" destId="{CE1FC12F-2D00-4FEB-8382-2B8D37E1314B}" srcOrd="2" destOrd="0" parTransId="{D5834C05-C650-4799-962F-8609F47A2AC9}" sibTransId="{EB3388F4-3375-438B-B0C9-668485F7CD89}"/>
    <dgm:cxn modelId="{39675BEE-FC59-4C48-A80A-BCB952D6386F}" srcId="{19116269-F992-45AB-BA71-6BF141FBCF5A}" destId="{7348E63A-9665-4069-83B6-C8435329965C}" srcOrd="0" destOrd="0" parTransId="{2706D018-7BAA-475E-9703-624F45676FD9}" sibTransId="{1F04AD5C-264F-4F9D-B427-0C713EE17FDE}"/>
    <dgm:cxn modelId="{64C3FDF1-D331-43B1-AF2B-C4CD66453638}" type="presOf" srcId="{1069D290-8BF6-491B-BB34-9CF345E6AED3}" destId="{D0F44298-A752-4F3D-917C-93C2ADF83484}" srcOrd="0" destOrd="6" presId="urn:microsoft.com/office/officeart/2005/8/layout/vList2"/>
    <dgm:cxn modelId="{562DEAF3-FF18-4816-80AA-6B8197A3832E}" srcId="{19116269-F992-45AB-BA71-6BF141FBCF5A}" destId="{7F906504-7A17-42C9-8A28-341CFD7CD86C}" srcOrd="2" destOrd="0" parTransId="{ED3F3DB5-EC56-411F-8356-9D842E68DD86}" sibTransId="{85B85153-DDE1-4C55-B6F4-B41EC94B54BD}"/>
    <dgm:cxn modelId="{3B49AEF4-A415-477C-8FE6-C1AD2AD2CDF3}" srcId="{19116269-F992-45AB-BA71-6BF141FBCF5A}" destId="{7268479F-BDA8-49CA-BBFA-7D9B590F8137}" srcOrd="3" destOrd="0" parTransId="{32FFB642-FB7D-4BEA-9641-E96F4EA665D1}" sibTransId="{CE92567F-212F-4DF1-B6D3-1677C70CD6A6}"/>
    <dgm:cxn modelId="{8FE1339C-7B09-43BF-91F7-DD64CF207904}" type="presParOf" srcId="{7F3F1670-C2DE-4C34-8A4F-E52DF6EACCE7}" destId="{1ED5356B-17E7-4062-89FC-8722486A92C8}" srcOrd="0" destOrd="0" presId="urn:microsoft.com/office/officeart/2005/8/layout/vList2"/>
    <dgm:cxn modelId="{DABCF0F9-4961-4B35-A4A2-F4B2FAF76573}" type="presParOf" srcId="{7F3F1670-C2DE-4C34-8A4F-E52DF6EACCE7}" destId="{2D27CD26-F5BB-428B-9C12-033BA5365B1E}" srcOrd="1" destOrd="0" presId="urn:microsoft.com/office/officeart/2005/8/layout/vList2"/>
    <dgm:cxn modelId="{B2F2C7CD-39DE-49AD-84C2-57B9063D8457}" type="presParOf" srcId="{7F3F1670-C2DE-4C34-8A4F-E52DF6EACCE7}" destId="{EF9D4EC3-7879-42BA-9D57-CD45C0F5AD85}" srcOrd="2" destOrd="0" presId="urn:microsoft.com/office/officeart/2005/8/layout/vList2"/>
    <dgm:cxn modelId="{7E966AFA-4A8A-4C53-AB62-6F01EC060365}" type="presParOf" srcId="{7F3F1670-C2DE-4C34-8A4F-E52DF6EACCE7}" destId="{D0F44298-A752-4F3D-917C-93C2ADF83484}" srcOrd="3" destOrd="0" presId="urn:microsoft.com/office/officeart/2005/8/layout/vList2"/>
    <dgm:cxn modelId="{BE9E1FB6-40FD-4E24-9AA7-6F8E327A579E}" type="presParOf" srcId="{7F3F1670-C2DE-4C34-8A4F-E52DF6EACCE7}" destId="{38CD0DF3-0991-4D97-B897-74C8276B96A0}" srcOrd="4" destOrd="0" presId="urn:microsoft.com/office/officeart/2005/8/layout/vList2"/>
    <dgm:cxn modelId="{C6385BBE-E05A-4552-B2F6-304D7899EABE}" type="presParOf" srcId="{7F3F1670-C2DE-4C34-8A4F-E52DF6EACCE7}" destId="{9EA9D5CF-2840-44C2-88DB-3CA4821A79A9}" srcOrd="5" destOrd="0" presId="urn:microsoft.com/office/officeart/2005/8/layout/vList2"/>
    <dgm:cxn modelId="{7A1C7890-3FD1-4D37-9D9A-B2B11E89DD13}" type="presParOf" srcId="{7F3F1670-C2DE-4C34-8A4F-E52DF6EACCE7}" destId="{D88BB879-5E93-49BE-9007-5C67234655E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D7722E-627F-4720-B840-2EE4779DAB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A8D198-61C5-4D91-9691-208E7A29868F}">
      <dgm:prSet/>
      <dgm:spPr/>
      <dgm:t>
        <a:bodyPr/>
        <a:lstStyle/>
        <a:p>
          <a:r>
            <a:rPr lang="en-US"/>
            <a:t>Steps : Individual task that runs commands in job. It can be a predefined action from github marketplace or a custom command. Each step executes on same runner allowing to share data among each other.</a:t>
          </a:r>
        </a:p>
      </dgm:t>
    </dgm:pt>
    <dgm:pt modelId="{5248C2DC-BFBE-4E1B-BA63-AECC4784E46D}" type="parTrans" cxnId="{39BC68C6-B692-4384-A613-A8C240DC91DE}">
      <dgm:prSet/>
      <dgm:spPr/>
      <dgm:t>
        <a:bodyPr/>
        <a:lstStyle/>
        <a:p>
          <a:endParaRPr lang="en-US"/>
        </a:p>
      </dgm:t>
    </dgm:pt>
    <dgm:pt modelId="{8D9B0FB8-1A68-439D-8647-774DF4C6D717}" type="sibTrans" cxnId="{39BC68C6-B692-4384-A613-A8C240DC91DE}">
      <dgm:prSet/>
      <dgm:spPr/>
      <dgm:t>
        <a:bodyPr/>
        <a:lstStyle/>
        <a:p>
          <a:endParaRPr lang="en-US"/>
        </a:p>
      </dgm:t>
    </dgm:pt>
    <dgm:pt modelId="{AF53D098-1D0B-4CD8-B055-8796AFF1048D}">
      <dgm:prSet/>
      <dgm:spPr/>
      <dgm:t>
        <a:bodyPr/>
        <a:lstStyle/>
        <a:p>
          <a:r>
            <a:rPr lang="en-US"/>
            <a:t>Actions : They are standalone commands that are combined into steps to create a job, building block of a workflow. Actions can be custom one or can be used from marketplace. It must be included as a step in job.</a:t>
          </a:r>
        </a:p>
      </dgm:t>
    </dgm:pt>
    <dgm:pt modelId="{38DF22D3-A0BD-4677-BE25-57D8D6932256}" type="parTrans" cxnId="{2B1B0AD2-0833-4091-AC2C-3705FFB61344}">
      <dgm:prSet/>
      <dgm:spPr/>
      <dgm:t>
        <a:bodyPr/>
        <a:lstStyle/>
        <a:p>
          <a:endParaRPr lang="en-US"/>
        </a:p>
      </dgm:t>
    </dgm:pt>
    <dgm:pt modelId="{C0A13328-4424-432E-9E03-6E4895255EF4}" type="sibTrans" cxnId="{2B1B0AD2-0833-4091-AC2C-3705FFB61344}">
      <dgm:prSet/>
      <dgm:spPr/>
      <dgm:t>
        <a:bodyPr/>
        <a:lstStyle/>
        <a:p>
          <a:endParaRPr lang="en-US"/>
        </a:p>
      </dgm:t>
    </dgm:pt>
    <dgm:pt modelId="{E49990FF-90B4-4286-9583-FC533404E169}">
      <dgm:prSet/>
      <dgm:spPr/>
      <dgm:t>
        <a:bodyPr/>
        <a:lstStyle/>
        <a:p>
          <a:r>
            <a:rPr lang="en-US"/>
            <a:t>Runners : Server that has Github actions runner application installed. We can use github hosted runners or our own hosted runner for running job and fetching back output, logs, reports to github. Github hosted runners are based on ubuntu linux, MS windows and Mac OS. Each job in a workflow runs in fresh Virtual EnvironmentE(Github Hosted runner).</a:t>
          </a:r>
        </a:p>
      </dgm:t>
    </dgm:pt>
    <dgm:pt modelId="{CA51E995-9935-4E15-B35E-B0C98941F323}" type="parTrans" cxnId="{8E1B71AE-BEC4-460D-B684-FF613E3743EC}">
      <dgm:prSet/>
      <dgm:spPr/>
      <dgm:t>
        <a:bodyPr/>
        <a:lstStyle/>
        <a:p>
          <a:endParaRPr lang="en-US"/>
        </a:p>
      </dgm:t>
    </dgm:pt>
    <dgm:pt modelId="{E63ED48D-1D67-41E6-A266-73D4A01B65EE}" type="sibTrans" cxnId="{8E1B71AE-BEC4-460D-B684-FF613E3743EC}">
      <dgm:prSet/>
      <dgm:spPr/>
      <dgm:t>
        <a:bodyPr/>
        <a:lstStyle/>
        <a:p>
          <a:endParaRPr lang="en-US"/>
        </a:p>
      </dgm:t>
    </dgm:pt>
    <dgm:pt modelId="{BC00358C-F5E9-439C-9023-05706AD85271}" type="pres">
      <dgm:prSet presAssocID="{EBD7722E-627F-4720-B840-2EE4779DAB25}" presName="linear" presStyleCnt="0">
        <dgm:presLayoutVars>
          <dgm:animLvl val="lvl"/>
          <dgm:resizeHandles val="exact"/>
        </dgm:presLayoutVars>
      </dgm:prSet>
      <dgm:spPr/>
    </dgm:pt>
    <dgm:pt modelId="{97C85CE3-2AC7-4828-84B3-0E7394C6B67F}" type="pres">
      <dgm:prSet presAssocID="{45A8D198-61C5-4D91-9691-208E7A29868F}" presName="parentText" presStyleLbl="node1" presStyleIdx="0" presStyleCnt="3">
        <dgm:presLayoutVars>
          <dgm:chMax val="0"/>
          <dgm:bulletEnabled val="1"/>
        </dgm:presLayoutVars>
      </dgm:prSet>
      <dgm:spPr/>
    </dgm:pt>
    <dgm:pt modelId="{AC96A581-ED7E-4493-A507-442D45B27732}" type="pres">
      <dgm:prSet presAssocID="{8D9B0FB8-1A68-439D-8647-774DF4C6D717}" presName="spacer" presStyleCnt="0"/>
      <dgm:spPr/>
    </dgm:pt>
    <dgm:pt modelId="{FD59AD6C-94FF-4A07-A94D-53F62AF40885}" type="pres">
      <dgm:prSet presAssocID="{AF53D098-1D0B-4CD8-B055-8796AFF1048D}" presName="parentText" presStyleLbl="node1" presStyleIdx="1" presStyleCnt="3">
        <dgm:presLayoutVars>
          <dgm:chMax val="0"/>
          <dgm:bulletEnabled val="1"/>
        </dgm:presLayoutVars>
      </dgm:prSet>
      <dgm:spPr/>
    </dgm:pt>
    <dgm:pt modelId="{67A89640-ACFC-4AF4-B6DF-E88740CD5C35}" type="pres">
      <dgm:prSet presAssocID="{C0A13328-4424-432E-9E03-6E4895255EF4}" presName="spacer" presStyleCnt="0"/>
      <dgm:spPr/>
    </dgm:pt>
    <dgm:pt modelId="{22F56604-B5A5-4FCF-8EB1-9840F7AA00CF}" type="pres">
      <dgm:prSet presAssocID="{E49990FF-90B4-4286-9583-FC533404E169}" presName="parentText" presStyleLbl="node1" presStyleIdx="2" presStyleCnt="3">
        <dgm:presLayoutVars>
          <dgm:chMax val="0"/>
          <dgm:bulletEnabled val="1"/>
        </dgm:presLayoutVars>
      </dgm:prSet>
      <dgm:spPr/>
    </dgm:pt>
  </dgm:ptLst>
  <dgm:cxnLst>
    <dgm:cxn modelId="{D488F104-D65D-4DE4-9537-02ED85935105}" type="presOf" srcId="{AF53D098-1D0B-4CD8-B055-8796AFF1048D}" destId="{FD59AD6C-94FF-4A07-A94D-53F62AF40885}" srcOrd="0" destOrd="0" presId="urn:microsoft.com/office/officeart/2005/8/layout/vList2"/>
    <dgm:cxn modelId="{356D0644-66B6-4E5F-9548-567D49AD4385}" type="presOf" srcId="{E49990FF-90B4-4286-9583-FC533404E169}" destId="{22F56604-B5A5-4FCF-8EB1-9840F7AA00CF}" srcOrd="0" destOrd="0" presId="urn:microsoft.com/office/officeart/2005/8/layout/vList2"/>
    <dgm:cxn modelId="{11D51751-D85D-46EE-9558-7F06D718B6F9}" type="presOf" srcId="{EBD7722E-627F-4720-B840-2EE4779DAB25}" destId="{BC00358C-F5E9-439C-9023-05706AD85271}" srcOrd="0" destOrd="0" presId="urn:microsoft.com/office/officeart/2005/8/layout/vList2"/>
    <dgm:cxn modelId="{1A169885-7E66-47A2-ADB7-4277BE83BA0C}" type="presOf" srcId="{45A8D198-61C5-4D91-9691-208E7A29868F}" destId="{97C85CE3-2AC7-4828-84B3-0E7394C6B67F}" srcOrd="0" destOrd="0" presId="urn:microsoft.com/office/officeart/2005/8/layout/vList2"/>
    <dgm:cxn modelId="{8E1B71AE-BEC4-460D-B684-FF613E3743EC}" srcId="{EBD7722E-627F-4720-B840-2EE4779DAB25}" destId="{E49990FF-90B4-4286-9583-FC533404E169}" srcOrd="2" destOrd="0" parTransId="{CA51E995-9935-4E15-B35E-B0C98941F323}" sibTransId="{E63ED48D-1D67-41E6-A266-73D4A01B65EE}"/>
    <dgm:cxn modelId="{39BC68C6-B692-4384-A613-A8C240DC91DE}" srcId="{EBD7722E-627F-4720-B840-2EE4779DAB25}" destId="{45A8D198-61C5-4D91-9691-208E7A29868F}" srcOrd="0" destOrd="0" parTransId="{5248C2DC-BFBE-4E1B-BA63-AECC4784E46D}" sibTransId="{8D9B0FB8-1A68-439D-8647-774DF4C6D717}"/>
    <dgm:cxn modelId="{2B1B0AD2-0833-4091-AC2C-3705FFB61344}" srcId="{EBD7722E-627F-4720-B840-2EE4779DAB25}" destId="{AF53D098-1D0B-4CD8-B055-8796AFF1048D}" srcOrd="1" destOrd="0" parTransId="{38DF22D3-A0BD-4677-BE25-57D8D6932256}" sibTransId="{C0A13328-4424-432E-9E03-6E4895255EF4}"/>
    <dgm:cxn modelId="{89966F9A-1A8A-4124-88AD-C4526343303D}" type="presParOf" srcId="{BC00358C-F5E9-439C-9023-05706AD85271}" destId="{97C85CE3-2AC7-4828-84B3-0E7394C6B67F}" srcOrd="0" destOrd="0" presId="urn:microsoft.com/office/officeart/2005/8/layout/vList2"/>
    <dgm:cxn modelId="{B10AD0F6-DA68-4605-8E7A-69BBA0E7C35F}" type="presParOf" srcId="{BC00358C-F5E9-439C-9023-05706AD85271}" destId="{AC96A581-ED7E-4493-A507-442D45B27732}" srcOrd="1" destOrd="0" presId="urn:microsoft.com/office/officeart/2005/8/layout/vList2"/>
    <dgm:cxn modelId="{F8C6A69D-CD3F-4136-8A80-F3792464FED4}" type="presParOf" srcId="{BC00358C-F5E9-439C-9023-05706AD85271}" destId="{FD59AD6C-94FF-4A07-A94D-53F62AF40885}" srcOrd="2" destOrd="0" presId="urn:microsoft.com/office/officeart/2005/8/layout/vList2"/>
    <dgm:cxn modelId="{3F26E077-9B48-4257-8676-0D6EC5478BFB}" type="presParOf" srcId="{BC00358C-F5E9-439C-9023-05706AD85271}" destId="{67A89640-ACFC-4AF4-B6DF-E88740CD5C35}" srcOrd="3" destOrd="0" presId="urn:microsoft.com/office/officeart/2005/8/layout/vList2"/>
    <dgm:cxn modelId="{3328F172-A568-46AC-A355-C49DF7809EFB}" type="presParOf" srcId="{BC00358C-F5E9-439C-9023-05706AD85271}" destId="{22F56604-B5A5-4FCF-8EB1-9840F7AA00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345CD6-7C7D-4459-9C34-0B013E57C9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88AFB1A-C60D-4EA1-B216-A2E0A0CECF05}">
      <dgm:prSet/>
      <dgm:spPr/>
      <dgm:t>
        <a:bodyPr/>
        <a:lstStyle/>
        <a:p>
          <a:r>
            <a:rPr lang="en-US"/>
            <a:t>Built into Github :  Github Actions is fully integrated into Github and therefore doesn't require and external site.</a:t>
          </a:r>
        </a:p>
      </dgm:t>
    </dgm:pt>
    <dgm:pt modelId="{733F0A0E-CB81-4FCE-98C4-635CBF43814E}" type="parTrans" cxnId="{3EACD7BE-953F-4892-8E84-8A7F23234751}">
      <dgm:prSet/>
      <dgm:spPr/>
      <dgm:t>
        <a:bodyPr/>
        <a:lstStyle/>
        <a:p>
          <a:endParaRPr lang="en-US"/>
        </a:p>
      </dgm:t>
    </dgm:pt>
    <dgm:pt modelId="{4884A673-8413-40BB-A6C4-78A12C8F613A}" type="sibTrans" cxnId="{3EACD7BE-953F-4892-8E84-8A7F23234751}">
      <dgm:prSet/>
      <dgm:spPr/>
      <dgm:t>
        <a:bodyPr/>
        <a:lstStyle/>
        <a:p>
          <a:endParaRPr lang="en-US"/>
        </a:p>
      </dgm:t>
    </dgm:pt>
    <dgm:pt modelId="{91773FD3-CF9D-4025-9539-ABC48EDF4A54}">
      <dgm:prSet/>
      <dgm:spPr/>
      <dgm:t>
        <a:bodyPr/>
        <a:lstStyle/>
        <a:p>
          <a:r>
            <a:rPr lang="en-US"/>
            <a:t>Multi-container testing : Actions allow you to test multi-container setups by adding support for Docker and docker-compose files to your workflow. </a:t>
          </a:r>
        </a:p>
      </dgm:t>
    </dgm:pt>
    <dgm:pt modelId="{3F95635E-25CC-4F3D-AAAF-A48F09B69E6B}" type="parTrans" cxnId="{89B2AC48-1D4E-401B-A664-3123CE6ED440}">
      <dgm:prSet/>
      <dgm:spPr/>
      <dgm:t>
        <a:bodyPr/>
        <a:lstStyle/>
        <a:p>
          <a:endParaRPr lang="en-US"/>
        </a:p>
      </dgm:t>
    </dgm:pt>
    <dgm:pt modelId="{E6BE3EBB-F4E1-496B-9AC1-8DFD47376400}" type="sibTrans" cxnId="{89B2AC48-1D4E-401B-A664-3123CE6ED440}">
      <dgm:prSet/>
      <dgm:spPr/>
      <dgm:t>
        <a:bodyPr/>
        <a:lstStyle/>
        <a:p>
          <a:endParaRPr lang="en-US"/>
        </a:p>
      </dgm:t>
    </dgm:pt>
    <dgm:pt modelId="{ED848FFB-161B-4E56-8CE3-C24627ECE745}">
      <dgm:prSet/>
      <dgm:spPr/>
      <dgm:t>
        <a:bodyPr/>
        <a:lstStyle/>
        <a:p>
          <a:r>
            <a:rPr lang="en-US"/>
            <a:t>Multiple CI templates : Github provides multiple templates for all kinds of CI configurations which make it extremely easy to get started.</a:t>
          </a:r>
        </a:p>
      </dgm:t>
    </dgm:pt>
    <dgm:pt modelId="{B24D3CD9-5CA0-4C2C-A07F-ED282F7FC4B5}" type="parTrans" cxnId="{EB632C8B-6A55-422B-B313-2B355A3867E3}">
      <dgm:prSet/>
      <dgm:spPr/>
      <dgm:t>
        <a:bodyPr/>
        <a:lstStyle/>
        <a:p>
          <a:endParaRPr lang="en-US"/>
        </a:p>
      </dgm:t>
    </dgm:pt>
    <dgm:pt modelId="{E6B81BFA-2F8A-4AF3-AE85-E7B08E78F118}" type="sibTrans" cxnId="{EB632C8B-6A55-422B-B313-2B355A3867E3}">
      <dgm:prSet/>
      <dgm:spPr/>
      <dgm:t>
        <a:bodyPr/>
        <a:lstStyle/>
        <a:p>
          <a:endParaRPr lang="en-US"/>
        </a:p>
      </dgm:t>
    </dgm:pt>
    <dgm:pt modelId="{56D52C1E-372F-4812-8E23-AB0046ECBCD5}">
      <dgm:prSet/>
      <dgm:spPr/>
      <dgm:t>
        <a:bodyPr/>
        <a:lstStyle/>
        <a:p>
          <a:r>
            <a:rPr lang="en-US"/>
            <a:t>Great free plan : Actions are completely free for every open-source repository and include 2000 free build minutes per month for all your private repositories. If that is not enough for your needs you can pick another plan or go the self-hosted route.</a:t>
          </a:r>
        </a:p>
      </dgm:t>
    </dgm:pt>
    <dgm:pt modelId="{348C48B5-15DA-4DBE-88C3-57D4396CBAFC}" type="parTrans" cxnId="{6AF304A8-8A40-4B7C-B09A-298BBD0545E0}">
      <dgm:prSet/>
      <dgm:spPr/>
      <dgm:t>
        <a:bodyPr/>
        <a:lstStyle/>
        <a:p>
          <a:endParaRPr lang="en-US"/>
        </a:p>
      </dgm:t>
    </dgm:pt>
    <dgm:pt modelId="{3C4C9EB7-9823-4FE9-9802-4619B67309AC}" type="sibTrans" cxnId="{6AF304A8-8A40-4B7C-B09A-298BBD0545E0}">
      <dgm:prSet/>
      <dgm:spPr/>
      <dgm:t>
        <a:bodyPr/>
        <a:lstStyle/>
        <a:p>
          <a:endParaRPr lang="en-US"/>
        </a:p>
      </dgm:t>
    </dgm:pt>
    <dgm:pt modelId="{26F93B10-FCEC-4789-946A-350D09F412FD}" type="pres">
      <dgm:prSet presAssocID="{89345CD6-7C7D-4459-9C34-0B013E57C9D0}" presName="root" presStyleCnt="0">
        <dgm:presLayoutVars>
          <dgm:dir/>
          <dgm:resizeHandles val="exact"/>
        </dgm:presLayoutVars>
      </dgm:prSet>
      <dgm:spPr/>
    </dgm:pt>
    <dgm:pt modelId="{A3C2225D-7DCA-436E-8717-CD498401F9EB}" type="pres">
      <dgm:prSet presAssocID="{188AFB1A-C60D-4EA1-B216-A2E0A0CECF05}" presName="compNode" presStyleCnt="0"/>
      <dgm:spPr/>
    </dgm:pt>
    <dgm:pt modelId="{43BABB92-6542-485F-8DE2-0BC5E00F10DC}" type="pres">
      <dgm:prSet presAssocID="{188AFB1A-C60D-4EA1-B216-A2E0A0CECF05}" presName="bgRect" presStyleLbl="bgShp" presStyleIdx="0" presStyleCnt="4"/>
      <dgm:spPr/>
    </dgm:pt>
    <dgm:pt modelId="{5EB92E79-C4EE-406E-BA94-6AFADEE26851}" type="pres">
      <dgm:prSet presAssocID="{188AFB1A-C60D-4EA1-B216-A2E0A0CECF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2782D4B0-3C63-4681-8593-3BF41C8D2F57}" type="pres">
      <dgm:prSet presAssocID="{188AFB1A-C60D-4EA1-B216-A2E0A0CECF05}" presName="spaceRect" presStyleCnt="0"/>
      <dgm:spPr/>
    </dgm:pt>
    <dgm:pt modelId="{EB333DF9-844E-4185-874D-68AF88B8B870}" type="pres">
      <dgm:prSet presAssocID="{188AFB1A-C60D-4EA1-B216-A2E0A0CECF05}" presName="parTx" presStyleLbl="revTx" presStyleIdx="0" presStyleCnt="4">
        <dgm:presLayoutVars>
          <dgm:chMax val="0"/>
          <dgm:chPref val="0"/>
        </dgm:presLayoutVars>
      </dgm:prSet>
      <dgm:spPr/>
    </dgm:pt>
    <dgm:pt modelId="{97088E49-D08E-406B-BE67-027F56EEFD5D}" type="pres">
      <dgm:prSet presAssocID="{4884A673-8413-40BB-A6C4-78A12C8F613A}" presName="sibTrans" presStyleCnt="0"/>
      <dgm:spPr/>
    </dgm:pt>
    <dgm:pt modelId="{895F50B6-50A7-4C17-8E6F-C6F90B9A269C}" type="pres">
      <dgm:prSet presAssocID="{91773FD3-CF9D-4025-9539-ABC48EDF4A54}" presName="compNode" presStyleCnt="0"/>
      <dgm:spPr/>
    </dgm:pt>
    <dgm:pt modelId="{579D7FC5-434F-4DF6-87BC-CBBE427A912D}" type="pres">
      <dgm:prSet presAssocID="{91773FD3-CF9D-4025-9539-ABC48EDF4A54}" presName="bgRect" presStyleLbl="bgShp" presStyleIdx="1" presStyleCnt="4"/>
      <dgm:spPr/>
    </dgm:pt>
    <dgm:pt modelId="{BD2EA714-2186-4CD9-B7C0-4D36E02ACA7E}" type="pres">
      <dgm:prSet presAssocID="{91773FD3-CF9D-4025-9539-ABC48EDF4A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839A305-1982-4CA4-8E75-3F7A856DFC6A}" type="pres">
      <dgm:prSet presAssocID="{91773FD3-CF9D-4025-9539-ABC48EDF4A54}" presName="spaceRect" presStyleCnt="0"/>
      <dgm:spPr/>
    </dgm:pt>
    <dgm:pt modelId="{B00BFF4E-02E6-481A-B1FE-ED3FB0733D15}" type="pres">
      <dgm:prSet presAssocID="{91773FD3-CF9D-4025-9539-ABC48EDF4A54}" presName="parTx" presStyleLbl="revTx" presStyleIdx="1" presStyleCnt="4">
        <dgm:presLayoutVars>
          <dgm:chMax val="0"/>
          <dgm:chPref val="0"/>
        </dgm:presLayoutVars>
      </dgm:prSet>
      <dgm:spPr/>
    </dgm:pt>
    <dgm:pt modelId="{EB819788-9E53-4347-9C39-5249A3437DA1}" type="pres">
      <dgm:prSet presAssocID="{E6BE3EBB-F4E1-496B-9AC1-8DFD47376400}" presName="sibTrans" presStyleCnt="0"/>
      <dgm:spPr/>
    </dgm:pt>
    <dgm:pt modelId="{10563283-F684-45C6-BBEC-6E300CB59B08}" type="pres">
      <dgm:prSet presAssocID="{ED848FFB-161B-4E56-8CE3-C24627ECE745}" presName="compNode" presStyleCnt="0"/>
      <dgm:spPr/>
    </dgm:pt>
    <dgm:pt modelId="{1A35A187-F6CA-43DE-93CA-D421E25F039B}" type="pres">
      <dgm:prSet presAssocID="{ED848FFB-161B-4E56-8CE3-C24627ECE745}" presName="bgRect" presStyleLbl="bgShp" presStyleIdx="2" presStyleCnt="4"/>
      <dgm:spPr/>
    </dgm:pt>
    <dgm:pt modelId="{EF768DFA-C56F-4979-84DB-25D5DB7BA307}" type="pres">
      <dgm:prSet presAssocID="{ED848FFB-161B-4E56-8CE3-C24627ECE7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EC1C9A8-222C-489E-B674-54BC9BA03C55}" type="pres">
      <dgm:prSet presAssocID="{ED848FFB-161B-4E56-8CE3-C24627ECE745}" presName="spaceRect" presStyleCnt="0"/>
      <dgm:spPr/>
    </dgm:pt>
    <dgm:pt modelId="{BEE07954-9C52-496F-9CF1-C22B446FA2FD}" type="pres">
      <dgm:prSet presAssocID="{ED848FFB-161B-4E56-8CE3-C24627ECE745}" presName="parTx" presStyleLbl="revTx" presStyleIdx="2" presStyleCnt="4">
        <dgm:presLayoutVars>
          <dgm:chMax val="0"/>
          <dgm:chPref val="0"/>
        </dgm:presLayoutVars>
      </dgm:prSet>
      <dgm:spPr/>
    </dgm:pt>
    <dgm:pt modelId="{199831F4-F637-4EB7-96B5-B83ABBA2E66D}" type="pres">
      <dgm:prSet presAssocID="{E6B81BFA-2F8A-4AF3-AE85-E7B08E78F118}" presName="sibTrans" presStyleCnt="0"/>
      <dgm:spPr/>
    </dgm:pt>
    <dgm:pt modelId="{2F04EA2B-6B69-4C74-B023-3C3B6A83B194}" type="pres">
      <dgm:prSet presAssocID="{56D52C1E-372F-4812-8E23-AB0046ECBCD5}" presName="compNode" presStyleCnt="0"/>
      <dgm:spPr/>
    </dgm:pt>
    <dgm:pt modelId="{1C20FCFE-C85B-4CDB-BAB4-C321CC15FE66}" type="pres">
      <dgm:prSet presAssocID="{56D52C1E-372F-4812-8E23-AB0046ECBCD5}" presName="bgRect" presStyleLbl="bgShp" presStyleIdx="3" presStyleCnt="4"/>
      <dgm:spPr/>
    </dgm:pt>
    <dgm:pt modelId="{802D2DBA-E4C7-42B2-B127-EA9B4278F377}" type="pres">
      <dgm:prSet presAssocID="{56D52C1E-372F-4812-8E23-AB0046ECBC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E115682-9E36-4125-BF0B-F98CC5D5E0F7}" type="pres">
      <dgm:prSet presAssocID="{56D52C1E-372F-4812-8E23-AB0046ECBCD5}" presName="spaceRect" presStyleCnt="0"/>
      <dgm:spPr/>
    </dgm:pt>
    <dgm:pt modelId="{0B69CAE4-BCE1-4F7C-81FA-7915CCED989E}" type="pres">
      <dgm:prSet presAssocID="{56D52C1E-372F-4812-8E23-AB0046ECBCD5}" presName="parTx" presStyleLbl="revTx" presStyleIdx="3" presStyleCnt="4">
        <dgm:presLayoutVars>
          <dgm:chMax val="0"/>
          <dgm:chPref val="0"/>
        </dgm:presLayoutVars>
      </dgm:prSet>
      <dgm:spPr/>
    </dgm:pt>
  </dgm:ptLst>
  <dgm:cxnLst>
    <dgm:cxn modelId="{C1E48A1C-10C0-4811-96A6-ABB2F90DF26D}" type="presOf" srcId="{ED848FFB-161B-4E56-8CE3-C24627ECE745}" destId="{BEE07954-9C52-496F-9CF1-C22B446FA2FD}" srcOrd="0" destOrd="0" presId="urn:microsoft.com/office/officeart/2018/2/layout/IconVerticalSolidList"/>
    <dgm:cxn modelId="{40F94720-BA12-46AD-971A-DD83854D4548}" type="presOf" srcId="{188AFB1A-C60D-4EA1-B216-A2E0A0CECF05}" destId="{EB333DF9-844E-4185-874D-68AF88B8B870}" srcOrd="0" destOrd="0" presId="urn:microsoft.com/office/officeart/2018/2/layout/IconVerticalSolidList"/>
    <dgm:cxn modelId="{2128E239-2B35-46D3-9BFF-24DD2250435D}" type="presOf" srcId="{56D52C1E-372F-4812-8E23-AB0046ECBCD5}" destId="{0B69CAE4-BCE1-4F7C-81FA-7915CCED989E}" srcOrd="0" destOrd="0" presId="urn:microsoft.com/office/officeart/2018/2/layout/IconVerticalSolidList"/>
    <dgm:cxn modelId="{89B2AC48-1D4E-401B-A664-3123CE6ED440}" srcId="{89345CD6-7C7D-4459-9C34-0B013E57C9D0}" destId="{91773FD3-CF9D-4025-9539-ABC48EDF4A54}" srcOrd="1" destOrd="0" parTransId="{3F95635E-25CC-4F3D-AAAF-A48F09B69E6B}" sibTransId="{E6BE3EBB-F4E1-496B-9AC1-8DFD47376400}"/>
    <dgm:cxn modelId="{EB632C8B-6A55-422B-B313-2B355A3867E3}" srcId="{89345CD6-7C7D-4459-9C34-0B013E57C9D0}" destId="{ED848FFB-161B-4E56-8CE3-C24627ECE745}" srcOrd="2" destOrd="0" parTransId="{B24D3CD9-5CA0-4C2C-A07F-ED282F7FC4B5}" sibTransId="{E6B81BFA-2F8A-4AF3-AE85-E7B08E78F118}"/>
    <dgm:cxn modelId="{1278508F-D0AD-448D-9ECF-91BCF2D67655}" type="presOf" srcId="{89345CD6-7C7D-4459-9C34-0B013E57C9D0}" destId="{26F93B10-FCEC-4789-946A-350D09F412FD}" srcOrd="0" destOrd="0" presId="urn:microsoft.com/office/officeart/2018/2/layout/IconVerticalSolidList"/>
    <dgm:cxn modelId="{6AF304A8-8A40-4B7C-B09A-298BBD0545E0}" srcId="{89345CD6-7C7D-4459-9C34-0B013E57C9D0}" destId="{56D52C1E-372F-4812-8E23-AB0046ECBCD5}" srcOrd="3" destOrd="0" parTransId="{348C48B5-15DA-4DBE-88C3-57D4396CBAFC}" sibTransId="{3C4C9EB7-9823-4FE9-9802-4619B67309AC}"/>
    <dgm:cxn modelId="{3EACD7BE-953F-4892-8E84-8A7F23234751}" srcId="{89345CD6-7C7D-4459-9C34-0B013E57C9D0}" destId="{188AFB1A-C60D-4EA1-B216-A2E0A0CECF05}" srcOrd="0" destOrd="0" parTransId="{733F0A0E-CB81-4FCE-98C4-635CBF43814E}" sibTransId="{4884A673-8413-40BB-A6C4-78A12C8F613A}"/>
    <dgm:cxn modelId="{899555F5-BC57-4D1A-8E3C-493B955AD9DD}" type="presOf" srcId="{91773FD3-CF9D-4025-9539-ABC48EDF4A54}" destId="{B00BFF4E-02E6-481A-B1FE-ED3FB0733D15}" srcOrd="0" destOrd="0" presId="urn:microsoft.com/office/officeart/2018/2/layout/IconVerticalSolidList"/>
    <dgm:cxn modelId="{6BC3DFF9-A3AE-4B86-B99F-854ACEE925E0}" type="presParOf" srcId="{26F93B10-FCEC-4789-946A-350D09F412FD}" destId="{A3C2225D-7DCA-436E-8717-CD498401F9EB}" srcOrd="0" destOrd="0" presId="urn:microsoft.com/office/officeart/2018/2/layout/IconVerticalSolidList"/>
    <dgm:cxn modelId="{67680025-F6D7-4449-AE6F-BFEEA4639FBA}" type="presParOf" srcId="{A3C2225D-7DCA-436E-8717-CD498401F9EB}" destId="{43BABB92-6542-485F-8DE2-0BC5E00F10DC}" srcOrd="0" destOrd="0" presId="urn:microsoft.com/office/officeart/2018/2/layout/IconVerticalSolidList"/>
    <dgm:cxn modelId="{0922A8FB-78E8-43F2-A633-DCA18EC5C29D}" type="presParOf" srcId="{A3C2225D-7DCA-436E-8717-CD498401F9EB}" destId="{5EB92E79-C4EE-406E-BA94-6AFADEE26851}" srcOrd="1" destOrd="0" presId="urn:microsoft.com/office/officeart/2018/2/layout/IconVerticalSolidList"/>
    <dgm:cxn modelId="{F1F68D53-5978-488A-8A1D-DB303778F783}" type="presParOf" srcId="{A3C2225D-7DCA-436E-8717-CD498401F9EB}" destId="{2782D4B0-3C63-4681-8593-3BF41C8D2F57}" srcOrd="2" destOrd="0" presId="urn:microsoft.com/office/officeart/2018/2/layout/IconVerticalSolidList"/>
    <dgm:cxn modelId="{18B66D71-FA38-46C2-A45A-711B8598FAF2}" type="presParOf" srcId="{A3C2225D-7DCA-436E-8717-CD498401F9EB}" destId="{EB333DF9-844E-4185-874D-68AF88B8B870}" srcOrd="3" destOrd="0" presId="urn:microsoft.com/office/officeart/2018/2/layout/IconVerticalSolidList"/>
    <dgm:cxn modelId="{6B06FE9B-CF01-4C27-A034-410C0CE87536}" type="presParOf" srcId="{26F93B10-FCEC-4789-946A-350D09F412FD}" destId="{97088E49-D08E-406B-BE67-027F56EEFD5D}" srcOrd="1" destOrd="0" presId="urn:microsoft.com/office/officeart/2018/2/layout/IconVerticalSolidList"/>
    <dgm:cxn modelId="{17BB0978-F443-4C98-A710-7B7B999B7AEB}" type="presParOf" srcId="{26F93B10-FCEC-4789-946A-350D09F412FD}" destId="{895F50B6-50A7-4C17-8E6F-C6F90B9A269C}" srcOrd="2" destOrd="0" presId="urn:microsoft.com/office/officeart/2018/2/layout/IconVerticalSolidList"/>
    <dgm:cxn modelId="{87B0DABB-E313-4DED-B56D-C3C0D7038318}" type="presParOf" srcId="{895F50B6-50A7-4C17-8E6F-C6F90B9A269C}" destId="{579D7FC5-434F-4DF6-87BC-CBBE427A912D}" srcOrd="0" destOrd="0" presId="urn:microsoft.com/office/officeart/2018/2/layout/IconVerticalSolidList"/>
    <dgm:cxn modelId="{6B31754F-AEA0-4539-86D6-E76666F0892C}" type="presParOf" srcId="{895F50B6-50A7-4C17-8E6F-C6F90B9A269C}" destId="{BD2EA714-2186-4CD9-B7C0-4D36E02ACA7E}" srcOrd="1" destOrd="0" presId="urn:microsoft.com/office/officeart/2018/2/layout/IconVerticalSolidList"/>
    <dgm:cxn modelId="{F3880FFC-B4D1-4E12-BD20-486576B10848}" type="presParOf" srcId="{895F50B6-50A7-4C17-8E6F-C6F90B9A269C}" destId="{6839A305-1982-4CA4-8E75-3F7A856DFC6A}" srcOrd="2" destOrd="0" presId="urn:microsoft.com/office/officeart/2018/2/layout/IconVerticalSolidList"/>
    <dgm:cxn modelId="{6F4CFC0A-DAB4-41A6-8442-1478D413A7E2}" type="presParOf" srcId="{895F50B6-50A7-4C17-8E6F-C6F90B9A269C}" destId="{B00BFF4E-02E6-481A-B1FE-ED3FB0733D15}" srcOrd="3" destOrd="0" presId="urn:microsoft.com/office/officeart/2018/2/layout/IconVerticalSolidList"/>
    <dgm:cxn modelId="{5C46D395-6D3C-4AD7-97A9-4C26AAF08394}" type="presParOf" srcId="{26F93B10-FCEC-4789-946A-350D09F412FD}" destId="{EB819788-9E53-4347-9C39-5249A3437DA1}" srcOrd="3" destOrd="0" presId="urn:microsoft.com/office/officeart/2018/2/layout/IconVerticalSolidList"/>
    <dgm:cxn modelId="{0E065FAE-F526-4B37-BB22-907A08852BED}" type="presParOf" srcId="{26F93B10-FCEC-4789-946A-350D09F412FD}" destId="{10563283-F684-45C6-BBEC-6E300CB59B08}" srcOrd="4" destOrd="0" presId="urn:microsoft.com/office/officeart/2018/2/layout/IconVerticalSolidList"/>
    <dgm:cxn modelId="{AE5C062B-782B-45D1-B5B7-30AF7903E975}" type="presParOf" srcId="{10563283-F684-45C6-BBEC-6E300CB59B08}" destId="{1A35A187-F6CA-43DE-93CA-D421E25F039B}" srcOrd="0" destOrd="0" presId="urn:microsoft.com/office/officeart/2018/2/layout/IconVerticalSolidList"/>
    <dgm:cxn modelId="{F900DDE4-CBC6-43BA-83DE-EBF5ED8FCE4D}" type="presParOf" srcId="{10563283-F684-45C6-BBEC-6E300CB59B08}" destId="{EF768DFA-C56F-4979-84DB-25D5DB7BA307}" srcOrd="1" destOrd="0" presId="urn:microsoft.com/office/officeart/2018/2/layout/IconVerticalSolidList"/>
    <dgm:cxn modelId="{FB73461F-E981-4D78-9671-65CF8907FFEB}" type="presParOf" srcId="{10563283-F684-45C6-BBEC-6E300CB59B08}" destId="{EEC1C9A8-222C-489E-B674-54BC9BA03C55}" srcOrd="2" destOrd="0" presId="urn:microsoft.com/office/officeart/2018/2/layout/IconVerticalSolidList"/>
    <dgm:cxn modelId="{103A1C8E-07DC-402A-91A8-C8B71C476C46}" type="presParOf" srcId="{10563283-F684-45C6-BBEC-6E300CB59B08}" destId="{BEE07954-9C52-496F-9CF1-C22B446FA2FD}" srcOrd="3" destOrd="0" presId="urn:microsoft.com/office/officeart/2018/2/layout/IconVerticalSolidList"/>
    <dgm:cxn modelId="{E83A680C-DED9-42E5-82C7-E0122867D672}" type="presParOf" srcId="{26F93B10-FCEC-4789-946A-350D09F412FD}" destId="{199831F4-F637-4EB7-96B5-B83ABBA2E66D}" srcOrd="5" destOrd="0" presId="urn:microsoft.com/office/officeart/2018/2/layout/IconVerticalSolidList"/>
    <dgm:cxn modelId="{85268D4C-C84C-457F-8DB3-AB023DEB20F6}" type="presParOf" srcId="{26F93B10-FCEC-4789-946A-350D09F412FD}" destId="{2F04EA2B-6B69-4C74-B023-3C3B6A83B194}" srcOrd="6" destOrd="0" presId="urn:microsoft.com/office/officeart/2018/2/layout/IconVerticalSolidList"/>
    <dgm:cxn modelId="{DAE1A0D6-1678-4280-8705-5D571A3F03D5}" type="presParOf" srcId="{2F04EA2B-6B69-4C74-B023-3C3B6A83B194}" destId="{1C20FCFE-C85B-4CDB-BAB4-C321CC15FE66}" srcOrd="0" destOrd="0" presId="urn:microsoft.com/office/officeart/2018/2/layout/IconVerticalSolidList"/>
    <dgm:cxn modelId="{6AFAE593-3F23-49B8-AFEE-47B3DC3312AB}" type="presParOf" srcId="{2F04EA2B-6B69-4C74-B023-3C3B6A83B194}" destId="{802D2DBA-E4C7-42B2-B127-EA9B4278F377}" srcOrd="1" destOrd="0" presId="urn:microsoft.com/office/officeart/2018/2/layout/IconVerticalSolidList"/>
    <dgm:cxn modelId="{0DA06E40-CF7B-43F4-9178-3C1043079D50}" type="presParOf" srcId="{2F04EA2B-6B69-4C74-B023-3C3B6A83B194}" destId="{DE115682-9E36-4125-BF0B-F98CC5D5E0F7}" srcOrd="2" destOrd="0" presId="urn:microsoft.com/office/officeart/2018/2/layout/IconVerticalSolidList"/>
    <dgm:cxn modelId="{75594E3F-3674-4DA6-BE39-DCE4AF239269}" type="presParOf" srcId="{2F04EA2B-6B69-4C74-B023-3C3B6A83B194}" destId="{0B69CAE4-BCE1-4F7C-81FA-7915CCED98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7634C8-7E94-4341-87B7-59100BEF585E}"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D8F2D70-A6BA-4E54-B428-D8A1EEEB0779}">
      <dgm:prSet phldrT="[Text]" phldr="0"/>
      <dgm:spPr/>
      <dgm:t>
        <a:bodyPr/>
        <a:lstStyle/>
        <a:p>
          <a:pPr rtl="0"/>
          <a:r>
            <a:rPr lang="en-US" dirty="0">
              <a:solidFill>
                <a:schemeClr val="tx1"/>
              </a:solidFill>
              <a:latin typeface="Calibri Light" panose="020F0302020204030204"/>
            </a:rPr>
            <a:t>Test Preparation</a:t>
          </a:r>
          <a:endParaRPr lang="en-US" dirty="0">
            <a:solidFill>
              <a:schemeClr val="tx1"/>
            </a:solidFill>
          </a:endParaRPr>
        </a:p>
      </dgm:t>
    </dgm:pt>
    <dgm:pt modelId="{E0FF97BB-29E7-4141-AB80-89C3346BE8CF}" type="parTrans" cxnId="{E017F469-7257-4149-8B9D-EF509716F3F4}">
      <dgm:prSet/>
      <dgm:spPr/>
      <dgm:t>
        <a:bodyPr/>
        <a:lstStyle/>
        <a:p>
          <a:endParaRPr lang="en-US"/>
        </a:p>
      </dgm:t>
    </dgm:pt>
    <dgm:pt modelId="{18A62BC1-2C74-48A1-BF42-3807E32039AC}" type="sibTrans" cxnId="{E017F469-7257-4149-8B9D-EF509716F3F4}">
      <dgm:prSet/>
      <dgm:spPr/>
      <dgm:t>
        <a:bodyPr/>
        <a:lstStyle/>
        <a:p>
          <a:endParaRPr lang="en-US"/>
        </a:p>
      </dgm:t>
    </dgm:pt>
    <dgm:pt modelId="{F075F4C9-8A23-4897-9719-AEA3D2F0CD66}">
      <dgm:prSet phldrT="[Text]" phldr="0"/>
      <dgm:spPr/>
      <dgm:t>
        <a:bodyPr/>
        <a:lstStyle/>
        <a:p>
          <a:pPr rtl="0"/>
          <a:r>
            <a:rPr lang="en-US" dirty="0">
              <a:solidFill>
                <a:schemeClr val="tx1"/>
              </a:solidFill>
              <a:latin typeface="Calibri Light" panose="020F0302020204030204"/>
            </a:rPr>
            <a:t>Distribute </a:t>
          </a:r>
          <a:r>
            <a:rPr lang="en-US" dirty="0">
              <a:latin typeface="Calibri Light" panose="020F0302020204030204"/>
            </a:rPr>
            <a:t>tests evenly in groups</a:t>
          </a:r>
          <a:endParaRPr lang="en-US" dirty="0"/>
        </a:p>
      </dgm:t>
    </dgm:pt>
    <dgm:pt modelId="{8E04DB99-1E0A-4F85-881F-DBBD0DBBDE5D}" type="parTrans" cxnId="{D421238C-05F1-476E-AA7A-50ACCBBB6A78}">
      <dgm:prSet/>
      <dgm:spPr/>
      <dgm:t>
        <a:bodyPr/>
        <a:lstStyle/>
        <a:p>
          <a:endParaRPr lang="en-US"/>
        </a:p>
      </dgm:t>
    </dgm:pt>
    <dgm:pt modelId="{EF36FEFF-851C-44FC-926E-4E4951FBB777}" type="sibTrans" cxnId="{D421238C-05F1-476E-AA7A-50ACCBBB6A78}">
      <dgm:prSet/>
      <dgm:spPr/>
      <dgm:t>
        <a:bodyPr/>
        <a:lstStyle/>
        <a:p>
          <a:endParaRPr lang="en-US"/>
        </a:p>
      </dgm:t>
    </dgm:pt>
    <dgm:pt modelId="{9DA177C0-4190-46F3-A35A-F2C4B0412892}">
      <dgm:prSet phldrT="[Text]" phldr="0"/>
      <dgm:spPr/>
      <dgm:t>
        <a:bodyPr/>
        <a:lstStyle/>
        <a:p>
          <a:pPr rtl="0"/>
          <a:r>
            <a:rPr lang="en-US" dirty="0">
              <a:latin typeface="Calibri Light" panose="020F0302020204030204"/>
            </a:rPr>
            <a:t>Each group to have 10 tests</a:t>
          </a:r>
          <a:endParaRPr lang="en-US" dirty="0"/>
        </a:p>
      </dgm:t>
    </dgm:pt>
    <dgm:pt modelId="{24B379B1-6D77-448C-9231-1C7CAFAFDFB0}" type="parTrans" cxnId="{E47E0B12-E13D-4CF4-972F-FD5C4507ECFA}">
      <dgm:prSet/>
      <dgm:spPr/>
      <dgm:t>
        <a:bodyPr/>
        <a:lstStyle/>
        <a:p>
          <a:endParaRPr lang="en-US"/>
        </a:p>
      </dgm:t>
    </dgm:pt>
    <dgm:pt modelId="{2FBB1114-DD62-4903-B91B-B19CDCED0F4A}" type="sibTrans" cxnId="{E47E0B12-E13D-4CF4-972F-FD5C4507ECFA}">
      <dgm:prSet/>
      <dgm:spPr/>
      <dgm:t>
        <a:bodyPr/>
        <a:lstStyle/>
        <a:p>
          <a:endParaRPr lang="en-US"/>
        </a:p>
      </dgm:t>
    </dgm:pt>
    <dgm:pt modelId="{8032BC6F-1573-4FB0-8CBB-18AFDAD178B9}">
      <dgm:prSet phldrT="[Text]" phldr="0"/>
      <dgm:spPr/>
      <dgm:t>
        <a:bodyPr/>
        <a:lstStyle/>
        <a:p>
          <a:pPr rtl="0"/>
          <a:r>
            <a:rPr lang="en-US" dirty="0">
              <a:solidFill>
                <a:schemeClr val="tx1"/>
              </a:solidFill>
              <a:latin typeface="Calibri Light" panose="020F0302020204030204"/>
            </a:rPr>
            <a:t>Test Execution</a:t>
          </a:r>
          <a:endParaRPr lang="en-US" dirty="0">
            <a:solidFill>
              <a:schemeClr val="tx1"/>
            </a:solidFill>
          </a:endParaRPr>
        </a:p>
      </dgm:t>
    </dgm:pt>
    <dgm:pt modelId="{0507EAEF-468D-4D2A-9551-EE63919FA099}" type="parTrans" cxnId="{C5AA34F2-4C71-41EE-83CC-BA4EADC80A9B}">
      <dgm:prSet/>
      <dgm:spPr/>
      <dgm:t>
        <a:bodyPr/>
        <a:lstStyle/>
        <a:p>
          <a:endParaRPr lang="en-US"/>
        </a:p>
      </dgm:t>
    </dgm:pt>
    <dgm:pt modelId="{483E3B40-7B6B-43D7-BC6D-D502953E7C4D}" type="sibTrans" cxnId="{C5AA34F2-4C71-41EE-83CC-BA4EADC80A9B}">
      <dgm:prSet/>
      <dgm:spPr/>
      <dgm:t>
        <a:bodyPr/>
        <a:lstStyle/>
        <a:p>
          <a:endParaRPr lang="en-US"/>
        </a:p>
      </dgm:t>
    </dgm:pt>
    <dgm:pt modelId="{94C255B0-453B-478C-B82E-63B35E950842}">
      <dgm:prSet phldrT="[Text]" phldr="0"/>
      <dgm:spPr/>
      <dgm:t>
        <a:bodyPr/>
        <a:lstStyle/>
        <a:p>
          <a:pPr rtl="0"/>
          <a:r>
            <a:rPr lang="en-US" dirty="0">
              <a:latin typeface="Calibri Light" panose="020F0302020204030204"/>
            </a:rPr>
            <a:t>Use output from test preparation job</a:t>
          </a:r>
          <a:endParaRPr lang="en-US" dirty="0"/>
        </a:p>
      </dgm:t>
    </dgm:pt>
    <dgm:pt modelId="{3D9CAB44-01FA-4654-8C9C-E7335D976763}" type="parTrans" cxnId="{EC8E73E2-8A41-4C57-B342-D33E046522EC}">
      <dgm:prSet/>
      <dgm:spPr/>
      <dgm:t>
        <a:bodyPr/>
        <a:lstStyle/>
        <a:p>
          <a:endParaRPr lang="en-US"/>
        </a:p>
      </dgm:t>
    </dgm:pt>
    <dgm:pt modelId="{610E549A-F261-41CF-ACC7-93E6E65C7D74}" type="sibTrans" cxnId="{EC8E73E2-8A41-4C57-B342-D33E046522EC}">
      <dgm:prSet/>
      <dgm:spPr/>
      <dgm:t>
        <a:bodyPr/>
        <a:lstStyle/>
        <a:p>
          <a:endParaRPr lang="en-US"/>
        </a:p>
      </dgm:t>
    </dgm:pt>
    <dgm:pt modelId="{B97EB908-B20C-4401-8123-31E8BCBCD706}">
      <dgm:prSet phldrT="[Text]" phldr="0"/>
      <dgm:spPr/>
      <dgm:t>
        <a:bodyPr/>
        <a:lstStyle/>
        <a:p>
          <a:pPr rtl="0"/>
          <a:r>
            <a:rPr lang="en-US" dirty="0">
              <a:latin typeface="Calibri Light" panose="020F0302020204030204"/>
            </a:rPr>
            <a:t>Execute test groups in parallel on runner</a:t>
          </a:r>
          <a:endParaRPr lang="en-US" dirty="0"/>
        </a:p>
      </dgm:t>
    </dgm:pt>
    <dgm:pt modelId="{E0669B35-748B-4A76-98E2-BA8060897D4E}" type="parTrans" cxnId="{2E93141D-BC37-4391-94DF-55CD7346B318}">
      <dgm:prSet/>
      <dgm:spPr/>
      <dgm:t>
        <a:bodyPr/>
        <a:lstStyle/>
        <a:p>
          <a:endParaRPr lang="en-US"/>
        </a:p>
      </dgm:t>
    </dgm:pt>
    <dgm:pt modelId="{5AF0B1E6-D1D3-48B2-AA00-88DFDC033586}" type="sibTrans" cxnId="{2E93141D-BC37-4391-94DF-55CD7346B318}">
      <dgm:prSet/>
      <dgm:spPr/>
      <dgm:t>
        <a:bodyPr/>
        <a:lstStyle/>
        <a:p>
          <a:endParaRPr lang="en-US"/>
        </a:p>
      </dgm:t>
    </dgm:pt>
    <dgm:pt modelId="{84373370-8C03-4D0F-A4C5-E5E44BAA08AC}">
      <dgm:prSet phldrT="[Text]" phldr="0"/>
      <dgm:spPr/>
      <dgm:t>
        <a:bodyPr/>
        <a:lstStyle/>
        <a:p>
          <a:pPr rtl="0"/>
          <a:r>
            <a:rPr lang="en-US" dirty="0">
              <a:solidFill>
                <a:schemeClr val="tx1"/>
              </a:solidFill>
              <a:latin typeface="Calibri Light" panose="020F0302020204030204"/>
            </a:rPr>
            <a:t>Post Results</a:t>
          </a:r>
          <a:endParaRPr lang="en-US" dirty="0">
            <a:solidFill>
              <a:schemeClr val="tx1"/>
            </a:solidFill>
          </a:endParaRPr>
        </a:p>
      </dgm:t>
    </dgm:pt>
    <dgm:pt modelId="{1AE766FB-BD92-42E2-899E-B6D363746EDC}" type="parTrans" cxnId="{CBBB61B1-41BB-4DD5-85D2-C1C471CC899C}">
      <dgm:prSet/>
      <dgm:spPr/>
      <dgm:t>
        <a:bodyPr/>
        <a:lstStyle/>
        <a:p>
          <a:endParaRPr lang="en-US"/>
        </a:p>
      </dgm:t>
    </dgm:pt>
    <dgm:pt modelId="{6F49AA13-9260-4FAF-A691-5E57709E02DA}" type="sibTrans" cxnId="{CBBB61B1-41BB-4DD5-85D2-C1C471CC899C}">
      <dgm:prSet/>
      <dgm:spPr/>
      <dgm:t>
        <a:bodyPr/>
        <a:lstStyle/>
        <a:p>
          <a:endParaRPr lang="en-US"/>
        </a:p>
      </dgm:t>
    </dgm:pt>
    <dgm:pt modelId="{5BD804A4-16D6-486D-9025-994032CC113E}">
      <dgm:prSet phldrT="[Text]" phldr="0"/>
      <dgm:spPr/>
      <dgm:t>
        <a:bodyPr/>
        <a:lstStyle/>
        <a:p>
          <a:pPr rtl="0"/>
          <a:r>
            <a:rPr lang="en-US" dirty="0">
              <a:latin typeface="Calibri Light" panose="020F0302020204030204"/>
            </a:rPr>
            <a:t>Upload test-output(</a:t>
          </a:r>
          <a:r>
            <a:rPr lang="en-US" dirty="0" err="1">
              <a:latin typeface="Calibri Light" panose="020F0302020204030204"/>
            </a:rPr>
            <a:t>screenshots,logs,reports</a:t>
          </a:r>
          <a:r>
            <a:rPr lang="en-US" dirty="0">
              <a:latin typeface="Calibri Light" panose="020F0302020204030204"/>
            </a:rPr>
            <a:t>)</a:t>
          </a:r>
          <a:endParaRPr lang="en-US" dirty="0"/>
        </a:p>
      </dgm:t>
    </dgm:pt>
    <dgm:pt modelId="{0B92A35F-CFBD-4498-A3E5-7CBA1EC0E071}" type="parTrans" cxnId="{78BE86D0-BF3D-4533-9F81-737C848FDA44}">
      <dgm:prSet/>
      <dgm:spPr/>
      <dgm:t>
        <a:bodyPr/>
        <a:lstStyle/>
        <a:p>
          <a:endParaRPr lang="en-US"/>
        </a:p>
      </dgm:t>
    </dgm:pt>
    <dgm:pt modelId="{9767EEEC-6BEB-4F54-A379-472B87E686F0}" type="sibTrans" cxnId="{78BE86D0-BF3D-4533-9F81-737C848FDA44}">
      <dgm:prSet/>
      <dgm:spPr/>
      <dgm:t>
        <a:bodyPr/>
        <a:lstStyle/>
        <a:p>
          <a:endParaRPr lang="en-US"/>
        </a:p>
      </dgm:t>
    </dgm:pt>
    <dgm:pt modelId="{DEAE79D6-2139-487A-B976-8FEEA5B88CCA}">
      <dgm:prSet phldrT="[Text]" phldr="1"/>
      <dgm:spPr/>
      <dgm:t>
        <a:bodyPr/>
        <a:lstStyle/>
        <a:p>
          <a:endParaRPr lang="en-US"/>
        </a:p>
      </dgm:t>
    </dgm:pt>
    <dgm:pt modelId="{D4F7C7C2-E6CB-447D-AC78-CF77DA1AF3F8}" type="parTrans" cxnId="{3B2C1B08-CC23-4FDD-88DA-F2DA2B9E1B64}">
      <dgm:prSet/>
      <dgm:spPr/>
      <dgm:t>
        <a:bodyPr/>
        <a:lstStyle/>
        <a:p>
          <a:endParaRPr lang="en-US"/>
        </a:p>
      </dgm:t>
    </dgm:pt>
    <dgm:pt modelId="{B3F29865-FF33-4E70-B6E5-00E79C5A4767}" type="sibTrans" cxnId="{3B2C1B08-CC23-4FDD-88DA-F2DA2B9E1B64}">
      <dgm:prSet/>
      <dgm:spPr/>
      <dgm:t>
        <a:bodyPr/>
        <a:lstStyle/>
        <a:p>
          <a:endParaRPr lang="en-US"/>
        </a:p>
      </dgm:t>
    </dgm:pt>
    <dgm:pt modelId="{F9C5F6D3-F1D9-44B8-A455-A72AF5A731B9}">
      <dgm:prSet phldr="0"/>
      <dgm:spPr/>
      <dgm:t>
        <a:bodyPr/>
        <a:lstStyle/>
        <a:p>
          <a:pPr rtl="0"/>
          <a:r>
            <a:rPr lang="en-US" dirty="0">
              <a:latin typeface="Calibri Light" panose="020F0302020204030204"/>
            </a:rPr>
            <a:t>Send summary of execution to teams channel</a:t>
          </a:r>
        </a:p>
      </dgm:t>
    </dgm:pt>
    <dgm:pt modelId="{2C590297-4E90-4A66-A111-0D54484C23BE}" type="parTrans" cxnId="{A17A83BD-293A-4A56-A272-13154CE42094}">
      <dgm:prSet/>
      <dgm:spPr/>
    </dgm:pt>
    <dgm:pt modelId="{AA5CCAD7-48F2-463E-91A0-91AC3E85FEBE}" type="sibTrans" cxnId="{A17A83BD-293A-4A56-A272-13154CE42094}">
      <dgm:prSet/>
      <dgm:spPr/>
    </dgm:pt>
    <dgm:pt modelId="{1C6AE2E7-6A61-40F6-A947-CF9D06FE6169}" type="pres">
      <dgm:prSet presAssocID="{9C7634C8-7E94-4341-87B7-59100BEF585E}" presName="composite" presStyleCnt="0">
        <dgm:presLayoutVars>
          <dgm:chMax val="5"/>
          <dgm:dir/>
          <dgm:animLvl val="ctr"/>
          <dgm:resizeHandles val="exact"/>
        </dgm:presLayoutVars>
      </dgm:prSet>
      <dgm:spPr/>
    </dgm:pt>
    <dgm:pt modelId="{35C7D019-70A2-480F-81B0-6E3D09B2D367}" type="pres">
      <dgm:prSet presAssocID="{9C7634C8-7E94-4341-87B7-59100BEF585E}" presName="cycle" presStyleCnt="0"/>
      <dgm:spPr/>
    </dgm:pt>
    <dgm:pt modelId="{9C280753-4F47-4D89-BD79-E3725C430170}" type="pres">
      <dgm:prSet presAssocID="{9C7634C8-7E94-4341-87B7-59100BEF585E}" presName="centerShape" presStyleCnt="0"/>
      <dgm:spPr/>
    </dgm:pt>
    <dgm:pt modelId="{62A20238-2BB2-471A-BCD1-D60B584A599C}" type="pres">
      <dgm:prSet presAssocID="{9C7634C8-7E94-4341-87B7-59100BEF585E}" presName="connSite" presStyleLbl="node1" presStyleIdx="0" presStyleCnt="4"/>
      <dgm:spPr/>
    </dgm:pt>
    <dgm:pt modelId="{06D18F5B-34CF-4CFE-9219-96668CF5D8B0}" type="pres">
      <dgm:prSet presAssocID="{9C7634C8-7E94-4341-87B7-59100BEF585E}" presName="visible" presStyleLbl="node1" presStyleIdx="0" presStyleCnt="4"/>
      <dgm:spPr/>
    </dgm:pt>
    <dgm:pt modelId="{291CF283-558B-420C-BBCD-9945C3027F10}" type="pres">
      <dgm:prSet presAssocID="{E0FF97BB-29E7-4141-AB80-89C3346BE8CF}" presName="Name25" presStyleLbl="parChTrans1D1" presStyleIdx="0" presStyleCnt="3"/>
      <dgm:spPr/>
    </dgm:pt>
    <dgm:pt modelId="{5513738E-89E5-45D8-AE0A-353BBDE4B881}" type="pres">
      <dgm:prSet presAssocID="{7D8F2D70-A6BA-4E54-B428-D8A1EEEB0779}" presName="node" presStyleCnt="0"/>
      <dgm:spPr/>
    </dgm:pt>
    <dgm:pt modelId="{A5D44797-DD00-4BBD-BD0A-56158820B374}" type="pres">
      <dgm:prSet presAssocID="{7D8F2D70-A6BA-4E54-B428-D8A1EEEB0779}" presName="parentNode" presStyleLbl="node1" presStyleIdx="1" presStyleCnt="4">
        <dgm:presLayoutVars>
          <dgm:chMax val="1"/>
          <dgm:bulletEnabled val="1"/>
        </dgm:presLayoutVars>
      </dgm:prSet>
      <dgm:spPr/>
    </dgm:pt>
    <dgm:pt modelId="{AB0BDC13-3879-4F42-A384-62B7F2A029DA}" type="pres">
      <dgm:prSet presAssocID="{7D8F2D70-A6BA-4E54-B428-D8A1EEEB0779}" presName="childNode" presStyleLbl="revTx" presStyleIdx="0" presStyleCnt="3">
        <dgm:presLayoutVars>
          <dgm:bulletEnabled val="1"/>
        </dgm:presLayoutVars>
      </dgm:prSet>
      <dgm:spPr/>
    </dgm:pt>
    <dgm:pt modelId="{9A2D4518-D530-465B-9442-99DC89744FFD}" type="pres">
      <dgm:prSet presAssocID="{0507EAEF-468D-4D2A-9551-EE63919FA099}" presName="Name25" presStyleLbl="parChTrans1D1" presStyleIdx="1" presStyleCnt="3"/>
      <dgm:spPr/>
    </dgm:pt>
    <dgm:pt modelId="{3C89F2FE-04C3-4683-8C11-A6060CC7230D}" type="pres">
      <dgm:prSet presAssocID="{8032BC6F-1573-4FB0-8CBB-18AFDAD178B9}" presName="node" presStyleCnt="0"/>
      <dgm:spPr/>
    </dgm:pt>
    <dgm:pt modelId="{C5EA65E7-1ED0-4519-9A4F-30A85D4BF7E5}" type="pres">
      <dgm:prSet presAssocID="{8032BC6F-1573-4FB0-8CBB-18AFDAD178B9}" presName="parentNode" presStyleLbl="node1" presStyleIdx="2" presStyleCnt="4">
        <dgm:presLayoutVars>
          <dgm:chMax val="1"/>
          <dgm:bulletEnabled val="1"/>
        </dgm:presLayoutVars>
      </dgm:prSet>
      <dgm:spPr/>
    </dgm:pt>
    <dgm:pt modelId="{58890CD6-D423-4E1E-9BBF-7FA9A89D1E38}" type="pres">
      <dgm:prSet presAssocID="{8032BC6F-1573-4FB0-8CBB-18AFDAD178B9}" presName="childNode" presStyleLbl="revTx" presStyleIdx="1" presStyleCnt="3">
        <dgm:presLayoutVars>
          <dgm:bulletEnabled val="1"/>
        </dgm:presLayoutVars>
      </dgm:prSet>
      <dgm:spPr/>
    </dgm:pt>
    <dgm:pt modelId="{AF88F032-15D4-4FB8-9F76-1D04E2F5B9DD}" type="pres">
      <dgm:prSet presAssocID="{1AE766FB-BD92-42E2-899E-B6D363746EDC}" presName="Name25" presStyleLbl="parChTrans1D1" presStyleIdx="2" presStyleCnt="3"/>
      <dgm:spPr/>
    </dgm:pt>
    <dgm:pt modelId="{440BF7C6-C28F-48C7-9CCF-480D3246E47B}" type="pres">
      <dgm:prSet presAssocID="{84373370-8C03-4D0F-A4C5-E5E44BAA08AC}" presName="node" presStyleCnt="0"/>
      <dgm:spPr/>
    </dgm:pt>
    <dgm:pt modelId="{B5573C73-6640-4526-A954-9DC487AF0F9F}" type="pres">
      <dgm:prSet presAssocID="{84373370-8C03-4D0F-A4C5-E5E44BAA08AC}" presName="parentNode" presStyleLbl="node1" presStyleIdx="3" presStyleCnt="4">
        <dgm:presLayoutVars>
          <dgm:chMax val="1"/>
          <dgm:bulletEnabled val="1"/>
        </dgm:presLayoutVars>
      </dgm:prSet>
      <dgm:spPr/>
    </dgm:pt>
    <dgm:pt modelId="{1E754EF6-5D79-4F80-92FD-ADF379685D05}" type="pres">
      <dgm:prSet presAssocID="{84373370-8C03-4D0F-A4C5-E5E44BAA08AC}" presName="childNode" presStyleLbl="revTx" presStyleIdx="2" presStyleCnt="3">
        <dgm:presLayoutVars>
          <dgm:bulletEnabled val="1"/>
        </dgm:presLayoutVars>
      </dgm:prSet>
      <dgm:spPr/>
    </dgm:pt>
  </dgm:ptLst>
  <dgm:cxnLst>
    <dgm:cxn modelId="{3B2C1B08-CC23-4FDD-88DA-F2DA2B9E1B64}" srcId="{84373370-8C03-4D0F-A4C5-E5E44BAA08AC}" destId="{DEAE79D6-2139-487A-B976-8FEEA5B88CCA}" srcOrd="2" destOrd="0" parTransId="{D4F7C7C2-E6CB-447D-AC78-CF77DA1AF3F8}" sibTransId="{B3F29865-FF33-4E70-B6E5-00E79C5A4767}"/>
    <dgm:cxn modelId="{A8C8A80C-419A-47BB-9502-EE004AD08462}" type="presOf" srcId="{F075F4C9-8A23-4897-9719-AEA3D2F0CD66}" destId="{AB0BDC13-3879-4F42-A384-62B7F2A029DA}" srcOrd="0" destOrd="0" presId="urn:microsoft.com/office/officeart/2005/8/layout/radial2"/>
    <dgm:cxn modelId="{E47E0B12-E13D-4CF4-972F-FD5C4507ECFA}" srcId="{7D8F2D70-A6BA-4E54-B428-D8A1EEEB0779}" destId="{9DA177C0-4190-46F3-A35A-F2C4B0412892}" srcOrd="1" destOrd="0" parTransId="{24B379B1-6D77-448C-9231-1C7CAFAFDFB0}" sibTransId="{2FBB1114-DD62-4903-B91B-B19CDCED0F4A}"/>
    <dgm:cxn modelId="{311D3815-2D90-4ABE-8725-B529278FE8D5}" type="presOf" srcId="{DEAE79D6-2139-487A-B976-8FEEA5B88CCA}" destId="{1E754EF6-5D79-4F80-92FD-ADF379685D05}" srcOrd="0" destOrd="2" presId="urn:microsoft.com/office/officeart/2005/8/layout/radial2"/>
    <dgm:cxn modelId="{2E93141D-BC37-4391-94DF-55CD7346B318}" srcId="{8032BC6F-1573-4FB0-8CBB-18AFDAD178B9}" destId="{B97EB908-B20C-4401-8123-31E8BCBCD706}" srcOrd="1" destOrd="0" parTransId="{E0669B35-748B-4A76-98E2-BA8060897D4E}" sibTransId="{5AF0B1E6-D1D3-48B2-AA00-88DFDC033586}"/>
    <dgm:cxn modelId="{B0A9D238-AD52-4A07-8E2F-9E6AC2BB7ECA}" type="presOf" srcId="{7D8F2D70-A6BA-4E54-B428-D8A1EEEB0779}" destId="{A5D44797-DD00-4BBD-BD0A-56158820B374}" srcOrd="0" destOrd="0" presId="urn:microsoft.com/office/officeart/2005/8/layout/radial2"/>
    <dgm:cxn modelId="{23FCFC5F-CE34-4DC0-9221-E9D8D0A696E4}" type="presOf" srcId="{9C7634C8-7E94-4341-87B7-59100BEF585E}" destId="{1C6AE2E7-6A61-40F6-A947-CF9D06FE6169}" srcOrd="0" destOrd="0" presId="urn:microsoft.com/office/officeart/2005/8/layout/radial2"/>
    <dgm:cxn modelId="{75736561-3A03-4FDE-A2D0-8CBC29EF47EA}" type="presOf" srcId="{1AE766FB-BD92-42E2-899E-B6D363746EDC}" destId="{AF88F032-15D4-4FB8-9F76-1D04E2F5B9DD}" srcOrd="0" destOrd="0" presId="urn:microsoft.com/office/officeart/2005/8/layout/radial2"/>
    <dgm:cxn modelId="{37747F61-2E72-4B5C-A7F8-F82F394CEA0D}" type="presOf" srcId="{F9C5F6D3-F1D9-44B8-A455-A72AF5A731B9}" destId="{1E754EF6-5D79-4F80-92FD-ADF379685D05}" srcOrd="0" destOrd="1" presId="urn:microsoft.com/office/officeart/2005/8/layout/radial2"/>
    <dgm:cxn modelId="{1986E863-80CA-47C2-9F01-F2A627100C20}" type="presOf" srcId="{94C255B0-453B-478C-B82E-63B35E950842}" destId="{58890CD6-D423-4E1E-9BBF-7FA9A89D1E38}" srcOrd="0" destOrd="0" presId="urn:microsoft.com/office/officeart/2005/8/layout/radial2"/>
    <dgm:cxn modelId="{C5A44867-9E42-4CB7-A531-89428EE14A95}" type="presOf" srcId="{8032BC6F-1573-4FB0-8CBB-18AFDAD178B9}" destId="{C5EA65E7-1ED0-4519-9A4F-30A85D4BF7E5}" srcOrd="0" destOrd="0" presId="urn:microsoft.com/office/officeart/2005/8/layout/radial2"/>
    <dgm:cxn modelId="{E017F469-7257-4149-8B9D-EF509716F3F4}" srcId="{9C7634C8-7E94-4341-87B7-59100BEF585E}" destId="{7D8F2D70-A6BA-4E54-B428-D8A1EEEB0779}" srcOrd="0" destOrd="0" parTransId="{E0FF97BB-29E7-4141-AB80-89C3346BE8CF}" sibTransId="{18A62BC1-2C74-48A1-BF42-3807E32039AC}"/>
    <dgm:cxn modelId="{28F7CB6A-65E5-4F56-8276-BC3B324C9BAC}" type="presOf" srcId="{84373370-8C03-4D0F-A4C5-E5E44BAA08AC}" destId="{B5573C73-6640-4526-A954-9DC487AF0F9F}" srcOrd="0" destOrd="0" presId="urn:microsoft.com/office/officeart/2005/8/layout/radial2"/>
    <dgm:cxn modelId="{1227196B-6073-42A4-A066-D8CD5EA50DE9}" type="presOf" srcId="{9DA177C0-4190-46F3-A35A-F2C4B0412892}" destId="{AB0BDC13-3879-4F42-A384-62B7F2A029DA}" srcOrd="0" destOrd="1" presId="urn:microsoft.com/office/officeart/2005/8/layout/radial2"/>
    <dgm:cxn modelId="{B1B4EA84-444A-4792-AA3B-0869D54589D2}" type="presOf" srcId="{B97EB908-B20C-4401-8123-31E8BCBCD706}" destId="{58890CD6-D423-4E1E-9BBF-7FA9A89D1E38}" srcOrd="0" destOrd="1" presId="urn:microsoft.com/office/officeart/2005/8/layout/radial2"/>
    <dgm:cxn modelId="{4E1D0286-6D7C-4B30-9F46-8B3285995E56}" type="presOf" srcId="{E0FF97BB-29E7-4141-AB80-89C3346BE8CF}" destId="{291CF283-558B-420C-BBCD-9945C3027F10}" srcOrd="0" destOrd="0" presId="urn:microsoft.com/office/officeart/2005/8/layout/radial2"/>
    <dgm:cxn modelId="{D421238C-05F1-476E-AA7A-50ACCBBB6A78}" srcId="{7D8F2D70-A6BA-4E54-B428-D8A1EEEB0779}" destId="{F075F4C9-8A23-4897-9719-AEA3D2F0CD66}" srcOrd="0" destOrd="0" parTransId="{8E04DB99-1E0A-4F85-881F-DBBD0DBBDE5D}" sibTransId="{EF36FEFF-851C-44FC-926E-4E4951FBB777}"/>
    <dgm:cxn modelId="{0C42A09D-B638-46A6-A5D8-6F93922956A2}" type="presOf" srcId="{0507EAEF-468D-4D2A-9551-EE63919FA099}" destId="{9A2D4518-D530-465B-9442-99DC89744FFD}" srcOrd="0" destOrd="0" presId="urn:microsoft.com/office/officeart/2005/8/layout/radial2"/>
    <dgm:cxn modelId="{CBBB61B1-41BB-4DD5-85D2-C1C471CC899C}" srcId="{9C7634C8-7E94-4341-87B7-59100BEF585E}" destId="{84373370-8C03-4D0F-A4C5-E5E44BAA08AC}" srcOrd="2" destOrd="0" parTransId="{1AE766FB-BD92-42E2-899E-B6D363746EDC}" sibTransId="{6F49AA13-9260-4FAF-A691-5E57709E02DA}"/>
    <dgm:cxn modelId="{E98EEBBA-CB87-44DE-B9D4-2F3D8DF85A6C}" type="presOf" srcId="{5BD804A4-16D6-486D-9025-994032CC113E}" destId="{1E754EF6-5D79-4F80-92FD-ADF379685D05}" srcOrd="0" destOrd="0" presId="urn:microsoft.com/office/officeart/2005/8/layout/radial2"/>
    <dgm:cxn modelId="{A17A83BD-293A-4A56-A272-13154CE42094}" srcId="{84373370-8C03-4D0F-A4C5-E5E44BAA08AC}" destId="{F9C5F6D3-F1D9-44B8-A455-A72AF5A731B9}" srcOrd="1" destOrd="0" parTransId="{2C590297-4E90-4A66-A111-0D54484C23BE}" sibTransId="{AA5CCAD7-48F2-463E-91A0-91AC3E85FEBE}"/>
    <dgm:cxn modelId="{78BE86D0-BF3D-4533-9F81-737C848FDA44}" srcId="{84373370-8C03-4D0F-A4C5-E5E44BAA08AC}" destId="{5BD804A4-16D6-486D-9025-994032CC113E}" srcOrd="0" destOrd="0" parTransId="{0B92A35F-CFBD-4498-A3E5-7CBA1EC0E071}" sibTransId="{9767EEEC-6BEB-4F54-A379-472B87E686F0}"/>
    <dgm:cxn modelId="{EC8E73E2-8A41-4C57-B342-D33E046522EC}" srcId="{8032BC6F-1573-4FB0-8CBB-18AFDAD178B9}" destId="{94C255B0-453B-478C-B82E-63B35E950842}" srcOrd="0" destOrd="0" parTransId="{3D9CAB44-01FA-4654-8C9C-E7335D976763}" sibTransId="{610E549A-F261-41CF-ACC7-93E6E65C7D74}"/>
    <dgm:cxn modelId="{C5AA34F2-4C71-41EE-83CC-BA4EADC80A9B}" srcId="{9C7634C8-7E94-4341-87B7-59100BEF585E}" destId="{8032BC6F-1573-4FB0-8CBB-18AFDAD178B9}" srcOrd="1" destOrd="0" parTransId="{0507EAEF-468D-4D2A-9551-EE63919FA099}" sibTransId="{483E3B40-7B6B-43D7-BC6D-D502953E7C4D}"/>
    <dgm:cxn modelId="{D5A9A4BB-A9A5-4C0B-8169-CE6AD6D49DEF}" type="presParOf" srcId="{1C6AE2E7-6A61-40F6-A947-CF9D06FE6169}" destId="{35C7D019-70A2-480F-81B0-6E3D09B2D367}" srcOrd="0" destOrd="0" presId="urn:microsoft.com/office/officeart/2005/8/layout/radial2"/>
    <dgm:cxn modelId="{03ECB5DE-B7DB-4954-8C90-E632D9CA8127}" type="presParOf" srcId="{35C7D019-70A2-480F-81B0-6E3D09B2D367}" destId="{9C280753-4F47-4D89-BD79-E3725C430170}" srcOrd="0" destOrd="0" presId="urn:microsoft.com/office/officeart/2005/8/layout/radial2"/>
    <dgm:cxn modelId="{B353A06E-8A36-455D-9080-9FCCAB612AA7}" type="presParOf" srcId="{9C280753-4F47-4D89-BD79-E3725C430170}" destId="{62A20238-2BB2-471A-BCD1-D60B584A599C}" srcOrd="0" destOrd="0" presId="urn:microsoft.com/office/officeart/2005/8/layout/radial2"/>
    <dgm:cxn modelId="{37324ECC-743C-456A-AC20-D7C23D69E95A}" type="presParOf" srcId="{9C280753-4F47-4D89-BD79-E3725C430170}" destId="{06D18F5B-34CF-4CFE-9219-96668CF5D8B0}" srcOrd="1" destOrd="0" presId="urn:microsoft.com/office/officeart/2005/8/layout/radial2"/>
    <dgm:cxn modelId="{D9E2559A-1DAC-4C28-A23E-FB51ED1300F6}" type="presParOf" srcId="{35C7D019-70A2-480F-81B0-6E3D09B2D367}" destId="{291CF283-558B-420C-BBCD-9945C3027F10}" srcOrd="1" destOrd="0" presId="urn:microsoft.com/office/officeart/2005/8/layout/radial2"/>
    <dgm:cxn modelId="{4E53A561-DD47-4388-8650-16B28664FA9E}" type="presParOf" srcId="{35C7D019-70A2-480F-81B0-6E3D09B2D367}" destId="{5513738E-89E5-45D8-AE0A-353BBDE4B881}" srcOrd="2" destOrd="0" presId="urn:microsoft.com/office/officeart/2005/8/layout/radial2"/>
    <dgm:cxn modelId="{9028E70B-F1F6-465C-B006-7C115D9510A6}" type="presParOf" srcId="{5513738E-89E5-45D8-AE0A-353BBDE4B881}" destId="{A5D44797-DD00-4BBD-BD0A-56158820B374}" srcOrd="0" destOrd="0" presId="urn:microsoft.com/office/officeart/2005/8/layout/radial2"/>
    <dgm:cxn modelId="{43A399D3-637E-474D-BB8E-6F536C5E861C}" type="presParOf" srcId="{5513738E-89E5-45D8-AE0A-353BBDE4B881}" destId="{AB0BDC13-3879-4F42-A384-62B7F2A029DA}" srcOrd="1" destOrd="0" presId="urn:microsoft.com/office/officeart/2005/8/layout/radial2"/>
    <dgm:cxn modelId="{01DC953B-B30F-4206-B215-170A1E903A9E}" type="presParOf" srcId="{35C7D019-70A2-480F-81B0-6E3D09B2D367}" destId="{9A2D4518-D530-465B-9442-99DC89744FFD}" srcOrd="3" destOrd="0" presId="urn:microsoft.com/office/officeart/2005/8/layout/radial2"/>
    <dgm:cxn modelId="{10648ED9-0AFC-4DDB-9BAF-CC37F68D5F39}" type="presParOf" srcId="{35C7D019-70A2-480F-81B0-6E3D09B2D367}" destId="{3C89F2FE-04C3-4683-8C11-A6060CC7230D}" srcOrd="4" destOrd="0" presId="urn:microsoft.com/office/officeart/2005/8/layout/radial2"/>
    <dgm:cxn modelId="{9163856D-F423-4E01-BDC4-39E2DD8A8259}" type="presParOf" srcId="{3C89F2FE-04C3-4683-8C11-A6060CC7230D}" destId="{C5EA65E7-1ED0-4519-9A4F-30A85D4BF7E5}" srcOrd="0" destOrd="0" presId="urn:microsoft.com/office/officeart/2005/8/layout/radial2"/>
    <dgm:cxn modelId="{EAF10DD5-30D8-4626-A70F-28C366D9BB2A}" type="presParOf" srcId="{3C89F2FE-04C3-4683-8C11-A6060CC7230D}" destId="{58890CD6-D423-4E1E-9BBF-7FA9A89D1E38}" srcOrd="1" destOrd="0" presId="urn:microsoft.com/office/officeart/2005/8/layout/radial2"/>
    <dgm:cxn modelId="{3EC093C9-35FE-438D-8289-50FBFC277BA8}" type="presParOf" srcId="{35C7D019-70A2-480F-81B0-6E3D09B2D367}" destId="{AF88F032-15D4-4FB8-9F76-1D04E2F5B9DD}" srcOrd="5" destOrd="0" presId="urn:microsoft.com/office/officeart/2005/8/layout/radial2"/>
    <dgm:cxn modelId="{E222A6C4-6A39-47DF-9D0B-F8560EF29915}" type="presParOf" srcId="{35C7D019-70A2-480F-81B0-6E3D09B2D367}" destId="{440BF7C6-C28F-48C7-9CCF-480D3246E47B}" srcOrd="6" destOrd="0" presId="urn:microsoft.com/office/officeart/2005/8/layout/radial2"/>
    <dgm:cxn modelId="{82A1DF51-C0C8-4F9C-B7B0-B89ED365BED9}" type="presParOf" srcId="{440BF7C6-C28F-48C7-9CCF-480D3246E47B}" destId="{B5573C73-6640-4526-A954-9DC487AF0F9F}" srcOrd="0" destOrd="0" presId="urn:microsoft.com/office/officeart/2005/8/layout/radial2"/>
    <dgm:cxn modelId="{65E4CB61-5C77-43F3-B3CB-5BAA0E2F10FE}" type="presParOf" srcId="{440BF7C6-C28F-48C7-9CCF-480D3246E47B}" destId="{1E754EF6-5D79-4F80-92FD-ADF379685D05}"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3684-A381-4CF0-91E8-F615E9F62033}">
      <dsp:nvSpPr>
        <dsp:cNvPr id="0" name=""/>
        <dsp:cNvSpPr/>
      </dsp:nvSpPr>
      <dsp:spPr>
        <a:xfrm>
          <a:off x="0" y="68068"/>
          <a:ext cx="7559504"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Introduction</a:t>
          </a:r>
        </a:p>
      </dsp:txBody>
      <dsp:txXfrm>
        <a:off x="33955" y="102023"/>
        <a:ext cx="7491594" cy="627655"/>
      </dsp:txXfrm>
    </dsp:sp>
    <dsp:sp modelId="{E6AA3608-C2D6-4EC5-88D6-D93261C9265F}">
      <dsp:nvSpPr>
        <dsp:cNvPr id="0" name=""/>
        <dsp:cNvSpPr/>
      </dsp:nvSpPr>
      <dsp:spPr>
        <a:xfrm>
          <a:off x="0" y="847153"/>
          <a:ext cx="7559504" cy="695565"/>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Why Github Actions</a:t>
          </a:r>
        </a:p>
      </dsp:txBody>
      <dsp:txXfrm>
        <a:off x="33955" y="881108"/>
        <a:ext cx="7491594" cy="627655"/>
      </dsp:txXfrm>
    </dsp:sp>
    <dsp:sp modelId="{C36E1095-E3E3-431A-A34E-AE46221BB853}">
      <dsp:nvSpPr>
        <dsp:cNvPr id="0" name=""/>
        <dsp:cNvSpPr/>
      </dsp:nvSpPr>
      <dsp:spPr>
        <a:xfrm>
          <a:off x="0" y="1626238"/>
          <a:ext cx="7559504" cy="695565"/>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Components of Github Actions</a:t>
          </a:r>
        </a:p>
      </dsp:txBody>
      <dsp:txXfrm>
        <a:off x="33955" y="1660193"/>
        <a:ext cx="7491594" cy="627655"/>
      </dsp:txXfrm>
    </dsp:sp>
    <dsp:sp modelId="{34DD48BF-21E7-4FD8-BA12-A5582BDFE63B}">
      <dsp:nvSpPr>
        <dsp:cNvPr id="0" name=""/>
        <dsp:cNvSpPr/>
      </dsp:nvSpPr>
      <dsp:spPr>
        <a:xfrm>
          <a:off x="0" y="2405323"/>
          <a:ext cx="7559504" cy="695565"/>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Jenkins Vs Github Actions</a:t>
          </a:r>
        </a:p>
      </dsp:txBody>
      <dsp:txXfrm>
        <a:off x="33955" y="2439278"/>
        <a:ext cx="7491594" cy="627655"/>
      </dsp:txXfrm>
    </dsp:sp>
    <dsp:sp modelId="{C25A4647-F39F-4F66-8381-8F5637FADAFF}">
      <dsp:nvSpPr>
        <dsp:cNvPr id="0" name=""/>
        <dsp:cNvSpPr/>
      </dsp:nvSpPr>
      <dsp:spPr>
        <a:xfrm>
          <a:off x="0" y="3184408"/>
          <a:ext cx="7559504" cy="695565"/>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Runners</a:t>
          </a:r>
        </a:p>
      </dsp:txBody>
      <dsp:txXfrm>
        <a:off x="33955" y="3218363"/>
        <a:ext cx="7491594" cy="627655"/>
      </dsp:txXfrm>
    </dsp:sp>
    <dsp:sp modelId="{932883C3-397D-4794-82CE-5697C704C1FB}">
      <dsp:nvSpPr>
        <dsp:cNvPr id="0" name=""/>
        <dsp:cNvSpPr/>
      </dsp:nvSpPr>
      <dsp:spPr>
        <a:xfrm>
          <a:off x="0" y="3963493"/>
          <a:ext cx="7559504" cy="695565"/>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Parallel Execution</a:t>
          </a:r>
        </a:p>
      </dsp:txBody>
      <dsp:txXfrm>
        <a:off x="33955" y="3997448"/>
        <a:ext cx="7491594" cy="627655"/>
      </dsp:txXfrm>
    </dsp:sp>
    <dsp:sp modelId="{AAF66E5F-D07F-4FB8-A7FF-F1787E58896C}">
      <dsp:nvSpPr>
        <dsp:cNvPr id="0" name=""/>
        <dsp:cNvSpPr/>
      </dsp:nvSpPr>
      <dsp:spPr>
        <a:xfrm>
          <a:off x="0" y="4742578"/>
          <a:ext cx="7559504" cy="695565"/>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Sharing test artifacts across jobs</a:t>
          </a:r>
        </a:p>
      </dsp:txBody>
      <dsp:txXfrm>
        <a:off x="33955" y="4776533"/>
        <a:ext cx="7491594" cy="627655"/>
      </dsp:txXfrm>
    </dsp:sp>
    <dsp:sp modelId="{BFEB56F1-A596-403F-9C44-C8ED76CBC052}">
      <dsp:nvSpPr>
        <dsp:cNvPr id="0" name=""/>
        <dsp:cNvSpPr/>
      </dsp:nvSpPr>
      <dsp:spPr>
        <a:xfrm>
          <a:off x="0" y="5521663"/>
          <a:ext cx="7559504" cy="6955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Limitations</a:t>
          </a:r>
        </a:p>
      </dsp:txBody>
      <dsp:txXfrm>
        <a:off x="33955" y="5555618"/>
        <a:ext cx="7491594"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82D9F-474B-4FE5-89F7-182A63248122}">
      <dsp:nvSpPr>
        <dsp:cNvPr id="0" name=""/>
        <dsp:cNvSpPr/>
      </dsp:nvSpPr>
      <dsp:spPr>
        <a:xfrm>
          <a:off x="0" y="85967"/>
          <a:ext cx="7559504" cy="19840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1" kern="1200"/>
            <a:t>GitHub Actions makes it easy to automate all your software workflows, now with world-class CI/CD. </a:t>
          </a:r>
          <a:endParaRPr lang="en-US" sz="2800" kern="1200"/>
        </a:p>
      </dsp:txBody>
      <dsp:txXfrm>
        <a:off x="96852" y="182819"/>
        <a:ext cx="7365800" cy="1790323"/>
      </dsp:txXfrm>
    </dsp:sp>
    <dsp:sp modelId="{43FFD26C-3E00-4784-9CE2-D683A4B73652}">
      <dsp:nvSpPr>
        <dsp:cNvPr id="0" name=""/>
        <dsp:cNvSpPr/>
      </dsp:nvSpPr>
      <dsp:spPr>
        <a:xfrm>
          <a:off x="0" y="2150634"/>
          <a:ext cx="7559504" cy="198402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1" kern="1200"/>
            <a:t>Build, test, and deploy your code right from GitHub. Make code reviews, branch management, and issue triaging work the way you want</a:t>
          </a:r>
          <a:endParaRPr lang="en-US" sz="2800" kern="1200"/>
        </a:p>
      </dsp:txBody>
      <dsp:txXfrm>
        <a:off x="96852" y="2247486"/>
        <a:ext cx="7365800" cy="1790323"/>
      </dsp:txXfrm>
    </dsp:sp>
    <dsp:sp modelId="{18E01A95-4C19-48D4-A4EB-3FEE1E5AEA5A}">
      <dsp:nvSpPr>
        <dsp:cNvPr id="0" name=""/>
        <dsp:cNvSpPr/>
      </dsp:nvSpPr>
      <dsp:spPr>
        <a:xfrm>
          <a:off x="0" y="4215302"/>
          <a:ext cx="7559504" cy="198402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1" kern="1200"/>
            <a:t>Actions are event driven, meaning you can run series of commands after a particular event has occurred.</a:t>
          </a:r>
          <a:endParaRPr lang="en-US" sz="2800" kern="1200"/>
        </a:p>
      </dsp:txBody>
      <dsp:txXfrm>
        <a:off x="96852" y="4312154"/>
        <a:ext cx="7365800" cy="1790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7BBF6-4B3C-49B6-AAE0-47F1896F5F7A}">
      <dsp:nvSpPr>
        <dsp:cNvPr id="0" name=""/>
        <dsp:cNvSpPr/>
      </dsp:nvSpPr>
      <dsp:spPr>
        <a:xfrm>
          <a:off x="0" y="55603"/>
          <a:ext cx="7559504" cy="9354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Workflows</a:t>
          </a:r>
        </a:p>
      </dsp:txBody>
      <dsp:txXfrm>
        <a:off x="45663" y="101266"/>
        <a:ext cx="7468178" cy="844089"/>
      </dsp:txXfrm>
    </dsp:sp>
    <dsp:sp modelId="{1565C554-9DA2-4FE2-BF54-E8D081ECD8F3}">
      <dsp:nvSpPr>
        <dsp:cNvPr id="0" name=""/>
        <dsp:cNvSpPr/>
      </dsp:nvSpPr>
      <dsp:spPr>
        <a:xfrm>
          <a:off x="0" y="1103338"/>
          <a:ext cx="7559504" cy="93541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Events</a:t>
          </a:r>
        </a:p>
      </dsp:txBody>
      <dsp:txXfrm>
        <a:off x="45663" y="1149001"/>
        <a:ext cx="7468178" cy="844089"/>
      </dsp:txXfrm>
    </dsp:sp>
    <dsp:sp modelId="{BFD2C7DB-1185-4F84-BD30-AD2C078BCACC}">
      <dsp:nvSpPr>
        <dsp:cNvPr id="0" name=""/>
        <dsp:cNvSpPr/>
      </dsp:nvSpPr>
      <dsp:spPr>
        <a:xfrm>
          <a:off x="0" y="2151073"/>
          <a:ext cx="7559504" cy="93541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Jobs</a:t>
          </a:r>
        </a:p>
      </dsp:txBody>
      <dsp:txXfrm>
        <a:off x="45663" y="2196736"/>
        <a:ext cx="7468178" cy="844089"/>
      </dsp:txXfrm>
    </dsp:sp>
    <dsp:sp modelId="{9CC92B41-F856-4B76-A65E-5441EB60741A}">
      <dsp:nvSpPr>
        <dsp:cNvPr id="0" name=""/>
        <dsp:cNvSpPr/>
      </dsp:nvSpPr>
      <dsp:spPr>
        <a:xfrm>
          <a:off x="0" y="3198808"/>
          <a:ext cx="7559504" cy="93541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Steps</a:t>
          </a:r>
        </a:p>
      </dsp:txBody>
      <dsp:txXfrm>
        <a:off x="45663" y="3244471"/>
        <a:ext cx="7468178" cy="844089"/>
      </dsp:txXfrm>
    </dsp:sp>
    <dsp:sp modelId="{83076E55-F0B5-4752-BF37-C1CC54CE21AF}">
      <dsp:nvSpPr>
        <dsp:cNvPr id="0" name=""/>
        <dsp:cNvSpPr/>
      </dsp:nvSpPr>
      <dsp:spPr>
        <a:xfrm>
          <a:off x="0" y="4246543"/>
          <a:ext cx="7559504" cy="93541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Actions</a:t>
          </a:r>
        </a:p>
      </dsp:txBody>
      <dsp:txXfrm>
        <a:off x="45663" y="4292206"/>
        <a:ext cx="7468178" cy="844089"/>
      </dsp:txXfrm>
    </dsp:sp>
    <dsp:sp modelId="{CA89A18F-0570-4B57-874A-0F5045D73AAF}">
      <dsp:nvSpPr>
        <dsp:cNvPr id="0" name=""/>
        <dsp:cNvSpPr/>
      </dsp:nvSpPr>
      <dsp:spPr>
        <a:xfrm>
          <a:off x="0" y="5294278"/>
          <a:ext cx="7559504" cy="9354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Runners</a:t>
          </a:r>
        </a:p>
      </dsp:txBody>
      <dsp:txXfrm>
        <a:off x="45663" y="5339941"/>
        <a:ext cx="7468178" cy="84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5356B-17E7-4062-89FC-8722486A92C8}">
      <dsp:nvSpPr>
        <dsp:cNvPr id="0" name=""/>
        <dsp:cNvSpPr/>
      </dsp:nvSpPr>
      <dsp:spPr>
        <a:xfrm>
          <a:off x="0" y="30628"/>
          <a:ext cx="7559504"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Workflows : It is an automated procedure for repository made up of one or more jobs which can be scheduled or triggered by event. Workflows are created inside .github/worflows directory by adding .yml file.</a:t>
          </a:r>
        </a:p>
      </dsp:txBody>
      <dsp:txXfrm>
        <a:off x="48319" y="78947"/>
        <a:ext cx="7462866" cy="893182"/>
      </dsp:txXfrm>
    </dsp:sp>
    <dsp:sp modelId="{EF9D4EC3-7879-42BA-9D57-CD45C0F5AD85}">
      <dsp:nvSpPr>
        <dsp:cNvPr id="0" name=""/>
        <dsp:cNvSpPr/>
      </dsp:nvSpPr>
      <dsp:spPr>
        <a:xfrm>
          <a:off x="0" y="1072288"/>
          <a:ext cx="7559504" cy="9898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Events : They are responsible for triggering workflow. </a:t>
          </a:r>
        </a:p>
      </dsp:txBody>
      <dsp:txXfrm>
        <a:off x="48319" y="1120607"/>
        <a:ext cx="7462866" cy="893182"/>
      </dsp:txXfrm>
    </dsp:sp>
    <dsp:sp modelId="{D0F44298-A752-4F3D-917C-93C2ADF83484}">
      <dsp:nvSpPr>
        <dsp:cNvPr id="0" name=""/>
        <dsp:cNvSpPr/>
      </dsp:nvSpPr>
      <dsp:spPr>
        <a:xfrm>
          <a:off x="0" y="2062108"/>
          <a:ext cx="7559504" cy="216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Push</a:t>
          </a:r>
        </a:p>
        <a:p>
          <a:pPr marL="114300" lvl="1" indent="-114300" algn="l" defTabSz="622300">
            <a:lnSpc>
              <a:spcPct val="90000"/>
            </a:lnSpc>
            <a:spcBef>
              <a:spcPct val="0"/>
            </a:spcBef>
            <a:spcAft>
              <a:spcPct val="20000"/>
            </a:spcAft>
            <a:buChar char="•"/>
          </a:pPr>
          <a:r>
            <a:rPr lang="en-US" sz="1400" kern="1200"/>
            <a:t>Pull request</a:t>
          </a:r>
        </a:p>
        <a:p>
          <a:pPr marL="114300" lvl="1" indent="-114300" algn="l" defTabSz="622300">
            <a:lnSpc>
              <a:spcPct val="90000"/>
            </a:lnSpc>
            <a:spcBef>
              <a:spcPct val="0"/>
            </a:spcBef>
            <a:spcAft>
              <a:spcPct val="20000"/>
            </a:spcAft>
            <a:buChar char="•"/>
          </a:pPr>
          <a:r>
            <a:rPr lang="en-US" sz="1400" kern="1200"/>
            <a:t>create tag</a:t>
          </a:r>
        </a:p>
        <a:p>
          <a:pPr marL="114300" lvl="1" indent="-114300" algn="l" defTabSz="622300">
            <a:lnSpc>
              <a:spcPct val="90000"/>
            </a:lnSpc>
            <a:spcBef>
              <a:spcPct val="0"/>
            </a:spcBef>
            <a:spcAft>
              <a:spcPct val="20000"/>
            </a:spcAft>
            <a:buChar char="•"/>
          </a:pPr>
          <a:r>
            <a:rPr lang="en-US" sz="1400" kern="1200"/>
            <a:t>create branch</a:t>
          </a:r>
        </a:p>
        <a:p>
          <a:pPr marL="114300" lvl="1" indent="-114300" algn="l" defTabSz="622300">
            <a:lnSpc>
              <a:spcPct val="90000"/>
            </a:lnSpc>
            <a:spcBef>
              <a:spcPct val="0"/>
            </a:spcBef>
            <a:spcAft>
              <a:spcPct val="20000"/>
            </a:spcAft>
            <a:buChar char="•"/>
          </a:pPr>
          <a:r>
            <a:rPr lang="en-US" sz="1400" kern="1200"/>
            <a:t>Issue comment created</a:t>
          </a:r>
        </a:p>
        <a:p>
          <a:pPr marL="114300" lvl="1" indent="-114300" algn="l" defTabSz="622300">
            <a:lnSpc>
              <a:spcPct val="90000"/>
            </a:lnSpc>
            <a:spcBef>
              <a:spcPct val="0"/>
            </a:spcBef>
            <a:spcAft>
              <a:spcPct val="20000"/>
            </a:spcAft>
            <a:buChar char="•"/>
          </a:pPr>
          <a:r>
            <a:rPr lang="en-US" sz="1400" kern="1200"/>
            <a:t>Issue labeled applied</a:t>
          </a:r>
        </a:p>
        <a:p>
          <a:pPr marL="114300" lvl="1" indent="-114300" algn="l" defTabSz="622300">
            <a:lnSpc>
              <a:spcPct val="90000"/>
            </a:lnSpc>
            <a:spcBef>
              <a:spcPct val="0"/>
            </a:spcBef>
            <a:spcAft>
              <a:spcPct val="20000"/>
            </a:spcAft>
            <a:buChar char="•"/>
          </a:pPr>
          <a:r>
            <a:rPr lang="en-US" sz="1400" kern="1200"/>
            <a:t>Issue is opened</a:t>
          </a:r>
        </a:p>
        <a:p>
          <a:pPr marL="114300" lvl="1" indent="-114300" algn="l" defTabSz="622300">
            <a:lnSpc>
              <a:spcPct val="90000"/>
            </a:lnSpc>
            <a:spcBef>
              <a:spcPct val="0"/>
            </a:spcBef>
            <a:spcAft>
              <a:spcPct val="20000"/>
            </a:spcAft>
            <a:buChar char="•"/>
          </a:pPr>
          <a:r>
            <a:rPr lang="en-US" sz="1400" kern="1200"/>
            <a:t>Make private repo public</a:t>
          </a:r>
        </a:p>
        <a:p>
          <a:pPr marL="114300" lvl="1" indent="-114300" algn="l" defTabSz="622300">
            <a:lnSpc>
              <a:spcPct val="90000"/>
            </a:lnSpc>
            <a:spcBef>
              <a:spcPct val="0"/>
            </a:spcBef>
            <a:spcAft>
              <a:spcPct val="20000"/>
            </a:spcAft>
            <a:buChar char="•"/>
          </a:pPr>
          <a:r>
            <a:rPr lang="en-US" sz="1400" kern="1200"/>
            <a:t>Scheduled </a:t>
          </a:r>
        </a:p>
      </dsp:txBody>
      <dsp:txXfrm>
        <a:off x="0" y="2062108"/>
        <a:ext cx="7559504" cy="2161080"/>
      </dsp:txXfrm>
    </dsp:sp>
    <dsp:sp modelId="{38CD0DF3-0991-4D97-B897-74C8276B96A0}">
      <dsp:nvSpPr>
        <dsp:cNvPr id="0" name=""/>
        <dsp:cNvSpPr/>
      </dsp:nvSpPr>
      <dsp:spPr>
        <a:xfrm>
          <a:off x="0" y="4223188"/>
          <a:ext cx="7559504" cy="9898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Jobs :Set of steps executing on runner. By default, workflows having multiple jobs runs in parallel, you need to configure it for sequential run.</a:t>
          </a:r>
        </a:p>
      </dsp:txBody>
      <dsp:txXfrm>
        <a:off x="48319" y="4271507"/>
        <a:ext cx="7462866" cy="893182"/>
      </dsp:txXfrm>
    </dsp:sp>
    <dsp:sp modelId="{D88BB879-5E93-49BE-9007-5C67234655ED}">
      <dsp:nvSpPr>
        <dsp:cNvPr id="0" name=""/>
        <dsp:cNvSpPr/>
      </dsp:nvSpPr>
      <dsp:spPr>
        <a:xfrm>
          <a:off x="0" y="5264848"/>
          <a:ext cx="7559504" cy="9898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Interdependency between jobs can be configured</a:t>
          </a:r>
        </a:p>
      </dsp:txBody>
      <dsp:txXfrm>
        <a:off x="48319" y="5313167"/>
        <a:ext cx="7462866" cy="893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85CE3-2AC7-4828-84B3-0E7394C6B67F}">
      <dsp:nvSpPr>
        <dsp:cNvPr id="0" name=""/>
        <dsp:cNvSpPr/>
      </dsp:nvSpPr>
      <dsp:spPr>
        <a:xfrm>
          <a:off x="0" y="532684"/>
          <a:ext cx="12025222" cy="17613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Steps : Individual task that runs commands in job. It can be a predefined action from github marketplace or a custom command. Each step executes on same runner allowing to share data among each other.</a:t>
          </a:r>
        </a:p>
      </dsp:txBody>
      <dsp:txXfrm>
        <a:off x="85984" y="618668"/>
        <a:ext cx="11853254" cy="1589430"/>
      </dsp:txXfrm>
    </dsp:sp>
    <dsp:sp modelId="{FD59AD6C-94FF-4A07-A94D-53F62AF40885}">
      <dsp:nvSpPr>
        <dsp:cNvPr id="0" name=""/>
        <dsp:cNvSpPr/>
      </dsp:nvSpPr>
      <dsp:spPr>
        <a:xfrm>
          <a:off x="0" y="2366082"/>
          <a:ext cx="12025222" cy="17613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Actions : They are standalone commands that are combined into steps to create a job, building block of a workflow. Actions can be custom one or can be used from marketplace. It must be included as a step in job.</a:t>
          </a:r>
        </a:p>
      </dsp:txBody>
      <dsp:txXfrm>
        <a:off x="85984" y="2452066"/>
        <a:ext cx="11853254" cy="1589430"/>
      </dsp:txXfrm>
    </dsp:sp>
    <dsp:sp modelId="{22F56604-B5A5-4FCF-8EB1-9840F7AA00CF}">
      <dsp:nvSpPr>
        <dsp:cNvPr id="0" name=""/>
        <dsp:cNvSpPr/>
      </dsp:nvSpPr>
      <dsp:spPr>
        <a:xfrm>
          <a:off x="0" y="4199481"/>
          <a:ext cx="12025222" cy="17613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Runners : Server that has Github actions runner application installed. We can use github hosted runners or our own hosted runner for running job and fetching back output, logs, reports to github. Github hosted runners are based on ubuntu linux, MS windows and Mac OS. Each job in a workflow runs in fresh Virtual EnvironmentE(Github Hosted runner).</a:t>
          </a:r>
        </a:p>
      </dsp:txBody>
      <dsp:txXfrm>
        <a:off x="85984" y="4285465"/>
        <a:ext cx="11853254" cy="15894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ABB92-6542-485F-8DE2-0BC5E00F10DC}">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92E79-C4EE-406E-BA94-6AFADEE26851}">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333DF9-844E-4185-874D-68AF88B8B870}">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Built into Github :  Github Actions is fully integrated into Github and therefore doesn't require and external site.</a:t>
          </a:r>
        </a:p>
      </dsp:txBody>
      <dsp:txXfrm>
        <a:off x="1058686" y="1808"/>
        <a:ext cx="9456913" cy="916611"/>
      </dsp:txXfrm>
    </dsp:sp>
    <dsp:sp modelId="{579D7FC5-434F-4DF6-87BC-CBBE427A912D}">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EA714-2186-4CD9-B7C0-4D36E02ACA7E}">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0BFF4E-02E6-481A-B1FE-ED3FB0733D15}">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Multi-container testing : Actions allow you to test multi-container setups by adding support for Docker and docker-compose files to your workflow. </a:t>
          </a:r>
        </a:p>
      </dsp:txBody>
      <dsp:txXfrm>
        <a:off x="1058686" y="1147573"/>
        <a:ext cx="9456913" cy="916611"/>
      </dsp:txXfrm>
    </dsp:sp>
    <dsp:sp modelId="{1A35A187-F6CA-43DE-93CA-D421E25F039B}">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68DFA-C56F-4979-84DB-25D5DB7BA307}">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E07954-9C52-496F-9CF1-C22B446FA2FD}">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Multiple CI templates : Github provides multiple templates for all kinds of CI configurations which make it extremely easy to get started.</a:t>
          </a:r>
        </a:p>
      </dsp:txBody>
      <dsp:txXfrm>
        <a:off x="1058686" y="2293338"/>
        <a:ext cx="9456913" cy="916611"/>
      </dsp:txXfrm>
    </dsp:sp>
    <dsp:sp modelId="{1C20FCFE-C85B-4CDB-BAB4-C321CC15FE66}">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D2DBA-E4C7-42B2-B127-EA9B4278F377}">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9CAE4-BCE1-4F7C-81FA-7915CCED989E}">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Great free plan : Actions are completely free for every open-source repository and include 2000 free build minutes per month for all your private repositories. If that is not enough for your needs you can pick another plan or go the self-hosted route.</a:t>
          </a:r>
        </a:p>
      </dsp:txBody>
      <dsp:txXfrm>
        <a:off x="1058686" y="3439103"/>
        <a:ext cx="9456913" cy="9166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8F032-15D4-4FB8-9F76-1D04E2F5B9DD}">
      <dsp:nvSpPr>
        <dsp:cNvPr id="0" name=""/>
        <dsp:cNvSpPr/>
      </dsp:nvSpPr>
      <dsp:spPr>
        <a:xfrm rot="2535652">
          <a:off x="3361967" y="3837040"/>
          <a:ext cx="826861" cy="51767"/>
        </a:xfrm>
        <a:custGeom>
          <a:avLst/>
          <a:gdLst/>
          <a:ahLst/>
          <a:cxnLst/>
          <a:rect l="0" t="0" r="0" b="0"/>
          <a:pathLst>
            <a:path>
              <a:moveTo>
                <a:pt x="0" y="25883"/>
              </a:moveTo>
              <a:lnTo>
                <a:pt x="826861" y="258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2D4518-D530-465B-9442-99DC89744FFD}">
      <dsp:nvSpPr>
        <dsp:cNvPr id="0" name=""/>
        <dsp:cNvSpPr/>
      </dsp:nvSpPr>
      <dsp:spPr>
        <a:xfrm>
          <a:off x="3469421" y="2687123"/>
          <a:ext cx="933405" cy="51767"/>
        </a:xfrm>
        <a:custGeom>
          <a:avLst/>
          <a:gdLst/>
          <a:ahLst/>
          <a:cxnLst/>
          <a:rect l="0" t="0" r="0" b="0"/>
          <a:pathLst>
            <a:path>
              <a:moveTo>
                <a:pt x="0" y="25883"/>
              </a:moveTo>
              <a:lnTo>
                <a:pt x="933405" y="258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1CF283-558B-420C-BBCD-9945C3027F10}">
      <dsp:nvSpPr>
        <dsp:cNvPr id="0" name=""/>
        <dsp:cNvSpPr/>
      </dsp:nvSpPr>
      <dsp:spPr>
        <a:xfrm rot="19064348">
          <a:off x="3361967" y="1537205"/>
          <a:ext cx="826861" cy="51767"/>
        </a:xfrm>
        <a:custGeom>
          <a:avLst/>
          <a:gdLst/>
          <a:ahLst/>
          <a:cxnLst/>
          <a:rect l="0" t="0" r="0" b="0"/>
          <a:pathLst>
            <a:path>
              <a:moveTo>
                <a:pt x="0" y="25883"/>
              </a:moveTo>
              <a:lnTo>
                <a:pt x="826861" y="258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D18F5B-34CF-4CFE-9219-96668CF5D8B0}">
      <dsp:nvSpPr>
        <dsp:cNvPr id="0" name=""/>
        <dsp:cNvSpPr/>
      </dsp:nvSpPr>
      <dsp:spPr>
        <a:xfrm>
          <a:off x="1139202" y="1342289"/>
          <a:ext cx="2741434" cy="2741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44797-DD00-4BBD-BD0A-56158820B374}">
      <dsp:nvSpPr>
        <dsp:cNvPr id="0" name=""/>
        <dsp:cNvSpPr/>
      </dsp:nvSpPr>
      <dsp:spPr>
        <a:xfrm>
          <a:off x="3881935" y="1676"/>
          <a:ext cx="1534675" cy="15346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tx1"/>
              </a:solidFill>
              <a:latin typeface="Calibri Light" panose="020F0302020204030204"/>
            </a:rPr>
            <a:t>Test Preparation</a:t>
          </a:r>
          <a:endParaRPr lang="en-US" sz="1700" kern="1200" dirty="0">
            <a:solidFill>
              <a:schemeClr val="tx1"/>
            </a:solidFill>
          </a:endParaRPr>
        </a:p>
      </dsp:txBody>
      <dsp:txXfrm>
        <a:off x="4106683" y="226424"/>
        <a:ext cx="1085179" cy="1085179"/>
      </dsp:txXfrm>
    </dsp:sp>
    <dsp:sp modelId="{AB0BDC13-3879-4F42-A384-62B7F2A029DA}">
      <dsp:nvSpPr>
        <dsp:cNvPr id="0" name=""/>
        <dsp:cNvSpPr/>
      </dsp:nvSpPr>
      <dsp:spPr>
        <a:xfrm>
          <a:off x="5570078" y="1676"/>
          <a:ext cx="2302013" cy="153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solidFill>
                <a:schemeClr val="tx1"/>
              </a:solidFill>
              <a:latin typeface="Calibri Light" panose="020F0302020204030204"/>
            </a:rPr>
            <a:t>Distribute </a:t>
          </a:r>
          <a:r>
            <a:rPr lang="en-US" sz="1300" kern="1200" dirty="0">
              <a:latin typeface="Calibri Light" panose="020F0302020204030204"/>
            </a:rPr>
            <a:t>tests evenly in groups</a:t>
          </a:r>
          <a:endParaRPr lang="en-US" sz="1300" kern="1200" dirty="0"/>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Each group to have 10 tests</a:t>
          </a:r>
          <a:endParaRPr lang="en-US" sz="1300" kern="1200" dirty="0"/>
        </a:p>
      </dsp:txBody>
      <dsp:txXfrm>
        <a:off x="5570078" y="1676"/>
        <a:ext cx="2302013" cy="1534675"/>
      </dsp:txXfrm>
    </dsp:sp>
    <dsp:sp modelId="{C5EA65E7-1ED0-4519-9A4F-30A85D4BF7E5}">
      <dsp:nvSpPr>
        <dsp:cNvPr id="0" name=""/>
        <dsp:cNvSpPr/>
      </dsp:nvSpPr>
      <dsp:spPr>
        <a:xfrm>
          <a:off x="4402826" y="1945669"/>
          <a:ext cx="1534675" cy="15346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tx1"/>
              </a:solidFill>
              <a:latin typeface="Calibri Light" panose="020F0302020204030204"/>
            </a:rPr>
            <a:t>Test Execution</a:t>
          </a:r>
          <a:endParaRPr lang="en-US" sz="1700" kern="1200" dirty="0">
            <a:solidFill>
              <a:schemeClr val="tx1"/>
            </a:solidFill>
          </a:endParaRPr>
        </a:p>
      </dsp:txBody>
      <dsp:txXfrm>
        <a:off x="4627574" y="2170417"/>
        <a:ext cx="1085179" cy="1085179"/>
      </dsp:txXfrm>
    </dsp:sp>
    <dsp:sp modelId="{58890CD6-D423-4E1E-9BBF-7FA9A89D1E38}">
      <dsp:nvSpPr>
        <dsp:cNvPr id="0" name=""/>
        <dsp:cNvSpPr/>
      </dsp:nvSpPr>
      <dsp:spPr>
        <a:xfrm>
          <a:off x="6090969" y="1945669"/>
          <a:ext cx="2302013" cy="153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Calibri Light" panose="020F0302020204030204"/>
            </a:rPr>
            <a:t>Use output from test preparation job</a:t>
          </a:r>
          <a:endParaRPr lang="en-US" sz="1300" kern="1200" dirty="0"/>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Execute test groups in parallel on runner</a:t>
          </a:r>
          <a:endParaRPr lang="en-US" sz="1300" kern="1200" dirty="0"/>
        </a:p>
      </dsp:txBody>
      <dsp:txXfrm>
        <a:off x="6090969" y="1945669"/>
        <a:ext cx="2302013" cy="1534675"/>
      </dsp:txXfrm>
    </dsp:sp>
    <dsp:sp modelId="{B5573C73-6640-4526-A954-9DC487AF0F9F}">
      <dsp:nvSpPr>
        <dsp:cNvPr id="0" name=""/>
        <dsp:cNvSpPr/>
      </dsp:nvSpPr>
      <dsp:spPr>
        <a:xfrm>
          <a:off x="3881935" y="3889661"/>
          <a:ext cx="1534675" cy="15346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tx1"/>
              </a:solidFill>
              <a:latin typeface="Calibri Light" panose="020F0302020204030204"/>
            </a:rPr>
            <a:t>Post Results</a:t>
          </a:r>
          <a:endParaRPr lang="en-US" sz="1700" kern="1200" dirty="0">
            <a:solidFill>
              <a:schemeClr val="tx1"/>
            </a:solidFill>
          </a:endParaRPr>
        </a:p>
      </dsp:txBody>
      <dsp:txXfrm>
        <a:off x="4106683" y="4114409"/>
        <a:ext cx="1085179" cy="1085179"/>
      </dsp:txXfrm>
    </dsp:sp>
    <dsp:sp modelId="{1E754EF6-5D79-4F80-92FD-ADF379685D05}">
      <dsp:nvSpPr>
        <dsp:cNvPr id="0" name=""/>
        <dsp:cNvSpPr/>
      </dsp:nvSpPr>
      <dsp:spPr>
        <a:xfrm>
          <a:off x="5570078" y="3889661"/>
          <a:ext cx="2302013" cy="153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Calibri Light" panose="020F0302020204030204"/>
            </a:rPr>
            <a:t>Upload test-output(</a:t>
          </a:r>
          <a:r>
            <a:rPr lang="en-US" sz="1300" kern="1200" dirty="0" err="1">
              <a:latin typeface="Calibri Light" panose="020F0302020204030204"/>
            </a:rPr>
            <a:t>screenshots,logs,reports</a:t>
          </a:r>
          <a:r>
            <a:rPr lang="en-US" sz="1300" kern="1200" dirty="0">
              <a:latin typeface="Calibri Light" panose="020F0302020204030204"/>
            </a:rPr>
            <a:t>)</a:t>
          </a:r>
          <a:endParaRPr lang="en-US" sz="1300" kern="1200" dirty="0"/>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Send summary of execution to teams channel</a:t>
          </a:r>
        </a:p>
        <a:p>
          <a:pPr marL="114300" lvl="1" indent="-114300" algn="l" defTabSz="577850">
            <a:lnSpc>
              <a:spcPct val="90000"/>
            </a:lnSpc>
            <a:spcBef>
              <a:spcPct val="0"/>
            </a:spcBef>
            <a:spcAft>
              <a:spcPct val="15000"/>
            </a:spcAft>
            <a:buChar char="•"/>
          </a:pPr>
          <a:endParaRPr lang="en-US" sz="1300" kern="1200"/>
        </a:p>
      </dsp:txBody>
      <dsp:txXfrm>
        <a:off x="5570078" y="3889661"/>
        <a:ext cx="2302013" cy="1534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315031" y="1380754"/>
            <a:ext cx="5561938" cy="2513516"/>
          </a:xfrm>
        </p:spPr>
        <p:txBody>
          <a:bodyPr>
            <a:normAutofit/>
          </a:bodyPr>
          <a:lstStyle/>
          <a:p>
            <a:r>
              <a:rPr lang="en-US" sz="5600">
                <a:ea typeface="+mj-lt"/>
                <a:cs typeface="+mj-lt"/>
              </a:rPr>
              <a:t>UI Auto Regression from GITHUB ACTIONS</a:t>
            </a:r>
            <a:endParaRPr lang="en-US" sz="5600"/>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54">
            <a:extLst>
              <a:ext uri="{FF2B5EF4-FFF2-40B4-BE49-F238E27FC236}">
                <a16:creationId xmlns:a16="http://schemas.microsoft.com/office/drawing/2014/main" id="{2DCB55D1-B808-29AC-31C7-08B4E4074142}"/>
              </a:ext>
            </a:extLst>
          </p:cNvPr>
          <p:cNvGraphicFramePr>
            <a:graphicFrameLocks noGrp="1"/>
          </p:cNvGraphicFramePr>
          <p:nvPr>
            <p:ph idx="1"/>
            <p:extLst>
              <p:ext uri="{D42A27DB-BD31-4B8C-83A1-F6EECF244321}">
                <p14:modId xmlns:p14="http://schemas.microsoft.com/office/powerpoint/2010/main" val="2062413031"/>
              </p:ext>
            </p:extLst>
          </p:nvPr>
        </p:nvGraphicFramePr>
        <p:xfrm>
          <a:off x="172527" y="273170"/>
          <a:ext cx="1831903" cy="1112520"/>
        </p:xfrm>
        <a:graphic>
          <a:graphicData uri="http://schemas.openxmlformats.org/drawingml/2006/table">
            <a:tbl>
              <a:tblPr firstRow="1" bandRow="1">
                <a:tableStyleId>{5C22544A-7EE6-4342-B048-85BDC9FD1C3A}</a:tableStyleId>
              </a:tblPr>
              <a:tblGrid>
                <a:gridCol w="1831903">
                  <a:extLst>
                    <a:ext uri="{9D8B030D-6E8A-4147-A177-3AD203B41FA5}">
                      <a16:colId xmlns:a16="http://schemas.microsoft.com/office/drawing/2014/main" val="3523737764"/>
                    </a:ext>
                  </a:extLst>
                </a:gridCol>
              </a:tblGrid>
              <a:tr h="370840">
                <a:tc>
                  <a:txBody>
                    <a:bodyPr/>
                    <a:lstStyle/>
                    <a:p>
                      <a:r>
                        <a:rPr lang="en-US" dirty="0">
                          <a:solidFill>
                            <a:schemeClr val="tx1"/>
                          </a:solidFill>
                        </a:rPr>
                        <a:t>         Events</a:t>
                      </a:r>
                      <a:endParaRPr lang="en-US" dirty="0"/>
                    </a:p>
                  </a:txBody>
                  <a:tcPr/>
                </a:tc>
                <a:extLst>
                  <a:ext uri="{0D108BD9-81ED-4DB2-BD59-A6C34878D82A}">
                    <a16:rowId xmlns:a16="http://schemas.microsoft.com/office/drawing/2014/main" val="4121193584"/>
                  </a:ext>
                </a:extLst>
              </a:tr>
              <a:tr h="370840">
                <a:tc>
                  <a:txBody>
                    <a:bodyPr/>
                    <a:lstStyle/>
                    <a:p>
                      <a:r>
                        <a:rPr lang="en-US" dirty="0"/>
                        <a:t>Manual Dispatch</a:t>
                      </a:r>
                    </a:p>
                  </a:txBody>
                  <a:tcPr/>
                </a:tc>
                <a:extLst>
                  <a:ext uri="{0D108BD9-81ED-4DB2-BD59-A6C34878D82A}">
                    <a16:rowId xmlns:a16="http://schemas.microsoft.com/office/drawing/2014/main" val="1944752570"/>
                  </a:ext>
                </a:extLst>
              </a:tr>
              <a:tr h="370840">
                <a:tc>
                  <a:txBody>
                    <a:bodyPr/>
                    <a:lstStyle/>
                    <a:p>
                      <a:r>
                        <a:rPr lang="en-US" dirty="0"/>
                        <a:t>Scheduled Run</a:t>
                      </a:r>
                    </a:p>
                  </a:txBody>
                  <a:tcPr/>
                </a:tc>
                <a:extLst>
                  <a:ext uri="{0D108BD9-81ED-4DB2-BD59-A6C34878D82A}">
                    <a16:rowId xmlns:a16="http://schemas.microsoft.com/office/drawing/2014/main" val="2701833422"/>
                  </a:ext>
                </a:extLst>
              </a:tr>
            </a:tbl>
          </a:graphicData>
        </a:graphic>
      </p:graphicFrame>
      <p:sp>
        <p:nvSpPr>
          <p:cNvPr id="55" name="Arrow: Right 54">
            <a:extLst>
              <a:ext uri="{FF2B5EF4-FFF2-40B4-BE49-F238E27FC236}">
                <a16:creationId xmlns:a16="http://schemas.microsoft.com/office/drawing/2014/main" id="{B45298F8-0075-B810-1D14-466FDA000CD1}"/>
              </a:ext>
            </a:extLst>
          </p:cNvPr>
          <p:cNvSpPr/>
          <p:nvPr/>
        </p:nvSpPr>
        <p:spPr>
          <a:xfrm>
            <a:off x="2357514" y="656269"/>
            <a:ext cx="2170979" cy="488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BC029AF-6BB4-9512-0A8D-04CB5C39F263}"/>
              </a:ext>
            </a:extLst>
          </p:cNvPr>
          <p:cNvSpPr/>
          <p:nvPr/>
        </p:nvSpPr>
        <p:spPr>
          <a:xfrm>
            <a:off x="10093984" y="497098"/>
            <a:ext cx="1624640" cy="646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Calibri"/>
                <a:cs typeface="Calibri"/>
              </a:rPr>
              <a:t>Test Config</a:t>
            </a:r>
            <a:endParaRPr lang="en-US" dirty="0">
              <a:solidFill>
                <a:schemeClr val="tx1"/>
              </a:solidFill>
            </a:endParaRPr>
          </a:p>
        </p:txBody>
      </p:sp>
      <p:graphicFrame>
        <p:nvGraphicFramePr>
          <p:cNvPr id="61" name="Table 61">
            <a:extLst>
              <a:ext uri="{FF2B5EF4-FFF2-40B4-BE49-F238E27FC236}">
                <a16:creationId xmlns:a16="http://schemas.microsoft.com/office/drawing/2014/main" id="{00697150-1876-2618-65C8-B512D4BAB637}"/>
              </a:ext>
            </a:extLst>
          </p:cNvPr>
          <p:cNvGraphicFramePr>
            <a:graphicFrameLocks noGrp="1"/>
          </p:cNvGraphicFramePr>
          <p:nvPr>
            <p:extLst>
              <p:ext uri="{D42A27DB-BD31-4B8C-83A1-F6EECF244321}">
                <p14:modId xmlns:p14="http://schemas.microsoft.com/office/powerpoint/2010/main" val="1438354041"/>
              </p:ext>
            </p:extLst>
          </p:nvPr>
        </p:nvGraphicFramePr>
        <p:xfrm>
          <a:off x="5118339" y="273169"/>
          <a:ext cx="3955888" cy="1215148"/>
        </p:xfrm>
        <a:graphic>
          <a:graphicData uri="http://schemas.openxmlformats.org/drawingml/2006/table">
            <a:tbl>
              <a:tblPr firstRow="1" bandRow="1">
                <a:tableStyleId>{5C22544A-7EE6-4342-B048-85BDC9FD1C3A}</a:tableStyleId>
              </a:tblPr>
              <a:tblGrid>
                <a:gridCol w="3955888">
                  <a:extLst>
                    <a:ext uri="{9D8B030D-6E8A-4147-A177-3AD203B41FA5}">
                      <a16:colId xmlns:a16="http://schemas.microsoft.com/office/drawing/2014/main" val="140818370"/>
                    </a:ext>
                  </a:extLst>
                </a:gridCol>
              </a:tblGrid>
              <a:tr h="483628">
                <a:tc>
                  <a:txBody>
                    <a:bodyPr/>
                    <a:lstStyle/>
                    <a:p>
                      <a:r>
                        <a:rPr lang="en-US" dirty="0">
                          <a:solidFill>
                            <a:schemeClr val="tx1"/>
                          </a:solidFill>
                        </a:rPr>
                        <a:t>                   Test Preparation</a:t>
                      </a:r>
                    </a:p>
                  </a:txBody>
                  <a:tcPr/>
                </a:tc>
                <a:extLst>
                  <a:ext uri="{0D108BD9-81ED-4DB2-BD59-A6C34878D82A}">
                    <a16:rowId xmlns:a16="http://schemas.microsoft.com/office/drawing/2014/main" val="315309633"/>
                  </a:ext>
                </a:extLst>
              </a:tr>
              <a:tr h="308984">
                <a:tc>
                  <a:txBody>
                    <a:bodyPr/>
                    <a:lstStyle/>
                    <a:p>
                      <a:r>
                        <a:rPr lang="en-US" dirty="0"/>
                        <a:t>                      Runner 1</a:t>
                      </a:r>
                    </a:p>
                  </a:txBody>
                  <a:tcPr/>
                </a:tc>
                <a:extLst>
                  <a:ext uri="{0D108BD9-81ED-4DB2-BD59-A6C34878D82A}">
                    <a16:rowId xmlns:a16="http://schemas.microsoft.com/office/drawing/2014/main" val="324623157"/>
                  </a:ext>
                </a:extLst>
              </a:tr>
              <a:tr h="308984">
                <a:tc>
                  <a:txBody>
                    <a:bodyPr/>
                    <a:lstStyle/>
                    <a:p>
                      <a:r>
                        <a:rPr lang="en-US" dirty="0"/>
                        <a:t>      Set Matrix for test group of provider</a:t>
                      </a:r>
                    </a:p>
                  </a:txBody>
                  <a:tcPr/>
                </a:tc>
                <a:extLst>
                  <a:ext uri="{0D108BD9-81ED-4DB2-BD59-A6C34878D82A}">
                    <a16:rowId xmlns:a16="http://schemas.microsoft.com/office/drawing/2014/main" val="3021026544"/>
                  </a:ext>
                </a:extLst>
              </a:tr>
            </a:tbl>
          </a:graphicData>
        </a:graphic>
      </p:graphicFrame>
      <p:graphicFrame>
        <p:nvGraphicFramePr>
          <p:cNvPr id="62" name="Table 62">
            <a:extLst>
              <a:ext uri="{FF2B5EF4-FFF2-40B4-BE49-F238E27FC236}">
                <a16:creationId xmlns:a16="http://schemas.microsoft.com/office/drawing/2014/main" id="{F5093606-B9E4-C97A-80B3-6B9F82FA182F}"/>
              </a:ext>
            </a:extLst>
          </p:cNvPr>
          <p:cNvGraphicFramePr>
            <a:graphicFrameLocks noGrp="1"/>
          </p:cNvGraphicFramePr>
          <p:nvPr>
            <p:extLst>
              <p:ext uri="{D42A27DB-BD31-4B8C-83A1-F6EECF244321}">
                <p14:modId xmlns:p14="http://schemas.microsoft.com/office/powerpoint/2010/main" val="3004727046"/>
              </p:ext>
            </p:extLst>
          </p:nvPr>
        </p:nvGraphicFramePr>
        <p:xfrm>
          <a:off x="5075207" y="2214112"/>
          <a:ext cx="4018074" cy="2560320"/>
        </p:xfrm>
        <a:graphic>
          <a:graphicData uri="http://schemas.openxmlformats.org/drawingml/2006/table">
            <a:tbl>
              <a:tblPr firstRow="1" bandRow="1">
                <a:tableStyleId>{5C22544A-7EE6-4342-B048-85BDC9FD1C3A}</a:tableStyleId>
              </a:tblPr>
              <a:tblGrid>
                <a:gridCol w="4018074">
                  <a:extLst>
                    <a:ext uri="{9D8B030D-6E8A-4147-A177-3AD203B41FA5}">
                      <a16:colId xmlns:a16="http://schemas.microsoft.com/office/drawing/2014/main" val="1005740794"/>
                    </a:ext>
                  </a:extLst>
                </a:gridCol>
              </a:tblGrid>
              <a:tr h="361241">
                <a:tc>
                  <a:txBody>
                    <a:bodyPr/>
                    <a:lstStyle/>
                    <a:p>
                      <a:r>
                        <a:rPr lang="en-US" dirty="0">
                          <a:solidFill>
                            <a:schemeClr val="tx1"/>
                          </a:solidFill>
                        </a:rPr>
                        <a:t>                     Test Execution</a:t>
                      </a:r>
                    </a:p>
                  </a:txBody>
                  <a:tcPr/>
                </a:tc>
                <a:extLst>
                  <a:ext uri="{0D108BD9-81ED-4DB2-BD59-A6C34878D82A}">
                    <a16:rowId xmlns:a16="http://schemas.microsoft.com/office/drawing/2014/main" val="95620143"/>
                  </a:ext>
                </a:extLst>
              </a:tr>
              <a:tr h="361241">
                <a:tc>
                  <a:txBody>
                    <a:bodyPr/>
                    <a:lstStyle/>
                    <a:p>
                      <a:r>
                        <a:rPr lang="en-US" dirty="0"/>
                        <a:t>                    Runner 2</a:t>
                      </a:r>
                    </a:p>
                  </a:txBody>
                  <a:tcPr/>
                </a:tc>
                <a:extLst>
                  <a:ext uri="{0D108BD9-81ED-4DB2-BD59-A6C34878D82A}">
                    <a16:rowId xmlns:a16="http://schemas.microsoft.com/office/drawing/2014/main" val="2927996486"/>
                  </a:ext>
                </a:extLst>
              </a:tr>
              <a:tr h="361241">
                <a:tc>
                  <a:txBody>
                    <a:bodyPr/>
                    <a:lstStyle/>
                    <a:p>
                      <a:r>
                        <a:rPr lang="en-US" dirty="0"/>
                        <a:t>                     Group 1</a:t>
                      </a:r>
                    </a:p>
                  </a:txBody>
                  <a:tcPr/>
                </a:tc>
                <a:extLst>
                  <a:ext uri="{0D108BD9-81ED-4DB2-BD59-A6C34878D82A}">
                    <a16:rowId xmlns:a16="http://schemas.microsoft.com/office/drawing/2014/main" val="3599141365"/>
                  </a:ext>
                </a:extLst>
              </a:tr>
              <a:tr h="361241">
                <a:tc>
                  <a:txBody>
                    <a:bodyPr/>
                    <a:lstStyle/>
                    <a:p>
                      <a:r>
                        <a:rPr lang="en-US" dirty="0"/>
                        <a:t>                     Group 2</a:t>
                      </a:r>
                    </a:p>
                  </a:txBody>
                  <a:tcPr/>
                </a:tc>
                <a:extLst>
                  <a:ext uri="{0D108BD9-81ED-4DB2-BD59-A6C34878D82A}">
                    <a16:rowId xmlns:a16="http://schemas.microsoft.com/office/drawing/2014/main" val="3931992623"/>
                  </a:ext>
                </a:extLst>
              </a:tr>
              <a:tr h="361241">
                <a:tc>
                  <a:txBody>
                    <a:bodyPr/>
                    <a:lstStyle/>
                    <a:p>
                      <a:r>
                        <a:rPr lang="en-US" dirty="0"/>
                        <a:t>                     Group 3</a:t>
                      </a:r>
                    </a:p>
                  </a:txBody>
                  <a:tcPr/>
                </a:tc>
                <a:extLst>
                  <a:ext uri="{0D108BD9-81ED-4DB2-BD59-A6C34878D82A}">
                    <a16:rowId xmlns:a16="http://schemas.microsoft.com/office/drawing/2014/main" val="545594585"/>
                  </a:ext>
                </a:extLst>
              </a:tr>
              <a:tr h="361241">
                <a:tc>
                  <a:txBody>
                    <a:bodyPr/>
                    <a:lstStyle/>
                    <a:p>
                      <a:r>
                        <a:rPr lang="en-US" dirty="0"/>
                        <a:t>                     Group 4</a:t>
                      </a:r>
                    </a:p>
                  </a:txBody>
                  <a:tcPr/>
                </a:tc>
                <a:extLst>
                  <a:ext uri="{0D108BD9-81ED-4DB2-BD59-A6C34878D82A}">
                    <a16:rowId xmlns:a16="http://schemas.microsoft.com/office/drawing/2014/main" val="118304049"/>
                  </a:ext>
                </a:extLst>
              </a:tr>
              <a:tr h="361241">
                <a:tc>
                  <a:txBody>
                    <a:bodyPr/>
                    <a:lstStyle/>
                    <a:p>
                      <a:r>
                        <a:rPr lang="en-US" dirty="0"/>
                        <a:t>                     Group 5</a:t>
                      </a:r>
                    </a:p>
                  </a:txBody>
                  <a:tcPr/>
                </a:tc>
                <a:extLst>
                  <a:ext uri="{0D108BD9-81ED-4DB2-BD59-A6C34878D82A}">
                    <a16:rowId xmlns:a16="http://schemas.microsoft.com/office/drawing/2014/main" val="741939724"/>
                  </a:ext>
                </a:extLst>
              </a:tr>
            </a:tbl>
          </a:graphicData>
        </a:graphic>
      </p:graphicFrame>
      <p:graphicFrame>
        <p:nvGraphicFramePr>
          <p:cNvPr id="63" name="Table 63">
            <a:extLst>
              <a:ext uri="{FF2B5EF4-FFF2-40B4-BE49-F238E27FC236}">
                <a16:creationId xmlns:a16="http://schemas.microsoft.com/office/drawing/2014/main" id="{D00F7D58-FFA9-82F6-944A-A1D7C0BE4FE7}"/>
              </a:ext>
            </a:extLst>
          </p:cNvPr>
          <p:cNvGraphicFramePr>
            <a:graphicFrameLocks noGrp="1"/>
          </p:cNvGraphicFramePr>
          <p:nvPr>
            <p:extLst>
              <p:ext uri="{D42A27DB-BD31-4B8C-83A1-F6EECF244321}">
                <p14:modId xmlns:p14="http://schemas.microsoft.com/office/powerpoint/2010/main" val="1795798930"/>
              </p:ext>
            </p:extLst>
          </p:nvPr>
        </p:nvGraphicFramePr>
        <p:xfrm>
          <a:off x="5132716" y="5233358"/>
          <a:ext cx="4018074" cy="1475264"/>
        </p:xfrm>
        <a:graphic>
          <a:graphicData uri="http://schemas.openxmlformats.org/drawingml/2006/table">
            <a:tbl>
              <a:tblPr firstRow="1" bandRow="1">
                <a:tableStyleId>{5C22544A-7EE6-4342-B048-85BDC9FD1C3A}</a:tableStyleId>
              </a:tblPr>
              <a:tblGrid>
                <a:gridCol w="4018074">
                  <a:extLst>
                    <a:ext uri="{9D8B030D-6E8A-4147-A177-3AD203B41FA5}">
                      <a16:colId xmlns:a16="http://schemas.microsoft.com/office/drawing/2014/main" val="1640195294"/>
                    </a:ext>
                  </a:extLst>
                </a:gridCol>
              </a:tblGrid>
              <a:tr h="368816">
                <a:tc>
                  <a:txBody>
                    <a:bodyPr/>
                    <a:lstStyle/>
                    <a:p>
                      <a:pPr lvl="0">
                        <a:buNone/>
                      </a:pPr>
                      <a:r>
                        <a:rPr lang="en-US" dirty="0"/>
                        <a:t>                   </a:t>
                      </a:r>
                      <a:r>
                        <a:rPr lang="en-US" dirty="0">
                          <a:solidFill>
                            <a:schemeClr val="tx1"/>
                          </a:solidFill>
                        </a:rPr>
                        <a:t>Post Results</a:t>
                      </a:r>
                    </a:p>
                  </a:txBody>
                  <a:tcPr/>
                </a:tc>
                <a:extLst>
                  <a:ext uri="{0D108BD9-81ED-4DB2-BD59-A6C34878D82A}">
                    <a16:rowId xmlns:a16="http://schemas.microsoft.com/office/drawing/2014/main" val="3325098567"/>
                  </a:ext>
                </a:extLst>
              </a:tr>
              <a:tr h="368816">
                <a:tc>
                  <a:txBody>
                    <a:bodyPr/>
                    <a:lstStyle/>
                    <a:p>
                      <a:pPr lvl="0">
                        <a:buNone/>
                      </a:pPr>
                      <a:r>
                        <a:rPr lang="en-US" dirty="0"/>
                        <a:t>                   Runner 3</a:t>
                      </a:r>
                    </a:p>
                  </a:txBody>
                  <a:tcPr/>
                </a:tc>
                <a:extLst>
                  <a:ext uri="{0D108BD9-81ED-4DB2-BD59-A6C34878D82A}">
                    <a16:rowId xmlns:a16="http://schemas.microsoft.com/office/drawing/2014/main" val="1399854129"/>
                  </a:ext>
                </a:extLst>
              </a:tr>
              <a:tr h="368816">
                <a:tc>
                  <a:txBody>
                    <a:bodyPr/>
                    <a:lstStyle/>
                    <a:p>
                      <a:pPr lvl="0">
                        <a:buNone/>
                      </a:pPr>
                      <a:r>
                        <a:rPr lang="en-US" dirty="0"/>
                        <a:t>                 Upload test results</a:t>
                      </a:r>
                    </a:p>
                  </a:txBody>
                  <a:tcPr/>
                </a:tc>
                <a:extLst>
                  <a:ext uri="{0D108BD9-81ED-4DB2-BD59-A6C34878D82A}">
                    <a16:rowId xmlns:a16="http://schemas.microsoft.com/office/drawing/2014/main" val="3291944892"/>
                  </a:ext>
                </a:extLst>
              </a:tr>
              <a:tr h="368816">
                <a:tc>
                  <a:txBody>
                    <a:bodyPr/>
                    <a:lstStyle/>
                    <a:p>
                      <a:r>
                        <a:rPr lang="en-US" dirty="0"/>
                        <a:t>      Send test summary to DI/teams</a:t>
                      </a:r>
                    </a:p>
                  </a:txBody>
                  <a:tcPr/>
                </a:tc>
                <a:extLst>
                  <a:ext uri="{0D108BD9-81ED-4DB2-BD59-A6C34878D82A}">
                    <a16:rowId xmlns:a16="http://schemas.microsoft.com/office/drawing/2014/main" val="3323668847"/>
                  </a:ext>
                </a:extLst>
              </a:tr>
            </a:tbl>
          </a:graphicData>
        </a:graphic>
      </p:graphicFrame>
      <p:cxnSp>
        <p:nvCxnSpPr>
          <p:cNvPr id="64" name="Connector: Elbow 63">
            <a:extLst>
              <a:ext uri="{FF2B5EF4-FFF2-40B4-BE49-F238E27FC236}">
                <a16:creationId xmlns:a16="http://schemas.microsoft.com/office/drawing/2014/main" id="{450C5881-64F1-4E05-191B-05420E22BAFC}"/>
              </a:ext>
            </a:extLst>
          </p:cNvPr>
          <p:cNvCxnSpPr/>
          <p:nvPr/>
        </p:nvCxnSpPr>
        <p:spPr>
          <a:xfrm flipH="1">
            <a:off x="9237274" y="868213"/>
            <a:ext cx="854015" cy="255341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65" name="TextBox 64">
            <a:extLst>
              <a:ext uri="{FF2B5EF4-FFF2-40B4-BE49-F238E27FC236}">
                <a16:creationId xmlns:a16="http://schemas.microsoft.com/office/drawing/2014/main" id="{DCCA5979-B6FC-4230-0D44-B7671C5F2407}"/>
              </a:ext>
            </a:extLst>
          </p:cNvPr>
          <p:cNvSpPr txBox="1"/>
          <p:nvPr/>
        </p:nvSpPr>
        <p:spPr>
          <a:xfrm>
            <a:off x="2548027" y="362669"/>
            <a:ext cx="17511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Calibri"/>
                <a:cs typeface="Calibri"/>
              </a:rPr>
              <a:t>Workflow</a:t>
            </a:r>
          </a:p>
        </p:txBody>
      </p:sp>
      <p:cxnSp>
        <p:nvCxnSpPr>
          <p:cNvPr id="66" name="Straight Arrow Connector 65">
            <a:extLst>
              <a:ext uri="{FF2B5EF4-FFF2-40B4-BE49-F238E27FC236}">
                <a16:creationId xmlns:a16="http://schemas.microsoft.com/office/drawing/2014/main" id="{F8D2EC55-E6B5-A990-9CE5-65CB9DB7D4B9}"/>
              </a:ext>
            </a:extLst>
          </p:cNvPr>
          <p:cNvCxnSpPr/>
          <p:nvPr/>
        </p:nvCxnSpPr>
        <p:spPr>
          <a:xfrm flipH="1" flipV="1">
            <a:off x="9034193" y="860665"/>
            <a:ext cx="997789" cy="201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Arrow: Down 66">
            <a:extLst>
              <a:ext uri="{FF2B5EF4-FFF2-40B4-BE49-F238E27FC236}">
                <a16:creationId xmlns:a16="http://schemas.microsoft.com/office/drawing/2014/main" id="{13254851-A198-60B9-2053-0444C58C6741}"/>
              </a:ext>
            </a:extLst>
          </p:cNvPr>
          <p:cNvSpPr/>
          <p:nvPr/>
        </p:nvSpPr>
        <p:spPr>
          <a:xfrm>
            <a:off x="6507854" y="1509249"/>
            <a:ext cx="503207" cy="690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Down 67">
            <a:extLst>
              <a:ext uri="{FF2B5EF4-FFF2-40B4-BE49-F238E27FC236}">
                <a16:creationId xmlns:a16="http://schemas.microsoft.com/office/drawing/2014/main" id="{416A1E89-73C7-BC56-E648-4A0D8C83FD7E}"/>
              </a:ext>
            </a:extLst>
          </p:cNvPr>
          <p:cNvSpPr/>
          <p:nvPr/>
        </p:nvSpPr>
        <p:spPr>
          <a:xfrm>
            <a:off x="6507853" y="4816041"/>
            <a:ext cx="416943" cy="431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9" name="Table 69">
            <a:extLst>
              <a:ext uri="{FF2B5EF4-FFF2-40B4-BE49-F238E27FC236}">
                <a16:creationId xmlns:a16="http://schemas.microsoft.com/office/drawing/2014/main" id="{E55735B7-7E4D-D2B2-5D3A-950C61D9CC72}"/>
              </a:ext>
            </a:extLst>
          </p:cNvPr>
          <p:cNvGraphicFramePr>
            <a:graphicFrameLocks noGrp="1"/>
          </p:cNvGraphicFramePr>
          <p:nvPr>
            <p:extLst>
              <p:ext uri="{D42A27DB-BD31-4B8C-83A1-F6EECF244321}">
                <p14:modId xmlns:p14="http://schemas.microsoft.com/office/powerpoint/2010/main" val="3898228764"/>
              </p:ext>
            </p:extLst>
          </p:nvPr>
        </p:nvGraphicFramePr>
        <p:xfrm>
          <a:off x="315152" y="2447659"/>
          <a:ext cx="3547892" cy="2225040"/>
        </p:xfrm>
        <a:graphic>
          <a:graphicData uri="http://schemas.openxmlformats.org/drawingml/2006/table">
            <a:tbl>
              <a:tblPr firstRow="1" bandRow="1">
                <a:tableStyleId>{5C22544A-7EE6-4342-B048-85BDC9FD1C3A}</a:tableStyleId>
              </a:tblPr>
              <a:tblGrid>
                <a:gridCol w="3547892">
                  <a:extLst>
                    <a:ext uri="{9D8B030D-6E8A-4147-A177-3AD203B41FA5}">
                      <a16:colId xmlns:a16="http://schemas.microsoft.com/office/drawing/2014/main" val="1303780759"/>
                    </a:ext>
                  </a:extLst>
                </a:gridCol>
              </a:tblGrid>
              <a:tr h="370840">
                <a:tc>
                  <a:txBody>
                    <a:bodyPr/>
                    <a:lstStyle/>
                    <a:p>
                      <a:pPr lvl="0">
                        <a:buNone/>
                      </a:pPr>
                      <a:r>
                        <a:rPr lang="en-US" dirty="0"/>
                        <a:t>              </a:t>
                      </a:r>
                      <a:r>
                        <a:rPr lang="en-US" dirty="0">
                          <a:solidFill>
                            <a:schemeClr val="tx1"/>
                          </a:solidFill>
                        </a:rPr>
                        <a:t>Actions</a:t>
                      </a:r>
                    </a:p>
                  </a:txBody>
                  <a:tcPr/>
                </a:tc>
                <a:extLst>
                  <a:ext uri="{0D108BD9-81ED-4DB2-BD59-A6C34878D82A}">
                    <a16:rowId xmlns:a16="http://schemas.microsoft.com/office/drawing/2014/main" val="4269023506"/>
                  </a:ext>
                </a:extLst>
              </a:tr>
              <a:tr h="370840">
                <a:tc>
                  <a:txBody>
                    <a:bodyPr/>
                    <a:lstStyle/>
                    <a:p>
                      <a:r>
                        <a:rPr lang="en-US" dirty="0"/>
                        <a:t>Git Checkout</a:t>
                      </a:r>
                    </a:p>
                  </a:txBody>
                  <a:tcPr/>
                </a:tc>
                <a:extLst>
                  <a:ext uri="{0D108BD9-81ED-4DB2-BD59-A6C34878D82A}">
                    <a16:rowId xmlns:a16="http://schemas.microsoft.com/office/drawing/2014/main" val="1856195872"/>
                  </a:ext>
                </a:extLst>
              </a:tr>
              <a:tr h="370840">
                <a:tc>
                  <a:txBody>
                    <a:bodyPr/>
                    <a:lstStyle/>
                    <a:p>
                      <a:r>
                        <a:rPr lang="en-US" dirty="0"/>
                        <a:t>Install Python Dependencies</a:t>
                      </a:r>
                    </a:p>
                  </a:txBody>
                  <a:tcPr/>
                </a:tc>
                <a:extLst>
                  <a:ext uri="{0D108BD9-81ED-4DB2-BD59-A6C34878D82A}">
                    <a16:rowId xmlns:a16="http://schemas.microsoft.com/office/drawing/2014/main" val="4173823664"/>
                  </a:ext>
                </a:extLst>
              </a:tr>
              <a:tr h="370840">
                <a:tc>
                  <a:txBody>
                    <a:bodyPr/>
                    <a:lstStyle/>
                    <a:p>
                      <a:r>
                        <a:rPr lang="en-US" dirty="0"/>
                        <a:t>Install chrome</a:t>
                      </a:r>
                    </a:p>
                  </a:txBody>
                  <a:tcPr/>
                </a:tc>
                <a:extLst>
                  <a:ext uri="{0D108BD9-81ED-4DB2-BD59-A6C34878D82A}">
                    <a16:rowId xmlns:a16="http://schemas.microsoft.com/office/drawing/2014/main" val="289869924"/>
                  </a:ext>
                </a:extLst>
              </a:tr>
              <a:tr h="370840">
                <a:tc>
                  <a:txBody>
                    <a:bodyPr/>
                    <a:lstStyle/>
                    <a:p>
                      <a:r>
                        <a:rPr lang="en-US" dirty="0"/>
                        <a:t>Run </a:t>
                      </a:r>
                      <a:r>
                        <a:rPr lang="en-US" dirty="0" err="1"/>
                        <a:t>pytest</a:t>
                      </a:r>
                      <a:r>
                        <a:rPr lang="en-US" dirty="0"/>
                        <a:t> for test execution</a:t>
                      </a:r>
                    </a:p>
                  </a:txBody>
                  <a:tcPr/>
                </a:tc>
                <a:extLst>
                  <a:ext uri="{0D108BD9-81ED-4DB2-BD59-A6C34878D82A}">
                    <a16:rowId xmlns:a16="http://schemas.microsoft.com/office/drawing/2014/main" val="675090706"/>
                  </a:ext>
                </a:extLst>
              </a:tr>
              <a:tr h="370840">
                <a:tc>
                  <a:txBody>
                    <a:bodyPr/>
                    <a:lstStyle/>
                    <a:p>
                      <a:r>
                        <a:rPr lang="en-US" dirty="0"/>
                        <a:t>Upload test results</a:t>
                      </a:r>
                    </a:p>
                  </a:txBody>
                  <a:tcPr/>
                </a:tc>
                <a:extLst>
                  <a:ext uri="{0D108BD9-81ED-4DB2-BD59-A6C34878D82A}">
                    <a16:rowId xmlns:a16="http://schemas.microsoft.com/office/drawing/2014/main" val="36823363"/>
                  </a:ext>
                </a:extLst>
              </a:tr>
            </a:tbl>
          </a:graphicData>
        </a:graphic>
      </p:graphicFrame>
      <p:cxnSp>
        <p:nvCxnSpPr>
          <p:cNvPr id="70" name="Straight Arrow Connector 69">
            <a:extLst>
              <a:ext uri="{FF2B5EF4-FFF2-40B4-BE49-F238E27FC236}">
                <a16:creationId xmlns:a16="http://schemas.microsoft.com/office/drawing/2014/main" id="{DC3A10FA-FDB1-E151-8C45-51E50176783E}"/>
              </a:ext>
            </a:extLst>
          </p:cNvPr>
          <p:cNvCxnSpPr/>
          <p:nvPr/>
        </p:nvCxnSpPr>
        <p:spPr>
          <a:xfrm flipH="1" flipV="1">
            <a:off x="3864634" y="2951673"/>
            <a:ext cx="1227826"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545C31E-C38B-0D9B-EBD5-48904B87399C}"/>
              </a:ext>
            </a:extLst>
          </p:cNvPr>
          <p:cNvCxnSpPr/>
          <p:nvPr/>
        </p:nvCxnSpPr>
        <p:spPr>
          <a:xfrm flipH="1">
            <a:off x="3878114" y="3833543"/>
            <a:ext cx="1199071" cy="69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B426A8-310A-89E5-E3D9-DB211F1182E8}"/>
              </a:ext>
            </a:extLst>
          </p:cNvPr>
          <p:cNvCxnSpPr/>
          <p:nvPr/>
        </p:nvCxnSpPr>
        <p:spPr>
          <a:xfrm flipH="1" flipV="1">
            <a:off x="3920347" y="3496215"/>
            <a:ext cx="1112807" cy="2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ADA3C6-3CB6-2156-DBA6-5052B967EF8B}"/>
              </a:ext>
            </a:extLst>
          </p:cNvPr>
          <p:cNvCxnSpPr/>
          <p:nvPr/>
        </p:nvCxnSpPr>
        <p:spPr>
          <a:xfrm flipH="1">
            <a:off x="3962580" y="3659218"/>
            <a:ext cx="997788" cy="45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EF85789-B5E0-A887-71F4-75EE7F84034B}"/>
              </a:ext>
            </a:extLst>
          </p:cNvPr>
          <p:cNvCxnSpPr/>
          <p:nvPr/>
        </p:nvCxnSpPr>
        <p:spPr>
          <a:xfrm flipH="1">
            <a:off x="3861041" y="3586432"/>
            <a:ext cx="1040920"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91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E7F8-DFBD-4E55-C432-3D494B240191}"/>
              </a:ext>
            </a:extLst>
          </p:cNvPr>
          <p:cNvSpPr>
            <a:spLocks noGrp="1"/>
          </p:cNvSpPr>
          <p:nvPr>
            <p:ph type="title"/>
          </p:nvPr>
        </p:nvSpPr>
        <p:spPr/>
        <p:txBody>
          <a:bodyPr/>
          <a:lstStyle/>
          <a:p>
            <a:r>
              <a:rPr lang="en-US" dirty="0">
                <a:ea typeface="Calibri Light"/>
                <a:cs typeface="Calibri Light"/>
              </a:rPr>
              <a:t>AWS Regression Workflow</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B0AAC7F3-2A47-C608-57C3-184834A93491}"/>
              </a:ext>
            </a:extLst>
          </p:cNvPr>
          <p:cNvPicPr>
            <a:picLocks noGrp="1" noChangeAspect="1"/>
          </p:cNvPicPr>
          <p:nvPr>
            <p:ph idx="1"/>
          </p:nvPr>
        </p:nvPicPr>
        <p:blipFill>
          <a:blip r:embed="rId2"/>
          <a:stretch>
            <a:fillRect/>
          </a:stretch>
        </p:blipFill>
        <p:spPr>
          <a:xfrm>
            <a:off x="838200" y="1853742"/>
            <a:ext cx="10515600" cy="4295104"/>
          </a:xfrm>
        </p:spPr>
      </p:pic>
    </p:spTree>
    <p:extLst>
      <p:ext uri="{BB962C8B-B14F-4D97-AF65-F5344CB8AC3E}">
        <p14:creationId xmlns:p14="http://schemas.microsoft.com/office/powerpoint/2010/main" val="66735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CECD-283A-D653-F170-396D91FC8F25}"/>
              </a:ext>
            </a:extLst>
          </p:cNvPr>
          <p:cNvSpPr>
            <a:spLocks noGrp="1"/>
          </p:cNvSpPr>
          <p:nvPr>
            <p:ph type="title"/>
          </p:nvPr>
        </p:nvSpPr>
        <p:spPr/>
        <p:txBody>
          <a:bodyPr/>
          <a:lstStyle/>
          <a:p>
            <a:r>
              <a:rPr lang="en-US" dirty="0">
                <a:ea typeface="Calibri Light"/>
                <a:cs typeface="Calibri Light"/>
              </a:rPr>
              <a:t>Limitations</a:t>
            </a:r>
            <a:endParaRPr lang="en-US" dirty="0"/>
          </a:p>
        </p:txBody>
      </p:sp>
      <p:sp>
        <p:nvSpPr>
          <p:cNvPr id="3" name="Content Placeholder 2">
            <a:extLst>
              <a:ext uri="{FF2B5EF4-FFF2-40B4-BE49-F238E27FC236}">
                <a16:creationId xmlns:a16="http://schemas.microsoft.com/office/drawing/2014/main" id="{0F02A5BC-4EB5-6B3C-AAE8-A6E7E2656B8C}"/>
              </a:ext>
            </a:extLst>
          </p:cNvPr>
          <p:cNvSpPr>
            <a:spLocks noGrp="1"/>
          </p:cNvSpPr>
          <p:nvPr>
            <p:ph idx="1"/>
          </p:nvPr>
        </p:nvSpPr>
        <p:spPr/>
        <p:txBody>
          <a:bodyPr vert="horz" lIns="91440" tIns="45720" rIns="91440" bIns="45720" rtlCol="0" anchor="t">
            <a:normAutofit/>
          </a:bodyPr>
          <a:lstStyle/>
          <a:p>
            <a:r>
              <a:rPr lang="en-US" dirty="0">
                <a:ea typeface="Calibri"/>
                <a:cs typeface="Calibri"/>
              </a:rPr>
              <a:t>Inputs are limited to 10 only</a:t>
            </a:r>
          </a:p>
          <a:p>
            <a:r>
              <a:rPr lang="en-US" dirty="0">
                <a:ea typeface="+mn-lt"/>
                <a:cs typeface="+mn-lt"/>
              </a:rPr>
              <a:t>One repository can contain many different workflows but only 20 workflows can be running at the same time. </a:t>
            </a:r>
          </a:p>
          <a:p>
            <a:r>
              <a:rPr lang="en-US" dirty="0">
                <a:ea typeface="+mn-lt"/>
                <a:cs typeface="+mn-lt"/>
              </a:rPr>
              <a:t>Concurrent jobs are also limited but this is based on your GitHub plan. For free plans, we're limited to 20 concurrent jobs. This limit increases with the pro team and enterprise plans. On top of that, jobs are limited to six hours of runtime. That's almost a full day's work for your workflow to get done, whatever it needs to do. </a:t>
            </a:r>
          </a:p>
          <a:p>
            <a:r>
              <a:rPr lang="en-US" dirty="0">
                <a:ea typeface="+mn-lt"/>
                <a:cs typeface="+mn-lt"/>
              </a:rPr>
              <a:t>If your workflows use actions that interact with the GitHub API, you'll be limited to making 1000 API requests per hour. </a:t>
            </a:r>
            <a:endParaRPr lang="en-US">
              <a:ea typeface="Calibri"/>
              <a:cs typeface="Calibri"/>
            </a:endParaRPr>
          </a:p>
        </p:txBody>
      </p:sp>
    </p:spTree>
    <p:extLst>
      <p:ext uri="{BB962C8B-B14F-4D97-AF65-F5344CB8AC3E}">
        <p14:creationId xmlns:p14="http://schemas.microsoft.com/office/powerpoint/2010/main" val="274594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0C5C511-D429-43B8-E87B-98B2FD7B9BFC}"/>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cs typeface="Calibri Light"/>
              </a:rPr>
              <a:t>Table of Contents</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67D53713-8B23-61DE-E3BF-35EC88A03A2C}"/>
              </a:ext>
            </a:extLst>
          </p:cNvPr>
          <p:cNvGraphicFramePr>
            <a:graphicFrameLocks noGrp="1"/>
          </p:cNvGraphicFramePr>
          <p:nvPr>
            <p:ph idx="1"/>
            <p:extLst>
              <p:ext uri="{D42A27DB-BD31-4B8C-83A1-F6EECF244321}">
                <p14:modId xmlns:p14="http://schemas.microsoft.com/office/powerpoint/2010/main" val="1427872479"/>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86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61E8CF6-55B9-F0BE-83F3-739C2C974666}"/>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cs typeface="Calibri Light"/>
              </a:rPr>
              <a:t>Introduction</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24038416-DB6B-4E23-8B54-0FCE202FA591}"/>
              </a:ext>
            </a:extLst>
          </p:cNvPr>
          <p:cNvGraphicFramePr>
            <a:graphicFrameLocks noGrp="1"/>
          </p:cNvGraphicFramePr>
          <p:nvPr>
            <p:ph idx="1"/>
            <p:extLst>
              <p:ext uri="{D42A27DB-BD31-4B8C-83A1-F6EECF244321}">
                <p14:modId xmlns:p14="http://schemas.microsoft.com/office/powerpoint/2010/main" val="3887668781"/>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61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8FBABBE-460A-69BF-1813-5EB3253BCC74}"/>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cs typeface="Calibri Light"/>
              </a:rPr>
              <a:t>Components of Github Actions</a:t>
            </a:r>
            <a:endParaRPr lang="en-US" sz="4800">
              <a:solidFill>
                <a:schemeClr val="bg1"/>
              </a:solidFill>
            </a:endParaRPr>
          </a:p>
        </p:txBody>
      </p:sp>
      <p:graphicFrame>
        <p:nvGraphicFramePr>
          <p:cNvPr id="37" name="Content Placeholder 2">
            <a:extLst>
              <a:ext uri="{FF2B5EF4-FFF2-40B4-BE49-F238E27FC236}">
                <a16:creationId xmlns:a16="http://schemas.microsoft.com/office/drawing/2014/main" id="{63E09F6A-A57B-7056-C6A9-378E19DDBED4}"/>
              </a:ext>
            </a:extLst>
          </p:cNvPr>
          <p:cNvGraphicFramePr>
            <a:graphicFrameLocks noGrp="1"/>
          </p:cNvGraphicFramePr>
          <p:nvPr>
            <p:ph idx="1"/>
            <p:extLst>
              <p:ext uri="{D42A27DB-BD31-4B8C-83A1-F6EECF244321}">
                <p14:modId xmlns:p14="http://schemas.microsoft.com/office/powerpoint/2010/main" val="2597001862"/>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91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7A52B6D-2AB3-247C-3204-DA9C63FBB4AB}"/>
              </a:ext>
            </a:extLst>
          </p:cNvPr>
          <p:cNvPicPr>
            <a:picLocks noGrp="1" noChangeAspect="1"/>
          </p:cNvPicPr>
          <p:nvPr>
            <p:ph idx="1"/>
          </p:nvPr>
        </p:nvPicPr>
        <p:blipFill>
          <a:blip r:embed="rId2"/>
          <a:stretch>
            <a:fillRect/>
          </a:stretch>
        </p:blipFill>
        <p:spPr>
          <a:xfrm>
            <a:off x="635029" y="235684"/>
            <a:ext cx="8578430" cy="2786692"/>
          </a:xfrm>
        </p:spPr>
      </p:pic>
      <p:pic>
        <p:nvPicPr>
          <p:cNvPr id="5" name="Picture 5" descr="Diagram&#10;&#10;Description automatically generated">
            <a:extLst>
              <a:ext uri="{FF2B5EF4-FFF2-40B4-BE49-F238E27FC236}">
                <a16:creationId xmlns:a16="http://schemas.microsoft.com/office/drawing/2014/main" id="{BE7BB3D9-D547-54A1-DF7F-456B3FCE1318}"/>
              </a:ext>
            </a:extLst>
          </p:cNvPr>
          <p:cNvPicPr>
            <a:picLocks noChangeAspect="1"/>
          </p:cNvPicPr>
          <p:nvPr/>
        </p:nvPicPr>
        <p:blipFill>
          <a:blip r:embed="rId3"/>
          <a:stretch>
            <a:fillRect/>
          </a:stretch>
        </p:blipFill>
        <p:spPr>
          <a:xfrm>
            <a:off x="957532" y="3626116"/>
            <a:ext cx="8005312" cy="2883803"/>
          </a:xfrm>
          <a:prstGeom prst="rect">
            <a:avLst/>
          </a:prstGeom>
        </p:spPr>
      </p:pic>
    </p:spTree>
    <p:extLst>
      <p:ext uri="{BB962C8B-B14F-4D97-AF65-F5344CB8AC3E}">
        <p14:creationId xmlns:p14="http://schemas.microsoft.com/office/powerpoint/2010/main" val="216524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48">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50"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5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4" name="Freeform: Shape 5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5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Freeform: Shape 5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Freeform: Shape 5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5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76" name="Content Placeholder 2">
            <a:extLst>
              <a:ext uri="{FF2B5EF4-FFF2-40B4-BE49-F238E27FC236}">
                <a16:creationId xmlns:a16="http://schemas.microsoft.com/office/drawing/2014/main" id="{8764CC97-A11C-602E-6143-3BDD8DB497FC}"/>
              </a:ext>
            </a:extLst>
          </p:cNvPr>
          <p:cNvGraphicFramePr>
            <a:graphicFrameLocks noGrp="1"/>
          </p:cNvGraphicFramePr>
          <p:nvPr>
            <p:ph idx="1"/>
            <p:extLst>
              <p:ext uri="{D42A27DB-BD31-4B8C-83A1-F6EECF244321}">
                <p14:modId xmlns:p14="http://schemas.microsoft.com/office/powerpoint/2010/main" val="1408192163"/>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74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7C9E8B41-6D95-3999-CB7E-2E28F202F7B1}"/>
              </a:ext>
            </a:extLst>
          </p:cNvPr>
          <p:cNvGraphicFramePr>
            <a:graphicFrameLocks noGrp="1"/>
          </p:cNvGraphicFramePr>
          <p:nvPr>
            <p:ph idx="1"/>
          </p:nvPr>
        </p:nvGraphicFramePr>
        <p:xfrm>
          <a:off x="90578" y="272870"/>
          <a:ext cx="12025222" cy="6493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75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EBC19-50E6-DC5A-19A8-A343D92FAA6C}"/>
              </a:ext>
            </a:extLst>
          </p:cNvPr>
          <p:cNvSpPr>
            <a:spLocks noGrp="1"/>
          </p:cNvSpPr>
          <p:nvPr>
            <p:ph type="title"/>
          </p:nvPr>
        </p:nvSpPr>
        <p:spPr>
          <a:xfrm>
            <a:off x="841248" y="256032"/>
            <a:ext cx="10506456" cy="1014984"/>
          </a:xfrm>
        </p:spPr>
        <p:txBody>
          <a:bodyPr anchor="b">
            <a:normAutofit/>
          </a:bodyPr>
          <a:lstStyle/>
          <a:p>
            <a:r>
              <a:rPr lang="en-US" dirty="0">
                <a:latin typeface="Calibri"/>
                <a:cs typeface="Calibri"/>
              </a:rPr>
              <a:t>Why </a:t>
            </a:r>
            <a:r>
              <a:rPr lang="en-US" dirty="0" err="1">
                <a:latin typeface="Calibri"/>
                <a:cs typeface="Calibri"/>
              </a:rPr>
              <a:t>Github</a:t>
            </a:r>
            <a:r>
              <a:rPr lang="en-US" dirty="0">
                <a:latin typeface="Calibri"/>
                <a:cs typeface="Calibri"/>
              </a:rPr>
              <a:t> Actions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7055D2B-A06C-194F-8BE7-1E61F9836957}"/>
              </a:ext>
            </a:extLst>
          </p:cNvPr>
          <p:cNvGraphicFramePr>
            <a:graphicFrameLocks noGrp="1"/>
          </p:cNvGraphicFramePr>
          <p:nvPr>
            <p:ph idx="1"/>
            <p:extLst>
              <p:ext uri="{D42A27DB-BD31-4B8C-83A1-F6EECF244321}">
                <p14:modId xmlns:p14="http://schemas.microsoft.com/office/powerpoint/2010/main" val="347768919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68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9EE164A0-66F4-A401-0300-8DF32447FF9E}"/>
              </a:ext>
            </a:extLst>
          </p:cNvPr>
          <p:cNvGraphicFramePr/>
          <p:nvPr>
            <p:extLst>
              <p:ext uri="{D42A27DB-BD31-4B8C-83A1-F6EECF244321}">
                <p14:modId xmlns:p14="http://schemas.microsoft.com/office/powerpoint/2010/main" val="4126229322"/>
              </p:ext>
            </p:extLst>
          </p:nvPr>
        </p:nvGraphicFramePr>
        <p:xfrm>
          <a:off x="2242869" y="1312653"/>
          <a:ext cx="9532186" cy="5426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22" name="Arc 1421">
            <a:extLst>
              <a:ext uri="{FF2B5EF4-FFF2-40B4-BE49-F238E27FC236}">
                <a16:creationId xmlns:a16="http://schemas.microsoft.com/office/drawing/2014/main" id="{0C207FFE-4C40-F9E8-C041-98688799A849}"/>
              </a:ext>
            </a:extLst>
          </p:cNvPr>
          <p:cNvSpPr/>
          <p:nvPr/>
        </p:nvSpPr>
        <p:spPr>
          <a:xfrm>
            <a:off x="6875253" y="2626744"/>
            <a:ext cx="819508" cy="140898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45" name="Arc 1444">
            <a:extLst>
              <a:ext uri="{FF2B5EF4-FFF2-40B4-BE49-F238E27FC236}">
                <a16:creationId xmlns:a16="http://schemas.microsoft.com/office/drawing/2014/main" id="{151253D5-9C51-3F65-BE84-D30DF380B9DC}"/>
              </a:ext>
            </a:extLst>
          </p:cNvPr>
          <p:cNvSpPr/>
          <p:nvPr/>
        </p:nvSpPr>
        <p:spPr>
          <a:xfrm>
            <a:off x="7334431" y="4710561"/>
            <a:ext cx="129395" cy="156713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8" name="TextBox 1457">
            <a:extLst>
              <a:ext uri="{FF2B5EF4-FFF2-40B4-BE49-F238E27FC236}">
                <a16:creationId xmlns:a16="http://schemas.microsoft.com/office/drawing/2014/main" id="{3E7B4538-2FB4-8554-A0C4-A70DA1493C36}"/>
              </a:ext>
            </a:extLst>
          </p:cNvPr>
          <p:cNvSpPr txBox="1"/>
          <p:nvPr/>
        </p:nvSpPr>
        <p:spPr>
          <a:xfrm>
            <a:off x="3700912" y="3844686"/>
            <a:ext cx="2570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Automation Regression</a:t>
            </a:r>
          </a:p>
        </p:txBody>
      </p:sp>
      <p:sp>
        <p:nvSpPr>
          <p:cNvPr id="1514" name="Title 1513">
            <a:extLst>
              <a:ext uri="{FF2B5EF4-FFF2-40B4-BE49-F238E27FC236}">
                <a16:creationId xmlns:a16="http://schemas.microsoft.com/office/drawing/2014/main" id="{FB60543C-4DC4-C77C-ED0A-5C79AE51CD52}"/>
              </a:ext>
            </a:extLst>
          </p:cNvPr>
          <p:cNvSpPr>
            <a:spLocks noGrp="1"/>
          </p:cNvSpPr>
          <p:nvPr>
            <p:ph type="title"/>
          </p:nvPr>
        </p:nvSpPr>
        <p:spPr>
          <a:xfrm>
            <a:off x="838200" y="365125"/>
            <a:ext cx="10515600" cy="721714"/>
          </a:xfrm>
        </p:spPr>
        <p:txBody>
          <a:bodyPr/>
          <a:lstStyle/>
          <a:p>
            <a:r>
              <a:rPr lang="en-US" dirty="0">
                <a:ea typeface="Calibri Light"/>
                <a:cs typeface="Calibri Light"/>
              </a:rPr>
              <a:t>Automation Regression Workflow</a:t>
            </a:r>
            <a:endParaRPr lang="en-US" dirty="0"/>
          </a:p>
        </p:txBody>
      </p:sp>
    </p:spTree>
    <p:extLst>
      <p:ext uri="{BB962C8B-B14F-4D97-AF65-F5344CB8AC3E}">
        <p14:creationId xmlns:p14="http://schemas.microsoft.com/office/powerpoint/2010/main" val="2768259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UI Auto Regression from GITHUB ACTIONS</vt:lpstr>
      <vt:lpstr>Table of Contents</vt:lpstr>
      <vt:lpstr>Introduction</vt:lpstr>
      <vt:lpstr>Components of Github Actions</vt:lpstr>
      <vt:lpstr>PowerPoint Presentation</vt:lpstr>
      <vt:lpstr>PowerPoint Presentation</vt:lpstr>
      <vt:lpstr>PowerPoint Presentation</vt:lpstr>
      <vt:lpstr>Why Github Actions</vt:lpstr>
      <vt:lpstr>Automation Regression Workflow</vt:lpstr>
      <vt:lpstr>PowerPoint Presentation</vt:lpstr>
      <vt:lpstr>AWS Regression Workflow</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615</cp:revision>
  <dcterms:created xsi:type="dcterms:W3CDTF">2022-07-08T06:16:43Z</dcterms:created>
  <dcterms:modified xsi:type="dcterms:W3CDTF">2022-07-08T10:23:04Z</dcterms:modified>
</cp:coreProperties>
</file>