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21"/>
  </p:notesMasterIdLst>
  <p:sldIdLst>
    <p:sldId id="256" r:id="rId2"/>
    <p:sldId id="259" r:id="rId3"/>
    <p:sldId id="261" r:id="rId4"/>
    <p:sldId id="257" r:id="rId5"/>
    <p:sldId id="260" r:id="rId6"/>
    <p:sldId id="262" r:id="rId7"/>
    <p:sldId id="264" r:id="rId8"/>
    <p:sldId id="265" r:id="rId9"/>
    <p:sldId id="266" r:id="rId10"/>
    <p:sldId id="267" r:id="rId11"/>
    <p:sldId id="268" r:id="rId12"/>
    <p:sldId id="269" r:id="rId13"/>
    <p:sldId id="270" r:id="rId14"/>
    <p:sldId id="271" r:id="rId15"/>
    <p:sldId id="263" r:id="rId16"/>
    <p:sldId id="272" r:id="rId17"/>
    <p:sldId id="275" r:id="rId18"/>
    <p:sldId id="274"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E1E8CCF-7BE9-461D-B684-DAEADE949042}">
          <p14:sldIdLst>
            <p14:sldId id="256"/>
            <p14:sldId id="259"/>
            <p14:sldId id="261"/>
            <p14:sldId id="257"/>
            <p14:sldId id="260"/>
            <p14:sldId id="262"/>
            <p14:sldId id="264"/>
            <p14:sldId id="265"/>
            <p14:sldId id="266"/>
            <p14:sldId id="267"/>
            <p14:sldId id="268"/>
            <p14:sldId id="269"/>
            <p14:sldId id="270"/>
            <p14:sldId id="271"/>
            <p14:sldId id="263"/>
            <p14:sldId id="272"/>
            <p14:sldId id="275"/>
            <p14:sldId id="274"/>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10.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8.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8.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8F71FE-116C-4F34-8C2D-EE5A476CF51E}"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2E33F89-8BB6-4C10-A1F2-953C602B935E}">
      <dgm:prSet custT="1"/>
      <dgm:spPr/>
      <dgm:t>
        <a:bodyPr/>
        <a:lstStyle/>
        <a:p>
          <a:r>
            <a:rPr lang="en-US" sz="1400" b="1" dirty="0"/>
            <a:t>Static Data </a:t>
          </a:r>
          <a:r>
            <a:rPr lang="en-US" sz="1400" dirty="0"/>
            <a:t>- Data that doesn't change after being recorded. Data points such as names and addresses are not considered dynamic. Most static data comprise non-sensitive information, but it can also include banking details and other credentials in some cases. </a:t>
          </a:r>
        </a:p>
      </dgm:t>
    </dgm:pt>
    <dgm:pt modelId="{07C5A45B-73F5-488C-A3A1-589531E5020B}" type="parTrans" cxnId="{5A227772-1C24-42A9-94A0-734CC6DBFC9E}">
      <dgm:prSet/>
      <dgm:spPr/>
      <dgm:t>
        <a:bodyPr/>
        <a:lstStyle/>
        <a:p>
          <a:endParaRPr lang="en-US"/>
        </a:p>
      </dgm:t>
    </dgm:pt>
    <dgm:pt modelId="{FAE5B94D-C88B-41D9-A2A4-6B154C111F3A}" type="sibTrans" cxnId="{5A227772-1C24-42A9-94A0-734CC6DBFC9E}">
      <dgm:prSet/>
      <dgm:spPr/>
      <dgm:t>
        <a:bodyPr/>
        <a:lstStyle/>
        <a:p>
          <a:endParaRPr lang="en-US"/>
        </a:p>
      </dgm:t>
    </dgm:pt>
    <dgm:pt modelId="{789834DE-E7FC-460F-AB90-B8E51718F4F6}">
      <dgm:prSet custT="1"/>
      <dgm:spPr/>
      <dgm:t>
        <a:bodyPr/>
        <a:lstStyle/>
        <a:p>
          <a:r>
            <a:rPr lang="en-US" sz="1400" b="1" dirty="0"/>
            <a:t>Dynamic Data </a:t>
          </a:r>
          <a:r>
            <a:rPr lang="en-US" sz="1400" dirty="0"/>
            <a:t>- Test data that is constantly evolving and needs to be updated regularly is called dynamic data. Example: information such as banking and transaction history. Since dynamic data is the most sensitive, ensuring adequate storage and security is essential.</a:t>
          </a:r>
        </a:p>
      </dgm:t>
    </dgm:pt>
    <dgm:pt modelId="{6439997A-1203-4A48-BD20-D5AA643F6824}" type="parTrans" cxnId="{5EF9337C-F433-438C-88CB-FEDC9CB1F9D3}">
      <dgm:prSet/>
      <dgm:spPr/>
      <dgm:t>
        <a:bodyPr/>
        <a:lstStyle/>
        <a:p>
          <a:endParaRPr lang="en-US"/>
        </a:p>
      </dgm:t>
    </dgm:pt>
    <dgm:pt modelId="{F49384A2-9B23-40E0-9B79-918CCE08B7CB}" type="sibTrans" cxnId="{5EF9337C-F433-438C-88CB-FEDC9CB1F9D3}">
      <dgm:prSet/>
      <dgm:spPr/>
      <dgm:t>
        <a:bodyPr/>
        <a:lstStyle/>
        <a:p>
          <a:endParaRPr lang="en-US"/>
        </a:p>
      </dgm:t>
    </dgm:pt>
    <dgm:pt modelId="{F7C37F87-C002-4A7C-AC01-6E809FDC645A}" type="pres">
      <dgm:prSet presAssocID="{5C8F71FE-116C-4F34-8C2D-EE5A476CF51E}" presName="root" presStyleCnt="0">
        <dgm:presLayoutVars>
          <dgm:dir/>
          <dgm:resizeHandles val="exact"/>
        </dgm:presLayoutVars>
      </dgm:prSet>
      <dgm:spPr/>
    </dgm:pt>
    <dgm:pt modelId="{BD694511-3F2F-4D55-BE54-9F818EB7E884}" type="pres">
      <dgm:prSet presAssocID="{22E33F89-8BB6-4C10-A1F2-953C602B935E}" presName="compNode" presStyleCnt="0"/>
      <dgm:spPr/>
    </dgm:pt>
    <dgm:pt modelId="{E6A892D9-CB5F-49EB-9B5E-4115959F814C}" type="pres">
      <dgm:prSet presAssocID="{22E33F89-8BB6-4C10-A1F2-953C602B935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71BDD073-3556-4919-BC3E-6310A11A74F8}" type="pres">
      <dgm:prSet presAssocID="{22E33F89-8BB6-4C10-A1F2-953C602B935E}" presName="spaceRect" presStyleCnt="0"/>
      <dgm:spPr/>
    </dgm:pt>
    <dgm:pt modelId="{EEC9F66A-DD3B-4DF0-9028-F6D12D0C4FA8}" type="pres">
      <dgm:prSet presAssocID="{22E33F89-8BB6-4C10-A1F2-953C602B935E}" presName="textRect" presStyleLbl="revTx" presStyleIdx="0" presStyleCnt="2">
        <dgm:presLayoutVars>
          <dgm:chMax val="1"/>
          <dgm:chPref val="1"/>
        </dgm:presLayoutVars>
      </dgm:prSet>
      <dgm:spPr/>
    </dgm:pt>
    <dgm:pt modelId="{B38B3610-3BC0-416D-9CE4-E93C35972562}" type="pres">
      <dgm:prSet presAssocID="{FAE5B94D-C88B-41D9-A2A4-6B154C111F3A}" presName="sibTrans" presStyleCnt="0"/>
      <dgm:spPr/>
    </dgm:pt>
    <dgm:pt modelId="{5CB12C0C-A372-4CFA-AB3E-682B930E2394}" type="pres">
      <dgm:prSet presAssocID="{789834DE-E7FC-460F-AB90-B8E51718F4F6}" presName="compNode" presStyleCnt="0"/>
      <dgm:spPr/>
    </dgm:pt>
    <dgm:pt modelId="{2C530E57-044F-4AAA-972F-6E5457191E2F}" type="pres">
      <dgm:prSet presAssocID="{789834DE-E7FC-460F-AB90-B8E51718F4F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a:ext>
      </dgm:extLst>
    </dgm:pt>
    <dgm:pt modelId="{4BCEF006-455C-49C3-BA50-4949147B5FA0}" type="pres">
      <dgm:prSet presAssocID="{789834DE-E7FC-460F-AB90-B8E51718F4F6}" presName="spaceRect" presStyleCnt="0"/>
      <dgm:spPr/>
    </dgm:pt>
    <dgm:pt modelId="{84007BE4-B19E-4CE0-B48F-356C805335BA}" type="pres">
      <dgm:prSet presAssocID="{789834DE-E7FC-460F-AB90-B8E51718F4F6}" presName="textRect" presStyleLbl="revTx" presStyleIdx="1" presStyleCnt="2">
        <dgm:presLayoutVars>
          <dgm:chMax val="1"/>
          <dgm:chPref val="1"/>
        </dgm:presLayoutVars>
      </dgm:prSet>
      <dgm:spPr/>
    </dgm:pt>
  </dgm:ptLst>
  <dgm:cxnLst>
    <dgm:cxn modelId="{E965084F-29CC-4CA7-805E-D8593039A93C}" type="presOf" srcId="{5C8F71FE-116C-4F34-8C2D-EE5A476CF51E}" destId="{F7C37F87-C002-4A7C-AC01-6E809FDC645A}" srcOrd="0" destOrd="0" presId="urn:microsoft.com/office/officeart/2018/2/layout/IconLabelList"/>
    <dgm:cxn modelId="{5A227772-1C24-42A9-94A0-734CC6DBFC9E}" srcId="{5C8F71FE-116C-4F34-8C2D-EE5A476CF51E}" destId="{22E33F89-8BB6-4C10-A1F2-953C602B935E}" srcOrd="0" destOrd="0" parTransId="{07C5A45B-73F5-488C-A3A1-589531E5020B}" sibTransId="{FAE5B94D-C88B-41D9-A2A4-6B154C111F3A}"/>
    <dgm:cxn modelId="{E246BD59-9266-435C-881A-28532AA19256}" type="presOf" srcId="{789834DE-E7FC-460F-AB90-B8E51718F4F6}" destId="{84007BE4-B19E-4CE0-B48F-356C805335BA}" srcOrd="0" destOrd="0" presId="urn:microsoft.com/office/officeart/2018/2/layout/IconLabelList"/>
    <dgm:cxn modelId="{5EF9337C-F433-438C-88CB-FEDC9CB1F9D3}" srcId="{5C8F71FE-116C-4F34-8C2D-EE5A476CF51E}" destId="{789834DE-E7FC-460F-AB90-B8E51718F4F6}" srcOrd="1" destOrd="0" parTransId="{6439997A-1203-4A48-BD20-D5AA643F6824}" sibTransId="{F49384A2-9B23-40E0-9B79-918CCE08B7CB}"/>
    <dgm:cxn modelId="{C00129BB-0AA3-4109-AB17-3445A8FEFD47}" type="presOf" srcId="{22E33F89-8BB6-4C10-A1F2-953C602B935E}" destId="{EEC9F66A-DD3B-4DF0-9028-F6D12D0C4FA8}" srcOrd="0" destOrd="0" presId="urn:microsoft.com/office/officeart/2018/2/layout/IconLabelList"/>
    <dgm:cxn modelId="{B34F725B-FC07-472E-8F16-2ECDDF2115C8}" type="presParOf" srcId="{F7C37F87-C002-4A7C-AC01-6E809FDC645A}" destId="{BD694511-3F2F-4D55-BE54-9F818EB7E884}" srcOrd="0" destOrd="0" presId="urn:microsoft.com/office/officeart/2018/2/layout/IconLabelList"/>
    <dgm:cxn modelId="{DEF1733C-E0D7-442D-97E3-4F1DB72715D4}" type="presParOf" srcId="{BD694511-3F2F-4D55-BE54-9F818EB7E884}" destId="{E6A892D9-CB5F-49EB-9B5E-4115959F814C}" srcOrd="0" destOrd="0" presId="urn:microsoft.com/office/officeart/2018/2/layout/IconLabelList"/>
    <dgm:cxn modelId="{CDE970A8-39AC-4BCA-A36F-2B9E98185382}" type="presParOf" srcId="{BD694511-3F2F-4D55-BE54-9F818EB7E884}" destId="{71BDD073-3556-4919-BC3E-6310A11A74F8}" srcOrd="1" destOrd="0" presId="urn:microsoft.com/office/officeart/2018/2/layout/IconLabelList"/>
    <dgm:cxn modelId="{0A1F4463-CFA0-4A86-9C97-D96ED2D8B704}" type="presParOf" srcId="{BD694511-3F2F-4D55-BE54-9F818EB7E884}" destId="{EEC9F66A-DD3B-4DF0-9028-F6D12D0C4FA8}" srcOrd="2" destOrd="0" presId="urn:microsoft.com/office/officeart/2018/2/layout/IconLabelList"/>
    <dgm:cxn modelId="{0797598F-DD7A-4976-92F6-2F2EF3D3340A}" type="presParOf" srcId="{F7C37F87-C002-4A7C-AC01-6E809FDC645A}" destId="{B38B3610-3BC0-416D-9CE4-E93C35972562}" srcOrd="1" destOrd="0" presId="urn:microsoft.com/office/officeart/2018/2/layout/IconLabelList"/>
    <dgm:cxn modelId="{6BE2EF24-5251-4BF5-9215-5D51C7367ADA}" type="presParOf" srcId="{F7C37F87-C002-4A7C-AC01-6E809FDC645A}" destId="{5CB12C0C-A372-4CFA-AB3E-682B930E2394}" srcOrd="2" destOrd="0" presId="urn:microsoft.com/office/officeart/2018/2/layout/IconLabelList"/>
    <dgm:cxn modelId="{B0AC9502-5746-4C7A-ACB1-5DF20B5FC6AD}" type="presParOf" srcId="{5CB12C0C-A372-4CFA-AB3E-682B930E2394}" destId="{2C530E57-044F-4AAA-972F-6E5457191E2F}" srcOrd="0" destOrd="0" presId="urn:microsoft.com/office/officeart/2018/2/layout/IconLabelList"/>
    <dgm:cxn modelId="{0E56B9CE-4664-43CB-8207-592BDE599DDA}" type="presParOf" srcId="{5CB12C0C-A372-4CFA-AB3E-682B930E2394}" destId="{4BCEF006-455C-49C3-BA50-4949147B5FA0}" srcOrd="1" destOrd="0" presId="urn:microsoft.com/office/officeart/2018/2/layout/IconLabelList"/>
    <dgm:cxn modelId="{8F3D7019-55A5-4956-9985-0E672324E1EA}" type="presParOf" srcId="{5CB12C0C-A372-4CFA-AB3E-682B930E2394}" destId="{84007BE4-B19E-4CE0-B48F-356C805335B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C9F2913-EC0E-4961-9E31-DBAD331802A0}"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7EDA009-4155-4374-AAB7-FF5BCFDFE51F}">
      <dgm:prSet/>
      <dgm:spPr/>
      <dgm:t>
        <a:bodyPr/>
        <a:lstStyle/>
        <a:p>
          <a:pPr>
            <a:defRPr cap="all"/>
          </a:pPr>
          <a:r>
            <a:rPr lang="en-US" b="1"/>
            <a:t>Better test coverage</a:t>
          </a:r>
          <a:endParaRPr lang="en-US"/>
        </a:p>
      </dgm:t>
    </dgm:pt>
    <dgm:pt modelId="{12AB4BE9-CA2D-4B68-94AC-8FD30EE01BE7}" type="parTrans" cxnId="{6BA111A5-F4A0-44F3-9200-4FED3BD74BCA}">
      <dgm:prSet/>
      <dgm:spPr/>
      <dgm:t>
        <a:bodyPr/>
        <a:lstStyle/>
        <a:p>
          <a:endParaRPr lang="en-US"/>
        </a:p>
      </dgm:t>
    </dgm:pt>
    <dgm:pt modelId="{53D4EFED-E0AC-40A1-B181-40E9D3F164D2}" type="sibTrans" cxnId="{6BA111A5-F4A0-44F3-9200-4FED3BD74BCA}">
      <dgm:prSet/>
      <dgm:spPr/>
      <dgm:t>
        <a:bodyPr/>
        <a:lstStyle/>
        <a:p>
          <a:endParaRPr lang="en-US"/>
        </a:p>
      </dgm:t>
    </dgm:pt>
    <dgm:pt modelId="{00A1274B-0186-42DB-8335-E878C8F65EAD}">
      <dgm:prSet/>
      <dgm:spPr/>
      <dgm:t>
        <a:bodyPr/>
        <a:lstStyle/>
        <a:p>
          <a:pPr>
            <a:defRPr cap="all"/>
          </a:pPr>
          <a:r>
            <a:rPr lang="en-US" b="1"/>
            <a:t>Increased cost savings</a:t>
          </a:r>
          <a:endParaRPr lang="en-US"/>
        </a:p>
      </dgm:t>
    </dgm:pt>
    <dgm:pt modelId="{CB348DB9-D045-45C1-8CAD-053F5F820679}" type="parTrans" cxnId="{7DAC0ED6-86CA-4D84-A7A1-D30AE88468A1}">
      <dgm:prSet/>
      <dgm:spPr/>
      <dgm:t>
        <a:bodyPr/>
        <a:lstStyle/>
        <a:p>
          <a:endParaRPr lang="en-US"/>
        </a:p>
      </dgm:t>
    </dgm:pt>
    <dgm:pt modelId="{CF299124-E477-46EA-981A-35FA9C8AE1AC}" type="sibTrans" cxnId="{7DAC0ED6-86CA-4D84-A7A1-D30AE88468A1}">
      <dgm:prSet/>
      <dgm:spPr/>
      <dgm:t>
        <a:bodyPr/>
        <a:lstStyle/>
        <a:p>
          <a:endParaRPr lang="en-US"/>
        </a:p>
      </dgm:t>
    </dgm:pt>
    <dgm:pt modelId="{B6D7B477-D9A8-4D2C-8831-23EBD06D4E25}">
      <dgm:prSet/>
      <dgm:spPr/>
      <dgm:t>
        <a:bodyPr/>
        <a:lstStyle/>
        <a:p>
          <a:pPr>
            <a:defRPr cap="all"/>
          </a:pPr>
          <a:r>
            <a:rPr lang="en-US" b="1"/>
            <a:t>Improved customer satisfaction</a:t>
          </a:r>
          <a:endParaRPr lang="en-US"/>
        </a:p>
      </dgm:t>
    </dgm:pt>
    <dgm:pt modelId="{6CE731D9-6051-4CF6-9FE6-7FE949135EFB}" type="parTrans" cxnId="{E06D9591-D657-4845-8175-77F52BF92925}">
      <dgm:prSet/>
      <dgm:spPr/>
      <dgm:t>
        <a:bodyPr/>
        <a:lstStyle/>
        <a:p>
          <a:endParaRPr lang="en-US"/>
        </a:p>
      </dgm:t>
    </dgm:pt>
    <dgm:pt modelId="{FBB626A0-B234-4D88-B3F9-974F7C56CEE8}" type="sibTrans" cxnId="{E06D9591-D657-4845-8175-77F52BF92925}">
      <dgm:prSet/>
      <dgm:spPr/>
      <dgm:t>
        <a:bodyPr/>
        <a:lstStyle/>
        <a:p>
          <a:endParaRPr lang="en-US"/>
        </a:p>
      </dgm:t>
    </dgm:pt>
    <dgm:pt modelId="{B95C98E3-9A58-43BD-8078-FE7F000C2634}">
      <dgm:prSet/>
      <dgm:spPr/>
      <dgm:t>
        <a:bodyPr/>
        <a:lstStyle/>
        <a:p>
          <a:pPr>
            <a:defRPr cap="all"/>
          </a:pPr>
          <a:r>
            <a:rPr lang="en-US" b="1" dirty="0"/>
            <a:t>Faster time-to-market</a:t>
          </a:r>
          <a:endParaRPr lang="en-US" dirty="0"/>
        </a:p>
      </dgm:t>
    </dgm:pt>
    <dgm:pt modelId="{73F8791D-B91A-4AAC-9773-D78F3344D5AF}" type="parTrans" cxnId="{EA4BB189-0F95-46B7-8155-DFF30DFBE74A}">
      <dgm:prSet/>
      <dgm:spPr/>
      <dgm:t>
        <a:bodyPr/>
        <a:lstStyle/>
        <a:p>
          <a:endParaRPr lang="en-US"/>
        </a:p>
      </dgm:t>
    </dgm:pt>
    <dgm:pt modelId="{617AB598-4D78-4993-9261-AB9FAFE0B004}" type="sibTrans" cxnId="{EA4BB189-0F95-46B7-8155-DFF30DFBE74A}">
      <dgm:prSet/>
      <dgm:spPr/>
      <dgm:t>
        <a:bodyPr/>
        <a:lstStyle/>
        <a:p>
          <a:endParaRPr lang="en-US"/>
        </a:p>
      </dgm:t>
    </dgm:pt>
    <dgm:pt modelId="{7C2071F2-F043-4697-86C0-5526EDEEBAAF}" type="pres">
      <dgm:prSet presAssocID="{0C9F2913-EC0E-4961-9E31-DBAD331802A0}" presName="root" presStyleCnt="0">
        <dgm:presLayoutVars>
          <dgm:dir/>
          <dgm:resizeHandles val="exact"/>
        </dgm:presLayoutVars>
      </dgm:prSet>
      <dgm:spPr/>
    </dgm:pt>
    <dgm:pt modelId="{86903524-FE19-413E-A9D6-18443E9C07B5}" type="pres">
      <dgm:prSet presAssocID="{A7EDA009-4155-4374-AAB7-FF5BCFDFE51F}" presName="compNode" presStyleCnt="0"/>
      <dgm:spPr/>
    </dgm:pt>
    <dgm:pt modelId="{E6F0C4E2-915A-4573-995C-59E051D33965}" type="pres">
      <dgm:prSet presAssocID="{A7EDA009-4155-4374-AAB7-FF5BCFDFE51F}" presName="iconBgRect" presStyleLbl="bgShp" presStyleIdx="0" presStyleCnt="4"/>
      <dgm:spPr/>
    </dgm:pt>
    <dgm:pt modelId="{C208915E-2A3B-4ED4-939B-8F7C30CB0726}" type="pres">
      <dgm:prSet presAssocID="{A7EDA009-4155-4374-AAB7-FF5BCFDFE51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F2091703-5B44-4CF2-8C9C-712CD95B88AA}" type="pres">
      <dgm:prSet presAssocID="{A7EDA009-4155-4374-AAB7-FF5BCFDFE51F}" presName="spaceRect" presStyleCnt="0"/>
      <dgm:spPr/>
    </dgm:pt>
    <dgm:pt modelId="{3A47D117-8D33-47D0-8260-7BBF45677D6F}" type="pres">
      <dgm:prSet presAssocID="{A7EDA009-4155-4374-AAB7-FF5BCFDFE51F}" presName="textRect" presStyleLbl="revTx" presStyleIdx="0" presStyleCnt="4">
        <dgm:presLayoutVars>
          <dgm:chMax val="1"/>
          <dgm:chPref val="1"/>
        </dgm:presLayoutVars>
      </dgm:prSet>
      <dgm:spPr/>
    </dgm:pt>
    <dgm:pt modelId="{F1066892-216D-4DB7-A7BB-75256CCB38FC}" type="pres">
      <dgm:prSet presAssocID="{53D4EFED-E0AC-40A1-B181-40E9D3F164D2}" presName="sibTrans" presStyleCnt="0"/>
      <dgm:spPr/>
    </dgm:pt>
    <dgm:pt modelId="{8EF1E5CB-B7F2-4BDE-BCE7-27BBB699623C}" type="pres">
      <dgm:prSet presAssocID="{00A1274B-0186-42DB-8335-E878C8F65EAD}" presName="compNode" presStyleCnt="0"/>
      <dgm:spPr/>
    </dgm:pt>
    <dgm:pt modelId="{CDCB15EC-138D-4194-B265-982EF8DCA26A}" type="pres">
      <dgm:prSet presAssocID="{00A1274B-0186-42DB-8335-E878C8F65EAD}" presName="iconBgRect" presStyleLbl="bgShp" presStyleIdx="1" presStyleCnt="4"/>
      <dgm:spPr/>
    </dgm:pt>
    <dgm:pt modelId="{79B2E176-4B47-472F-B194-F2D406E6BF20}" type="pres">
      <dgm:prSet presAssocID="{00A1274B-0186-42DB-8335-E878C8F65EA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iggy Bank"/>
        </a:ext>
      </dgm:extLst>
    </dgm:pt>
    <dgm:pt modelId="{8196CEF0-D879-4934-ACBC-FBFEA81A5C3A}" type="pres">
      <dgm:prSet presAssocID="{00A1274B-0186-42DB-8335-E878C8F65EAD}" presName="spaceRect" presStyleCnt="0"/>
      <dgm:spPr/>
    </dgm:pt>
    <dgm:pt modelId="{229C187B-0A88-44D5-BE5F-F6B8173E933B}" type="pres">
      <dgm:prSet presAssocID="{00A1274B-0186-42DB-8335-E878C8F65EAD}" presName="textRect" presStyleLbl="revTx" presStyleIdx="1" presStyleCnt="4">
        <dgm:presLayoutVars>
          <dgm:chMax val="1"/>
          <dgm:chPref val="1"/>
        </dgm:presLayoutVars>
      </dgm:prSet>
      <dgm:spPr/>
    </dgm:pt>
    <dgm:pt modelId="{5B971E1E-F8EB-47C0-846F-2F20B1D0B310}" type="pres">
      <dgm:prSet presAssocID="{CF299124-E477-46EA-981A-35FA9C8AE1AC}" presName="sibTrans" presStyleCnt="0"/>
      <dgm:spPr/>
    </dgm:pt>
    <dgm:pt modelId="{7ADD24FD-5DA0-4166-AFD0-69F26A088F87}" type="pres">
      <dgm:prSet presAssocID="{B6D7B477-D9A8-4D2C-8831-23EBD06D4E25}" presName="compNode" presStyleCnt="0"/>
      <dgm:spPr/>
    </dgm:pt>
    <dgm:pt modelId="{764B6FD0-4BD9-4BBC-9D55-484BD3C13F07}" type="pres">
      <dgm:prSet presAssocID="{B6D7B477-D9A8-4D2C-8831-23EBD06D4E25}" presName="iconBgRect" presStyleLbl="bgShp" presStyleIdx="2" presStyleCnt="4"/>
      <dgm:spPr/>
    </dgm:pt>
    <dgm:pt modelId="{EBA282AF-12D6-4975-861F-C92E177EB3B7}" type="pres">
      <dgm:prSet presAssocID="{B6D7B477-D9A8-4D2C-8831-23EBD06D4E2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iling Face with No Fill"/>
        </a:ext>
      </dgm:extLst>
    </dgm:pt>
    <dgm:pt modelId="{AB255ECF-4812-4ED8-969F-95B1D3B311C0}" type="pres">
      <dgm:prSet presAssocID="{B6D7B477-D9A8-4D2C-8831-23EBD06D4E25}" presName="spaceRect" presStyleCnt="0"/>
      <dgm:spPr/>
    </dgm:pt>
    <dgm:pt modelId="{085CA8DD-4535-48BF-BE7B-62C448147DA1}" type="pres">
      <dgm:prSet presAssocID="{B6D7B477-D9A8-4D2C-8831-23EBD06D4E25}" presName="textRect" presStyleLbl="revTx" presStyleIdx="2" presStyleCnt="4">
        <dgm:presLayoutVars>
          <dgm:chMax val="1"/>
          <dgm:chPref val="1"/>
        </dgm:presLayoutVars>
      </dgm:prSet>
      <dgm:spPr/>
    </dgm:pt>
    <dgm:pt modelId="{9FCF2D13-0FD8-422A-B6B3-54B25BABD00E}" type="pres">
      <dgm:prSet presAssocID="{FBB626A0-B234-4D88-B3F9-974F7C56CEE8}" presName="sibTrans" presStyleCnt="0"/>
      <dgm:spPr/>
    </dgm:pt>
    <dgm:pt modelId="{8DB8D2CD-1F20-478C-9277-6E3DBFE571ED}" type="pres">
      <dgm:prSet presAssocID="{B95C98E3-9A58-43BD-8078-FE7F000C2634}" presName="compNode" presStyleCnt="0"/>
      <dgm:spPr/>
    </dgm:pt>
    <dgm:pt modelId="{87F40482-B392-4964-B10F-DDE92652697F}" type="pres">
      <dgm:prSet presAssocID="{B95C98E3-9A58-43BD-8078-FE7F000C2634}" presName="iconBgRect" presStyleLbl="bgShp" presStyleIdx="3" presStyleCnt="4"/>
      <dgm:spPr/>
    </dgm:pt>
    <dgm:pt modelId="{43FC2C1C-B3CD-4B70-A2D2-C8A7ED11A076}" type="pres">
      <dgm:prSet presAssocID="{B95C98E3-9A58-43BD-8078-FE7F000C263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C6ACD379-E6CE-4B88-919B-F7389E315789}" type="pres">
      <dgm:prSet presAssocID="{B95C98E3-9A58-43BD-8078-FE7F000C2634}" presName="spaceRect" presStyleCnt="0"/>
      <dgm:spPr/>
    </dgm:pt>
    <dgm:pt modelId="{57846780-E566-4671-8648-981DAEEFB4C7}" type="pres">
      <dgm:prSet presAssocID="{B95C98E3-9A58-43BD-8078-FE7F000C2634}" presName="textRect" presStyleLbl="revTx" presStyleIdx="3" presStyleCnt="4">
        <dgm:presLayoutVars>
          <dgm:chMax val="1"/>
          <dgm:chPref val="1"/>
        </dgm:presLayoutVars>
      </dgm:prSet>
      <dgm:spPr/>
    </dgm:pt>
  </dgm:ptLst>
  <dgm:cxnLst>
    <dgm:cxn modelId="{C4F0B935-CA0C-404F-9745-BB8CB7550898}" type="presOf" srcId="{B6D7B477-D9A8-4D2C-8831-23EBD06D4E25}" destId="{085CA8DD-4535-48BF-BE7B-62C448147DA1}" srcOrd="0" destOrd="0" presId="urn:microsoft.com/office/officeart/2018/5/layout/IconCircleLabelList"/>
    <dgm:cxn modelId="{6EE24981-A622-415D-875B-DB0455611773}" type="presOf" srcId="{B95C98E3-9A58-43BD-8078-FE7F000C2634}" destId="{57846780-E566-4671-8648-981DAEEFB4C7}" srcOrd="0" destOrd="0" presId="urn:microsoft.com/office/officeart/2018/5/layout/IconCircleLabelList"/>
    <dgm:cxn modelId="{EA4BB189-0F95-46B7-8155-DFF30DFBE74A}" srcId="{0C9F2913-EC0E-4961-9E31-DBAD331802A0}" destId="{B95C98E3-9A58-43BD-8078-FE7F000C2634}" srcOrd="3" destOrd="0" parTransId="{73F8791D-B91A-4AAC-9773-D78F3344D5AF}" sibTransId="{617AB598-4D78-4993-9261-AB9FAFE0B004}"/>
    <dgm:cxn modelId="{E06D9591-D657-4845-8175-77F52BF92925}" srcId="{0C9F2913-EC0E-4961-9E31-DBAD331802A0}" destId="{B6D7B477-D9A8-4D2C-8831-23EBD06D4E25}" srcOrd="2" destOrd="0" parTransId="{6CE731D9-6051-4CF6-9FE6-7FE949135EFB}" sibTransId="{FBB626A0-B234-4D88-B3F9-974F7C56CEE8}"/>
    <dgm:cxn modelId="{6BA111A5-F4A0-44F3-9200-4FED3BD74BCA}" srcId="{0C9F2913-EC0E-4961-9E31-DBAD331802A0}" destId="{A7EDA009-4155-4374-AAB7-FF5BCFDFE51F}" srcOrd="0" destOrd="0" parTransId="{12AB4BE9-CA2D-4B68-94AC-8FD30EE01BE7}" sibTransId="{53D4EFED-E0AC-40A1-B181-40E9D3F164D2}"/>
    <dgm:cxn modelId="{FD3EA7CC-CF1E-4714-8157-957349309248}" type="presOf" srcId="{0C9F2913-EC0E-4961-9E31-DBAD331802A0}" destId="{7C2071F2-F043-4697-86C0-5526EDEEBAAF}" srcOrd="0" destOrd="0" presId="urn:microsoft.com/office/officeart/2018/5/layout/IconCircleLabelList"/>
    <dgm:cxn modelId="{DE4E36D5-94F3-453C-AA8A-AE0C092F816A}" type="presOf" srcId="{00A1274B-0186-42DB-8335-E878C8F65EAD}" destId="{229C187B-0A88-44D5-BE5F-F6B8173E933B}" srcOrd="0" destOrd="0" presId="urn:microsoft.com/office/officeart/2018/5/layout/IconCircleLabelList"/>
    <dgm:cxn modelId="{7DAC0ED6-86CA-4D84-A7A1-D30AE88468A1}" srcId="{0C9F2913-EC0E-4961-9E31-DBAD331802A0}" destId="{00A1274B-0186-42DB-8335-E878C8F65EAD}" srcOrd="1" destOrd="0" parTransId="{CB348DB9-D045-45C1-8CAD-053F5F820679}" sibTransId="{CF299124-E477-46EA-981A-35FA9C8AE1AC}"/>
    <dgm:cxn modelId="{865F74D8-F85D-473F-99B6-EBAE71282F48}" type="presOf" srcId="{A7EDA009-4155-4374-AAB7-FF5BCFDFE51F}" destId="{3A47D117-8D33-47D0-8260-7BBF45677D6F}" srcOrd="0" destOrd="0" presId="urn:microsoft.com/office/officeart/2018/5/layout/IconCircleLabelList"/>
    <dgm:cxn modelId="{BC868922-BE93-4536-A05A-7EEECC73FD18}" type="presParOf" srcId="{7C2071F2-F043-4697-86C0-5526EDEEBAAF}" destId="{86903524-FE19-413E-A9D6-18443E9C07B5}" srcOrd="0" destOrd="0" presId="urn:microsoft.com/office/officeart/2018/5/layout/IconCircleLabelList"/>
    <dgm:cxn modelId="{ED848B90-0E01-4D8E-9AA5-EAB3AE467B3A}" type="presParOf" srcId="{86903524-FE19-413E-A9D6-18443E9C07B5}" destId="{E6F0C4E2-915A-4573-995C-59E051D33965}" srcOrd="0" destOrd="0" presId="urn:microsoft.com/office/officeart/2018/5/layout/IconCircleLabelList"/>
    <dgm:cxn modelId="{9A847D49-C47B-435E-B053-6BC4E5A9DCA4}" type="presParOf" srcId="{86903524-FE19-413E-A9D6-18443E9C07B5}" destId="{C208915E-2A3B-4ED4-939B-8F7C30CB0726}" srcOrd="1" destOrd="0" presId="urn:microsoft.com/office/officeart/2018/5/layout/IconCircleLabelList"/>
    <dgm:cxn modelId="{2546AA00-7178-4697-91B5-8155D4EF42F3}" type="presParOf" srcId="{86903524-FE19-413E-A9D6-18443E9C07B5}" destId="{F2091703-5B44-4CF2-8C9C-712CD95B88AA}" srcOrd="2" destOrd="0" presId="urn:microsoft.com/office/officeart/2018/5/layout/IconCircleLabelList"/>
    <dgm:cxn modelId="{F36DBFD4-7F78-439A-814E-54622DE29884}" type="presParOf" srcId="{86903524-FE19-413E-A9D6-18443E9C07B5}" destId="{3A47D117-8D33-47D0-8260-7BBF45677D6F}" srcOrd="3" destOrd="0" presId="urn:microsoft.com/office/officeart/2018/5/layout/IconCircleLabelList"/>
    <dgm:cxn modelId="{6E2BF59F-FB6D-4436-8E56-50E32FF8C663}" type="presParOf" srcId="{7C2071F2-F043-4697-86C0-5526EDEEBAAF}" destId="{F1066892-216D-4DB7-A7BB-75256CCB38FC}" srcOrd="1" destOrd="0" presId="urn:microsoft.com/office/officeart/2018/5/layout/IconCircleLabelList"/>
    <dgm:cxn modelId="{1A23AD3C-AFD9-43B9-8307-4EC13C7BEB31}" type="presParOf" srcId="{7C2071F2-F043-4697-86C0-5526EDEEBAAF}" destId="{8EF1E5CB-B7F2-4BDE-BCE7-27BBB699623C}" srcOrd="2" destOrd="0" presId="urn:microsoft.com/office/officeart/2018/5/layout/IconCircleLabelList"/>
    <dgm:cxn modelId="{5B145A2C-37DB-4586-9398-482A18A654B7}" type="presParOf" srcId="{8EF1E5CB-B7F2-4BDE-BCE7-27BBB699623C}" destId="{CDCB15EC-138D-4194-B265-982EF8DCA26A}" srcOrd="0" destOrd="0" presId="urn:microsoft.com/office/officeart/2018/5/layout/IconCircleLabelList"/>
    <dgm:cxn modelId="{F5ED8033-597F-44E0-BB82-D37A2D509BA4}" type="presParOf" srcId="{8EF1E5CB-B7F2-4BDE-BCE7-27BBB699623C}" destId="{79B2E176-4B47-472F-B194-F2D406E6BF20}" srcOrd="1" destOrd="0" presId="urn:microsoft.com/office/officeart/2018/5/layout/IconCircleLabelList"/>
    <dgm:cxn modelId="{CCF7386A-9315-4DC8-AF4C-2A2E95F30909}" type="presParOf" srcId="{8EF1E5CB-B7F2-4BDE-BCE7-27BBB699623C}" destId="{8196CEF0-D879-4934-ACBC-FBFEA81A5C3A}" srcOrd="2" destOrd="0" presId="urn:microsoft.com/office/officeart/2018/5/layout/IconCircleLabelList"/>
    <dgm:cxn modelId="{6F5B3B74-EE3F-4D29-A2D1-3EC0234BF412}" type="presParOf" srcId="{8EF1E5CB-B7F2-4BDE-BCE7-27BBB699623C}" destId="{229C187B-0A88-44D5-BE5F-F6B8173E933B}" srcOrd="3" destOrd="0" presId="urn:microsoft.com/office/officeart/2018/5/layout/IconCircleLabelList"/>
    <dgm:cxn modelId="{9821C71C-27AB-40EF-BCA8-47912BC3B608}" type="presParOf" srcId="{7C2071F2-F043-4697-86C0-5526EDEEBAAF}" destId="{5B971E1E-F8EB-47C0-846F-2F20B1D0B310}" srcOrd="3" destOrd="0" presId="urn:microsoft.com/office/officeart/2018/5/layout/IconCircleLabelList"/>
    <dgm:cxn modelId="{B404F65B-9D28-4771-B3A6-DE32F4F5BCAE}" type="presParOf" srcId="{7C2071F2-F043-4697-86C0-5526EDEEBAAF}" destId="{7ADD24FD-5DA0-4166-AFD0-69F26A088F87}" srcOrd="4" destOrd="0" presId="urn:microsoft.com/office/officeart/2018/5/layout/IconCircleLabelList"/>
    <dgm:cxn modelId="{CE8024BB-10C6-4415-B5A0-1E78EB71067F}" type="presParOf" srcId="{7ADD24FD-5DA0-4166-AFD0-69F26A088F87}" destId="{764B6FD0-4BD9-4BBC-9D55-484BD3C13F07}" srcOrd="0" destOrd="0" presId="urn:microsoft.com/office/officeart/2018/5/layout/IconCircleLabelList"/>
    <dgm:cxn modelId="{F5A51020-9180-45D0-A2BD-552AE15D99AF}" type="presParOf" srcId="{7ADD24FD-5DA0-4166-AFD0-69F26A088F87}" destId="{EBA282AF-12D6-4975-861F-C92E177EB3B7}" srcOrd="1" destOrd="0" presId="urn:microsoft.com/office/officeart/2018/5/layout/IconCircleLabelList"/>
    <dgm:cxn modelId="{7019A915-7B5D-4CBF-A83B-2CE8D19BA1CA}" type="presParOf" srcId="{7ADD24FD-5DA0-4166-AFD0-69F26A088F87}" destId="{AB255ECF-4812-4ED8-969F-95B1D3B311C0}" srcOrd="2" destOrd="0" presId="urn:microsoft.com/office/officeart/2018/5/layout/IconCircleLabelList"/>
    <dgm:cxn modelId="{BCFBE9CC-D725-4A98-9FDF-497D0CE6B441}" type="presParOf" srcId="{7ADD24FD-5DA0-4166-AFD0-69F26A088F87}" destId="{085CA8DD-4535-48BF-BE7B-62C448147DA1}" srcOrd="3" destOrd="0" presId="urn:microsoft.com/office/officeart/2018/5/layout/IconCircleLabelList"/>
    <dgm:cxn modelId="{6F679230-050D-4FCC-9E88-5A4E6FA8580A}" type="presParOf" srcId="{7C2071F2-F043-4697-86C0-5526EDEEBAAF}" destId="{9FCF2D13-0FD8-422A-B6B3-54B25BABD00E}" srcOrd="5" destOrd="0" presId="urn:microsoft.com/office/officeart/2018/5/layout/IconCircleLabelList"/>
    <dgm:cxn modelId="{0CC07EC3-A9F1-4DF5-AAD4-843F897B370C}" type="presParOf" srcId="{7C2071F2-F043-4697-86C0-5526EDEEBAAF}" destId="{8DB8D2CD-1F20-478C-9277-6E3DBFE571ED}" srcOrd="6" destOrd="0" presId="urn:microsoft.com/office/officeart/2018/5/layout/IconCircleLabelList"/>
    <dgm:cxn modelId="{51E9D8AD-B7B6-472D-BDD0-C63F3C7EEB96}" type="presParOf" srcId="{8DB8D2CD-1F20-478C-9277-6E3DBFE571ED}" destId="{87F40482-B392-4964-B10F-DDE92652697F}" srcOrd="0" destOrd="0" presId="urn:microsoft.com/office/officeart/2018/5/layout/IconCircleLabelList"/>
    <dgm:cxn modelId="{9406ED05-29C0-4590-BFF1-480DEA061529}" type="presParOf" srcId="{8DB8D2CD-1F20-478C-9277-6E3DBFE571ED}" destId="{43FC2C1C-B3CD-4B70-A2D2-C8A7ED11A076}" srcOrd="1" destOrd="0" presId="urn:microsoft.com/office/officeart/2018/5/layout/IconCircleLabelList"/>
    <dgm:cxn modelId="{931D9A33-CC64-492D-A0B6-3A243BC84021}" type="presParOf" srcId="{8DB8D2CD-1F20-478C-9277-6E3DBFE571ED}" destId="{C6ACD379-E6CE-4B88-919B-F7389E315789}" srcOrd="2" destOrd="0" presId="urn:microsoft.com/office/officeart/2018/5/layout/IconCircleLabelList"/>
    <dgm:cxn modelId="{9599E035-9B3D-4791-BA81-4573E32B9B90}" type="presParOf" srcId="{8DB8D2CD-1F20-478C-9277-6E3DBFE571ED}" destId="{57846780-E566-4671-8648-981DAEEFB4C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C2285C9-9915-4F9A-8D24-4E845A416126}"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E73D82CD-21E8-4D10-9570-5350BC46EF96}">
      <dgm:prSet/>
      <dgm:spPr/>
      <dgm:t>
        <a:bodyPr/>
        <a:lstStyle/>
        <a:p>
          <a:r>
            <a:rPr lang="en-US"/>
            <a:t>Plugins/Libraries</a:t>
          </a:r>
        </a:p>
      </dgm:t>
    </dgm:pt>
    <dgm:pt modelId="{B47E4165-CA9B-40C5-91BB-A449E4B862EB}" type="parTrans" cxnId="{6CBCBAF4-0657-4795-9CD4-AC84AA941484}">
      <dgm:prSet/>
      <dgm:spPr/>
      <dgm:t>
        <a:bodyPr/>
        <a:lstStyle/>
        <a:p>
          <a:endParaRPr lang="en-US"/>
        </a:p>
      </dgm:t>
    </dgm:pt>
    <dgm:pt modelId="{042E41AA-2B54-47E7-B247-F9C0E1E62F73}" type="sibTrans" cxnId="{6CBCBAF4-0657-4795-9CD4-AC84AA941484}">
      <dgm:prSet/>
      <dgm:spPr/>
      <dgm:t>
        <a:bodyPr/>
        <a:lstStyle/>
        <a:p>
          <a:endParaRPr lang="en-US"/>
        </a:p>
      </dgm:t>
    </dgm:pt>
    <dgm:pt modelId="{0F11D0FA-07AC-4385-87E6-E21456D9F1C4}">
      <dgm:prSet/>
      <dgm:spPr/>
      <dgm:t>
        <a:bodyPr/>
        <a:lstStyle/>
        <a:p>
          <a:r>
            <a:rPr lang="en-US"/>
            <a:t>Bugmagnet extension for chrome</a:t>
          </a:r>
        </a:p>
      </dgm:t>
    </dgm:pt>
    <dgm:pt modelId="{1848F9C4-9CE7-4D7A-B176-E6B0C06E8405}" type="parTrans" cxnId="{97469062-BA84-4DFA-B45A-F9B72499A2C7}">
      <dgm:prSet/>
      <dgm:spPr/>
      <dgm:t>
        <a:bodyPr/>
        <a:lstStyle/>
        <a:p>
          <a:endParaRPr lang="en-US"/>
        </a:p>
      </dgm:t>
    </dgm:pt>
    <dgm:pt modelId="{59A8FEA7-D70E-43C3-BAAA-E99E2989728E}" type="sibTrans" cxnId="{97469062-BA84-4DFA-B45A-F9B72499A2C7}">
      <dgm:prSet/>
      <dgm:spPr/>
      <dgm:t>
        <a:bodyPr/>
        <a:lstStyle/>
        <a:p>
          <a:endParaRPr lang="en-US"/>
        </a:p>
      </dgm:t>
    </dgm:pt>
    <dgm:pt modelId="{1D922F47-AD58-492F-8449-DBECDC63AC3E}">
      <dgm:prSet/>
      <dgm:spPr/>
      <dgm:t>
        <a:bodyPr/>
        <a:lstStyle/>
        <a:p>
          <a:r>
            <a:rPr lang="en-US"/>
            <a:t>Autotestdata.com</a:t>
          </a:r>
        </a:p>
      </dgm:t>
    </dgm:pt>
    <dgm:pt modelId="{1FE6457C-5252-45D6-9197-0465FF183DC5}" type="parTrans" cxnId="{1D77FE36-B162-4798-906F-3ADAF938038D}">
      <dgm:prSet/>
      <dgm:spPr/>
      <dgm:t>
        <a:bodyPr/>
        <a:lstStyle/>
        <a:p>
          <a:endParaRPr lang="en-US"/>
        </a:p>
      </dgm:t>
    </dgm:pt>
    <dgm:pt modelId="{3942CD72-114F-4493-A387-622459920B82}" type="sibTrans" cxnId="{1D77FE36-B162-4798-906F-3ADAF938038D}">
      <dgm:prSet/>
      <dgm:spPr/>
      <dgm:t>
        <a:bodyPr/>
        <a:lstStyle/>
        <a:p>
          <a:endParaRPr lang="en-US"/>
        </a:p>
      </dgm:t>
    </dgm:pt>
    <dgm:pt modelId="{11A14DEE-AAE5-488A-8BAA-B7E723CFB497}">
      <dgm:prSet/>
      <dgm:spPr/>
      <dgm:t>
        <a:bodyPr/>
        <a:lstStyle/>
        <a:p>
          <a:r>
            <a:rPr lang="en-US"/>
            <a:t>mockaroo.com</a:t>
          </a:r>
        </a:p>
      </dgm:t>
    </dgm:pt>
    <dgm:pt modelId="{3B724941-BBFD-40F8-A4C6-ABC5083F7FB7}" type="parTrans" cxnId="{016A8782-8E02-4439-B320-20A572929959}">
      <dgm:prSet/>
      <dgm:spPr/>
      <dgm:t>
        <a:bodyPr/>
        <a:lstStyle/>
        <a:p>
          <a:endParaRPr lang="en-US"/>
        </a:p>
      </dgm:t>
    </dgm:pt>
    <dgm:pt modelId="{F11FB2EA-126F-4E53-8934-2C7E08DE52EA}" type="sibTrans" cxnId="{016A8782-8E02-4439-B320-20A572929959}">
      <dgm:prSet/>
      <dgm:spPr/>
      <dgm:t>
        <a:bodyPr/>
        <a:lstStyle/>
        <a:p>
          <a:endParaRPr lang="en-US"/>
        </a:p>
      </dgm:t>
    </dgm:pt>
    <dgm:pt modelId="{71CB1F35-9DBE-4BD7-BFB0-437AA7809D3A}">
      <dgm:prSet/>
      <dgm:spPr/>
      <dgm:t>
        <a:bodyPr/>
        <a:lstStyle/>
        <a:p>
          <a:r>
            <a:rPr lang="en-US"/>
            <a:t>Faker</a:t>
          </a:r>
        </a:p>
      </dgm:t>
    </dgm:pt>
    <dgm:pt modelId="{94AF9472-6BD1-4F93-8949-99F05D9D09DB}" type="parTrans" cxnId="{56386A2E-E8E9-4B0C-A0E5-5D7CA2F1EDF3}">
      <dgm:prSet/>
      <dgm:spPr/>
      <dgm:t>
        <a:bodyPr/>
        <a:lstStyle/>
        <a:p>
          <a:endParaRPr lang="en-US"/>
        </a:p>
      </dgm:t>
    </dgm:pt>
    <dgm:pt modelId="{671F0EB1-9EB8-4F2C-AFCB-F868200FDC3C}" type="sibTrans" cxnId="{56386A2E-E8E9-4B0C-A0E5-5D7CA2F1EDF3}">
      <dgm:prSet/>
      <dgm:spPr/>
      <dgm:t>
        <a:bodyPr/>
        <a:lstStyle/>
        <a:p>
          <a:endParaRPr lang="en-US"/>
        </a:p>
      </dgm:t>
    </dgm:pt>
    <dgm:pt modelId="{2C319E9F-9775-4B1D-9EA0-C310BE0ED822}">
      <dgm:prSet/>
      <dgm:spPr/>
      <dgm:t>
        <a:bodyPr/>
        <a:lstStyle/>
        <a:p>
          <a:r>
            <a:rPr lang="en-US"/>
            <a:t>databucket-server</a:t>
          </a:r>
        </a:p>
      </dgm:t>
    </dgm:pt>
    <dgm:pt modelId="{AF89F0CB-9556-4AF6-A9E9-F0451BE3205C}" type="parTrans" cxnId="{4AD62CFE-41D9-4420-90BE-2770A543DAA5}">
      <dgm:prSet/>
      <dgm:spPr/>
      <dgm:t>
        <a:bodyPr/>
        <a:lstStyle/>
        <a:p>
          <a:endParaRPr lang="en-US"/>
        </a:p>
      </dgm:t>
    </dgm:pt>
    <dgm:pt modelId="{7B2F9B37-699E-46E0-AC16-AFC41373007C}" type="sibTrans" cxnId="{4AD62CFE-41D9-4420-90BE-2770A543DAA5}">
      <dgm:prSet/>
      <dgm:spPr/>
      <dgm:t>
        <a:bodyPr/>
        <a:lstStyle/>
        <a:p>
          <a:endParaRPr lang="en-US"/>
        </a:p>
      </dgm:t>
    </dgm:pt>
    <dgm:pt modelId="{79A6E4DA-2297-46DC-9B57-981AD801FECC}">
      <dgm:prSet/>
      <dgm:spPr/>
      <dgm:t>
        <a:bodyPr/>
        <a:lstStyle/>
        <a:p>
          <a:r>
            <a:rPr lang="en-US"/>
            <a:t>TDSpora</a:t>
          </a:r>
        </a:p>
      </dgm:t>
    </dgm:pt>
    <dgm:pt modelId="{5FEDA852-DE57-431C-8233-2E9282D89FBD}" type="parTrans" cxnId="{703DC281-A1E4-4F68-8962-E76C13012276}">
      <dgm:prSet/>
      <dgm:spPr/>
      <dgm:t>
        <a:bodyPr/>
        <a:lstStyle/>
        <a:p>
          <a:endParaRPr lang="en-US"/>
        </a:p>
      </dgm:t>
    </dgm:pt>
    <dgm:pt modelId="{E2C5F4DC-A326-482A-8276-407A3506DEF2}" type="sibTrans" cxnId="{703DC281-A1E4-4F68-8962-E76C13012276}">
      <dgm:prSet/>
      <dgm:spPr/>
      <dgm:t>
        <a:bodyPr/>
        <a:lstStyle/>
        <a:p>
          <a:endParaRPr lang="en-US"/>
        </a:p>
      </dgm:t>
    </dgm:pt>
    <dgm:pt modelId="{786DE8C0-65DE-4773-97B0-936C5C826D42}">
      <dgm:prSet/>
      <dgm:spPr/>
      <dgm:t>
        <a:bodyPr/>
        <a:lstStyle/>
        <a:p>
          <a:r>
            <a:rPr lang="en-US"/>
            <a:t>Generatedata</a:t>
          </a:r>
        </a:p>
      </dgm:t>
    </dgm:pt>
    <dgm:pt modelId="{61B5BA43-8996-4303-914C-C6B6522A83B9}" type="parTrans" cxnId="{7A63DFFF-F495-4BB0-9D73-9F043CE23940}">
      <dgm:prSet/>
      <dgm:spPr/>
      <dgm:t>
        <a:bodyPr/>
        <a:lstStyle/>
        <a:p>
          <a:endParaRPr lang="en-US"/>
        </a:p>
      </dgm:t>
    </dgm:pt>
    <dgm:pt modelId="{79F853A3-3B1A-4052-8482-ED84210CF04C}" type="sibTrans" cxnId="{7A63DFFF-F495-4BB0-9D73-9F043CE23940}">
      <dgm:prSet/>
      <dgm:spPr/>
      <dgm:t>
        <a:bodyPr/>
        <a:lstStyle/>
        <a:p>
          <a:endParaRPr lang="en-US"/>
        </a:p>
      </dgm:t>
    </dgm:pt>
    <dgm:pt modelId="{0DF2BB61-9BCC-4950-8655-FEF160DC94E5}">
      <dgm:prSet/>
      <dgm:spPr/>
      <dgm:t>
        <a:bodyPr/>
        <a:lstStyle/>
        <a:p>
          <a:r>
            <a:rPr lang="en-US"/>
            <a:t>Datafactory/data-factory</a:t>
          </a:r>
        </a:p>
      </dgm:t>
    </dgm:pt>
    <dgm:pt modelId="{0048024B-9D28-4C69-960D-3A1D7CA0956A}" type="parTrans" cxnId="{8469C72A-F321-49C6-B305-E93C82292DC7}">
      <dgm:prSet/>
      <dgm:spPr/>
      <dgm:t>
        <a:bodyPr/>
        <a:lstStyle/>
        <a:p>
          <a:endParaRPr lang="en-US"/>
        </a:p>
      </dgm:t>
    </dgm:pt>
    <dgm:pt modelId="{A1CF343B-8F60-42CA-BD60-1FFF51F57B37}" type="sibTrans" cxnId="{8469C72A-F321-49C6-B305-E93C82292DC7}">
      <dgm:prSet/>
      <dgm:spPr/>
      <dgm:t>
        <a:bodyPr/>
        <a:lstStyle/>
        <a:p>
          <a:endParaRPr lang="en-US"/>
        </a:p>
      </dgm:t>
    </dgm:pt>
    <dgm:pt modelId="{AEB401D0-B882-4991-B545-3E143DC6A777}">
      <dgm:prSet/>
      <dgm:spPr/>
      <dgm:t>
        <a:bodyPr/>
        <a:lstStyle/>
        <a:p>
          <a:r>
            <a:rPr lang="en-US"/>
            <a:t>DataGenerator</a:t>
          </a:r>
        </a:p>
      </dgm:t>
    </dgm:pt>
    <dgm:pt modelId="{202AB313-E750-4AAA-AA80-E800AB2AAEED}" type="parTrans" cxnId="{CCF27FFE-1912-4CEA-BB2B-DF30A25560EB}">
      <dgm:prSet/>
      <dgm:spPr/>
      <dgm:t>
        <a:bodyPr/>
        <a:lstStyle/>
        <a:p>
          <a:endParaRPr lang="en-US"/>
        </a:p>
      </dgm:t>
    </dgm:pt>
    <dgm:pt modelId="{14BF4FC5-580E-4446-B42B-0ECE045A7EF1}" type="sibTrans" cxnId="{CCF27FFE-1912-4CEA-BB2B-DF30A25560EB}">
      <dgm:prSet/>
      <dgm:spPr/>
      <dgm:t>
        <a:bodyPr/>
        <a:lstStyle/>
        <a:p>
          <a:endParaRPr lang="en-US"/>
        </a:p>
      </dgm:t>
    </dgm:pt>
    <dgm:pt modelId="{96136D71-FB59-4F27-AF88-B82C5218DF99}">
      <dgm:prSet/>
      <dgm:spPr/>
      <dgm:t>
        <a:bodyPr/>
        <a:lstStyle/>
        <a:p>
          <a:r>
            <a:rPr lang="en-US"/>
            <a:t>mockneat</a:t>
          </a:r>
        </a:p>
      </dgm:t>
    </dgm:pt>
    <dgm:pt modelId="{4A954C43-5282-46AE-8262-BE35228EDB65}" type="parTrans" cxnId="{C39B573D-9684-42DD-AE87-91603C1A12C2}">
      <dgm:prSet/>
      <dgm:spPr/>
      <dgm:t>
        <a:bodyPr/>
        <a:lstStyle/>
        <a:p>
          <a:endParaRPr lang="en-US"/>
        </a:p>
      </dgm:t>
    </dgm:pt>
    <dgm:pt modelId="{36AA026A-307F-47F2-9AE6-102444BD76D1}" type="sibTrans" cxnId="{C39B573D-9684-42DD-AE87-91603C1A12C2}">
      <dgm:prSet/>
      <dgm:spPr/>
      <dgm:t>
        <a:bodyPr/>
        <a:lstStyle/>
        <a:p>
          <a:endParaRPr lang="en-US"/>
        </a:p>
      </dgm:t>
    </dgm:pt>
    <dgm:pt modelId="{E8DDEDBE-07E7-4CF9-9C6F-8EED5DD271D4}">
      <dgm:prSet/>
      <dgm:spPr/>
      <dgm:t>
        <a:bodyPr/>
        <a:lstStyle/>
        <a:p>
          <a:r>
            <a:rPr lang="en-US"/>
            <a:t>Commercial Tools</a:t>
          </a:r>
        </a:p>
      </dgm:t>
    </dgm:pt>
    <dgm:pt modelId="{C3CE53F3-EA13-4820-ADF1-8BCC87EEFC7D}" type="parTrans" cxnId="{8702BCC1-9B66-4AE1-9B83-5BBB91D3E889}">
      <dgm:prSet/>
      <dgm:spPr/>
      <dgm:t>
        <a:bodyPr/>
        <a:lstStyle/>
        <a:p>
          <a:endParaRPr lang="en-US"/>
        </a:p>
      </dgm:t>
    </dgm:pt>
    <dgm:pt modelId="{496133C1-C24A-4343-9DE0-03140A0ABDD5}" type="sibTrans" cxnId="{8702BCC1-9B66-4AE1-9B83-5BBB91D3E889}">
      <dgm:prSet/>
      <dgm:spPr/>
      <dgm:t>
        <a:bodyPr/>
        <a:lstStyle/>
        <a:p>
          <a:endParaRPr lang="en-US"/>
        </a:p>
      </dgm:t>
    </dgm:pt>
    <dgm:pt modelId="{ED969B78-A92C-44D0-AA6A-4B4B18D12628}">
      <dgm:prSet/>
      <dgm:spPr/>
      <dgm:t>
        <a:bodyPr/>
        <a:lstStyle/>
        <a:p>
          <a:r>
            <a:rPr lang="en-US" dirty="0"/>
            <a:t>K2view Test Data Management</a:t>
          </a:r>
        </a:p>
      </dgm:t>
    </dgm:pt>
    <dgm:pt modelId="{655718BB-F23D-4BC7-BA4D-16583C12B81C}" type="parTrans" cxnId="{2DEADD0C-1757-43BB-9275-66249C2B2AFD}">
      <dgm:prSet/>
      <dgm:spPr/>
      <dgm:t>
        <a:bodyPr/>
        <a:lstStyle/>
        <a:p>
          <a:endParaRPr lang="en-US"/>
        </a:p>
      </dgm:t>
    </dgm:pt>
    <dgm:pt modelId="{32269A2C-C3D1-4F9B-820F-AA86104FD66B}" type="sibTrans" cxnId="{2DEADD0C-1757-43BB-9275-66249C2B2AFD}">
      <dgm:prSet/>
      <dgm:spPr/>
      <dgm:t>
        <a:bodyPr/>
        <a:lstStyle/>
        <a:p>
          <a:endParaRPr lang="en-US"/>
        </a:p>
      </dgm:t>
    </dgm:pt>
    <dgm:pt modelId="{CA53A097-29BA-4947-A749-FD9379F9212B}">
      <dgm:prSet/>
      <dgm:spPr/>
      <dgm:t>
        <a:bodyPr/>
        <a:lstStyle/>
        <a:p>
          <a:r>
            <a:rPr lang="en-US" dirty="0"/>
            <a:t>Broadcom Test Data Manager</a:t>
          </a:r>
        </a:p>
      </dgm:t>
    </dgm:pt>
    <dgm:pt modelId="{3A4505EF-D68D-47A4-9356-69DBFB389EAA}" type="parTrans" cxnId="{405ECE70-7301-4584-B34A-DE027263C4DF}">
      <dgm:prSet/>
      <dgm:spPr/>
      <dgm:t>
        <a:bodyPr/>
        <a:lstStyle/>
        <a:p>
          <a:endParaRPr lang="en-US"/>
        </a:p>
      </dgm:t>
    </dgm:pt>
    <dgm:pt modelId="{566DA16B-95FD-4DB6-87E2-5B7570FB9EB3}" type="sibTrans" cxnId="{405ECE70-7301-4584-B34A-DE027263C4DF}">
      <dgm:prSet/>
      <dgm:spPr/>
      <dgm:t>
        <a:bodyPr/>
        <a:lstStyle/>
        <a:p>
          <a:endParaRPr lang="en-US"/>
        </a:p>
      </dgm:t>
    </dgm:pt>
    <dgm:pt modelId="{76430581-1E94-4050-BEB5-F55F6A1B447F}">
      <dgm:prSet/>
      <dgm:spPr/>
      <dgm:t>
        <a:bodyPr/>
        <a:lstStyle/>
        <a:p>
          <a:r>
            <a:rPr lang="en-US" dirty="0"/>
            <a:t>IBM </a:t>
          </a:r>
          <a:r>
            <a:rPr lang="en-US" dirty="0" err="1"/>
            <a:t>InfoSphere</a:t>
          </a:r>
          <a:r>
            <a:rPr lang="en-US" dirty="0"/>
            <a:t>® </a:t>
          </a:r>
          <a:r>
            <a:rPr lang="en-US" dirty="0" err="1"/>
            <a:t>Optim</a:t>
          </a:r>
          <a:r>
            <a:rPr lang="en-US" dirty="0"/>
            <a:t>™ Test Data Management</a:t>
          </a:r>
        </a:p>
      </dgm:t>
    </dgm:pt>
    <dgm:pt modelId="{BC3B3723-83E4-444E-9388-ED51D63D1BCF}" type="parTrans" cxnId="{79E4B2ED-8209-4C6C-8C1F-7A78652DBCCE}">
      <dgm:prSet/>
      <dgm:spPr/>
      <dgm:t>
        <a:bodyPr/>
        <a:lstStyle/>
        <a:p>
          <a:endParaRPr lang="en-US"/>
        </a:p>
      </dgm:t>
    </dgm:pt>
    <dgm:pt modelId="{D9EC28B1-4761-43B4-AAFC-80CAA8795B22}" type="sibTrans" cxnId="{79E4B2ED-8209-4C6C-8C1F-7A78652DBCCE}">
      <dgm:prSet/>
      <dgm:spPr/>
      <dgm:t>
        <a:bodyPr/>
        <a:lstStyle/>
        <a:p>
          <a:endParaRPr lang="en-US"/>
        </a:p>
      </dgm:t>
    </dgm:pt>
    <dgm:pt modelId="{6D2C317D-18B5-4EC4-85D1-E1F8891D99F5}">
      <dgm:prSet/>
      <dgm:spPr/>
      <dgm:t>
        <a:bodyPr/>
        <a:lstStyle/>
        <a:p>
          <a:r>
            <a:rPr lang="en-US" dirty="0"/>
            <a:t>Informatica Test Data Management</a:t>
          </a:r>
        </a:p>
      </dgm:t>
    </dgm:pt>
    <dgm:pt modelId="{379B8E57-6F37-42D3-B94F-382CECAF2367}" type="parTrans" cxnId="{29B009F6-EFD2-4A80-A38A-B0859BD46757}">
      <dgm:prSet/>
      <dgm:spPr/>
      <dgm:t>
        <a:bodyPr/>
        <a:lstStyle/>
        <a:p>
          <a:endParaRPr lang="en-US"/>
        </a:p>
      </dgm:t>
    </dgm:pt>
    <dgm:pt modelId="{24C78A5F-6E6E-4DD8-9563-4897CF2CB413}" type="sibTrans" cxnId="{29B009F6-EFD2-4A80-A38A-B0859BD46757}">
      <dgm:prSet/>
      <dgm:spPr/>
      <dgm:t>
        <a:bodyPr/>
        <a:lstStyle/>
        <a:p>
          <a:endParaRPr lang="en-US"/>
        </a:p>
      </dgm:t>
    </dgm:pt>
    <dgm:pt modelId="{25E21C76-61FB-4192-969F-997E2FC66BBC}">
      <dgm:prSet/>
      <dgm:spPr/>
      <dgm:t>
        <a:bodyPr/>
        <a:lstStyle/>
        <a:p>
          <a:r>
            <a:rPr lang="en-US" dirty="0" err="1"/>
            <a:t>Delphix</a:t>
          </a:r>
          <a:r>
            <a:rPr lang="en-US" dirty="0"/>
            <a:t> Test Data Management</a:t>
          </a:r>
        </a:p>
      </dgm:t>
    </dgm:pt>
    <dgm:pt modelId="{64346690-B84E-4AA3-AA93-AB9374FF1D73}" type="parTrans" cxnId="{A94457F0-02A0-44C7-9419-6A83DC9EBE8F}">
      <dgm:prSet/>
      <dgm:spPr/>
      <dgm:t>
        <a:bodyPr/>
        <a:lstStyle/>
        <a:p>
          <a:endParaRPr lang="en-US"/>
        </a:p>
      </dgm:t>
    </dgm:pt>
    <dgm:pt modelId="{C35F69DA-32C3-4199-88F7-78F501A2C553}" type="sibTrans" cxnId="{A94457F0-02A0-44C7-9419-6A83DC9EBE8F}">
      <dgm:prSet/>
      <dgm:spPr/>
      <dgm:t>
        <a:bodyPr/>
        <a:lstStyle/>
        <a:p>
          <a:endParaRPr lang="en-US"/>
        </a:p>
      </dgm:t>
    </dgm:pt>
    <dgm:pt modelId="{6793CF6A-AD36-4B58-BD3B-CE678C9840F9}">
      <dgm:prSet/>
      <dgm:spPr/>
      <dgm:t>
        <a:bodyPr/>
        <a:lstStyle/>
        <a:p>
          <a:r>
            <a:rPr lang="en-US" dirty="0" err="1"/>
            <a:t>Datprof</a:t>
          </a:r>
          <a:r>
            <a:rPr lang="en-US" dirty="0"/>
            <a:t> Test Data Management Solution</a:t>
          </a:r>
        </a:p>
      </dgm:t>
    </dgm:pt>
    <dgm:pt modelId="{647DEC08-64B2-4564-8308-F983F67BE575}" type="parTrans" cxnId="{70F6D8B5-C3A9-4474-B38E-7AF999EE515F}">
      <dgm:prSet/>
      <dgm:spPr/>
      <dgm:t>
        <a:bodyPr/>
        <a:lstStyle/>
        <a:p>
          <a:endParaRPr lang="en-US"/>
        </a:p>
      </dgm:t>
    </dgm:pt>
    <dgm:pt modelId="{C290AE04-3550-4321-9307-3F9D86CCE455}" type="sibTrans" cxnId="{70F6D8B5-C3A9-4474-B38E-7AF999EE515F}">
      <dgm:prSet/>
      <dgm:spPr/>
      <dgm:t>
        <a:bodyPr/>
        <a:lstStyle/>
        <a:p>
          <a:endParaRPr lang="en-US"/>
        </a:p>
      </dgm:t>
    </dgm:pt>
    <dgm:pt modelId="{57E6B12A-18B2-4764-A87E-D6A29800BDBA}" type="pres">
      <dgm:prSet presAssocID="{CC2285C9-9915-4F9A-8D24-4E845A416126}" presName="linear" presStyleCnt="0">
        <dgm:presLayoutVars>
          <dgm:dir/>
          <dgm:animLvl val="lvl"/>
          <dgm:resizeHandles val="exact"/>
        </dgm:presLayoutVars>
      </dgm:prSet>
      <dgm:spPr/>
    </dgm:pt>
    <dgm:pt modelId="{11DE6D87-E166-46A6-902B-C71B896DF774}" type="pres">
      <dgm:prSet presAssocID="{E73D82CD-21E8-4D10-9570-5350BC46EF96}" presName="parentLin" presStyleCnt="0"/>
      <dgm:spPr/>
    </dgm:pt>
    <dgm:pt modelId="{175BBB55-70B1-49B1-ADCC-4EB7ABE87D14}" type="pres">
      <dgm:prSet presAssocID="{E73D82CD-21E8-4D10-9570-5350BC46EF96}" presName="parentLeftMargin" presStyleLbl="node1" presStyleIdx="0" presStyleCnt="2"/>
      <dgm:spPr/>
    </dgm:pt>
    <dgm:pt modelId="{A1AA6706-6B82-4068-9B9C-3FC070EA4D5E}" type="pres">
      <dgm:prSet presAssocID="{E73D82CD-21E8-4D10-9570-5350BC46EF96}" presName="parentText" presStyleLbl="node1" presStyleIdx="0" presStyleCnt="2">
        <dgm:presLayoutVars>
          <dgm:chMax val="0"/>
          <dgm:bulletEnabled val="1"/>
        </dgm:presLayoutVars>
      </dgm:prSet>
      <dgm:spPr/>
    </dgm:pt>
    <dgm:pt modelId="{DF7BD376-595E-46B2-AD8F-625E04B070B4}" type="pres">
      <dgm:prSet presAssocID="{E73D82CD-21E8-4D10-9570-5350BC46EF96}" presName="negativeSpace" presStyleCnt="0"/>
      <dgm:spPr/>
    </dgm:pt>
    <dgm:pt modelId="{6C6CB7BA-695F-4CFA-8DBF-605A52DBADA2}" type="pres">
      <dgm:prSet presAssocID="{E73D82CD-21E8-4D10-9570-5350BC46EF96}" presName="childText" presStyleLbl="conFgAcc1" presStyleIdx="0" presStyleCnt="2">
        <dgm:presLayoutVars>
          <dgm:bulletEnabled val="1"/>
        </dgm:presLayoutVars>
      </dgm:prSet>
      <dgm:spPr/>
    </dgm:pt>
    <dgm:pt modelId="{A56ED058-E360-4042-8460-B603CC19D702}" type="pres">
      <dgm:prSet presAssocID="{042E41AA-2B54-47E7-B247-F9C0E1E62F73}" presName="spaceBetweenRectangles" presStyleCnt="0"/>
      <dgm:spPr/>
    </dgm:pt>
    <dgm:pt modelId="{137EC89E-7325-4650-B649-0C95C5F1DECE}" type="pres">
      <dgm:prSet presAssocID="{E8DDEDBE-07E7-4CF9-9C6F-8EED5DD271D4}" presName="parentLin" presStyleCnt="0"/>
      <dgm:spPr/>
    </dgm:pt>
    <dgm:pt modelId="{639B3106-A7B1-4617-B9B8-30E866801B84}" type="pres">
      <dgm:prSet presAssocID="{E8DDEDBE-07E7-4CF9-9C6F-8EED5DD271D4}" presName="parentLeftMargin" presStyleLbl="node1" presStyleIdx="0" presStyleCnt="2"/>
      <dgm:spPr/>
    </dgm:pt>
    <dgm:pt modelId="{78BAF20B-17E1-4630-AB0D-73CA5247189A}" type="pres">
      <dgm:prSet presAssocID="{E8DDEDBE-07E7-4CF9-9C6F-8EED5DD271D4}" presName="parentText" presStyleLbl="node1" presStyleIdx="1" presStyleCnt="2">
        <dgm:presLayoutVars>
          <dgm:chMax val="0"/>
          <dgm:bulletEnabled val="1"/>
        </dgm:presLayoutVars>
      </dgm:prSet>
      <dgm:spPr/>
    </dgm:pt>
    <dgm:pt modelId="{77536080-164C-4B91-8673-E9EB9A762BEE}" type="pres">
      <dgm:prSet presAssocID="{E8DDEDBE-07E7-4CF9-9C6F-8EED5DD271D4}" presName="negativeSpace" presStyleCnt="0"/>
      <dgm:spPr/>
    </dgm:pt>
    <dgm:pt modelId="{F44C531C-99EA-4AF4-BDB9-436ED1AD4F46}" type="pres">
      <dgm:prSet presAssocID="{E8DDEDBE-07E7-4CF9-9C6F-8EED5DD271D4}" presName="childText" presStyleLbl="conFgAcc1" presStyleIdx="1" presStyleCnt="2">
        <dgm:presLayoutVars>
          <dgm:bulletEnabled val="1"/>
        </dgm:presLayoutVars>
      </dgm:prSet>
      <dgm:spPr/>
    </dgm:pt>
  </dgm:ptLst>
  <dgm:cxnLst>
    <dgm:cxn modelId="{2DEADD0C-1757-43BB-9275-66249C2B2AFD}" srcId="{E8DDEDBE-07E7-4CF9-9C6F-8EED5DD271D4}" destId="{ED969B78-A92C-44D0-AA6A-4B4B18D12628}" srcOrd="0" destOrd="0" parTransId="{655718BB-F23D-4BC7-BA4D-16583C12B81C}" sibTransId="{32269A2C-C3D1-4F9B-820F-AA86104FD66B}"/>
    <dgm:cxn modelId="{925B8D19-3457-44C2-A220-5989E6F93C51}" type="presOf" srcId="{E8DDEDBE-07E7-4CF9-9C6F-8EED5DD271D4}" destId="{78BAF20B-17E1-4630-AB0D-73CA5247189A}" srcOrd="1" destOrd="0" presId="urn:microsoft.com/office/officeart/2005/8/layout/list1"/>
    <dgm:cxn modelId="{88F93F25-1B0B-4E45-8AA1-70384DB41EB0}" type="presOf" srcId="{6D2C317D-18B5-4EC4-85D1-E1F8891D99F5}" destId="{F44C531C-99EA-4AF4-BDB9-436ED1AD4F46}" srcOrd="0" destOrd="3" presId="urn:microsoft.com/office/officeart/2005/8/layout/list1"/>
    <dgm:cxn modelId="{8469C72A-F321-49C6-B305-E93C82292DC7}" srcId="{E73D82CD-21E8-4D10-9570-5350BC46EF96}" destId="{0DF2BB61-9BCC-4950-8655-FEF160DC94E5}" srcOrd="7" destOrd="0" parTransId="{0048024B-9D28-4C69-960D-3A1D7CA0956A}" sibTransId="{A1CF343B-8F60-42CA-BD60-1FFF51F57B37}"/>
    <dgm:cxn modelId="{56386A2E-E8E9-4B0C-A0E5-5D7CA2F1EDF3}" srcId="{E73D82CD-21E8-4D10-9570-5350BC46EF96}" destId="{71CB1F35-9DBE-4BD7-BFB0-437AA7809D3A}" srcOrd="3" destOrd="0" parTransId="{94AF9472-6BD1-4F93-8949-99F05D9D09DB}" sibTransId="{671F0EB1-9EB8-4F2C-AFCB-F868200FDC3C}"/>
    <dgm:cxn modelId="{1D77FE36-B162-4798-906F-3ADAF938038D}" srcId="{E73D82CD-21E8-4D10-9570-5350BC46EF96}" destId="{1D922F47-AD58-492F-8449-DBECDC63AC3E}" srcOrd="1" destOrd="0" parTransId="{1FE6457C-5252-45D6-9197-0465FF183DC5}" sibTransId="{3942CD72-114F-4493-A387-622459920B82}"/>
    <dgm:cxn modelId="{93767E3B-5DB7-48E3-AC70-F79CE6B8EFA9}" type="presOf" srcId="{79A6E4DA-2297-46DC-9B57-981AD801FECC}" destId="{6C6CB7BA-695F-4CFA-8DBF-605A52DBADA2}" srcOrd="0" destOrd="5" presId="urn:microsoft.com/office/officeart/2005/8/layout/list1"/>
    <dgm:cxn modelId="{C39B573D-9684-42DD-AE87-91603C1A12C2}" srcId="{E73D82CD-21E8-4D10-9570-5350BC46EF96}" destId="{96136D71-FB59-4F27-AF88-B82C5218DF99}" srcOrd="9" destOrd="0" parTransId="{4A954C43-5282-46AE-8262-BE35228EDB65}" sibTransId="{36AA026A-307F-47F2-9AE6-102444BD76D1}"/>
    <dgm:cxn modelId="{97469062-BA84-4DFA-B45A-F9B72499A2C7}" srcId="{E73D82CD-21E8-4D10-9570-5350BC46EF96}" destId="{0F11D0FA-07AC-4385-87E6-E21456D9F1C4}" srcOrd="0" destOrd="0" parTransId="{1848F9C4-9CE7-4D7A-B176-E6B0C06E8405}" sibTransId="{59A8FEA7-D70E-43C3-BAAA-E99E2989728E}"/>
    <dgm:cxn modelId="{95360445-2A93-4131-917B-EE3F1F7DCC67}" type="presOf" srcId="{ED969B78-A92C-44D0-AA6A-4B4B18D12628}" destId="{F44C531C-99EA-4AF4-BDB9-436ED1AD4F46}" srcOrd="0" destOrd="0" presId="urn:microsoft.com/office/officeart/2005/8/layout/list1"/>
    <dgm:cxn modelId="{BE7D3468-8B01-4C4F-85A2-428D9DAD80AD}" type="presOf" srcId="{6793CF6A-AD36-4B58-BD3B-CE678C9840F9}" destId="{F44C531C-99EA-4AF4-BDB9-436ED1AD4F46}" srcOrd="0" destOrd="5" presId="urn:microsoft.com/office/officeart/2005/8/layout/list1"/>
    <dgm:cxn modelId="{405ECE70-7301-4584-B34A-DE027263C4DF}" srcId="{E8DDEDBE-07E7-4CF9-9C6F-8EED5DD271D4}" destId="{CA53A097-29BA-4947-A749-FD9379F9212B}" srcOrd="1" destOrd="0" parTransId="{3A4505EF-D68D-47A4-9356-69DBFB389EAA}" sibTransId="{566DA16B-95FD-4DB6-87E2-5B7570FB9EB3}"/>
    <dgm:cxn modelId="{3B13E671-8E69-4A6E-9A0E-B471C2B0467D}" type="presOf" srcId="{E8DDEDBE-07E7-4CF9-9C6F-8EED5DD271D4}" destId="{639B3106-A7B1-4617-B9B8-30E866801B84}" srcOrd="0" destOrd="0" presId="urn:microsoft.com/office/officeart/2005/8/layout/list1"/>
    <dgm:cxn modelId="{0FA24254-0BA5-4EF5-B83C-3B2B1C13EC58}" type="presOf" srcId="{2C319E9F-9775-4B1D-9EA0-C310BE0ED822}" destId="{6C6CB7BA-695F-4CFA-8DBF-605A52DBADA2}" srcOrd="0" destOrd="4" presId="urn:microsoft.com/office/officeart/2005/8/layout/list1"/>
    <dgm:cxn modelId="{274D5C77-E640-4F88-A4C2-05E0FFF5C8EB}" type="presOf" srcId="{25E21C76-61FB-4192-969F-997E2FC66BBC}" destId="{F44C531C-99EA-4AF4-BDB9-436ED1AD4F46}" srcOrd="0" destOrd="4" presId="urn:microsoft.com/office/officeart/2005/8/layout/list1"/>
    <dgm:cxn modelId="{0B36227F-6E09-494A-B331-0B73D57D2F73}" type="presOf" srcId="{AEB401D0-B882-4991-B545-3E143DC6A777}" destId="{6C6CB7BA-695F-4CFA-8DBF-605A52DBADA2}" srcOrd="0" destOrd="8" presId="urn:microsoft.com/office/officeart/2005/8/layout/list1"/>
    <dgm:cxn modelId="{703DC281-A1E4-4F68-8962-E76C13012276}" srcId="{E73D82CD-21E8-4D10-9570-5350BC46EF96}" destId="{79A6E4DA-2297-46DC-9B57-981AD801FECC}" srcOrd="5" destOrd="0" parTransId="{5FEDA852-DE57-431C-8233-2E9282D89FBD}" sibTransId="{E2C5F4DC-A326-482A-8276-407A3506DEF2}"/>
    <dgm:cxn modelId="{016A8782-8E02-4439-B320-20A572929959}" srcId="{E73D82CD-21E8-4D10-9570-5350BC46EF96}" destId="{11A14DEE-AAE5-488A-8BAA-B7E723CFB497}" srcOrd="2" destOrd="0" parTransId="{3B724941-BBFD-40F8-A4C6-ABC5083F7FB7}" sibTransId="{F11FB2EA-126F-4E53-8934-2C7E08DE52EA}"/>
    <dgm:cxn modelId="{51C94A8D-E065-497C-B44C-05B4DFBC16D8}" type="presOf" srcId="{96136D71-FB59-4F27-AF88-B82C5218DF99}" destId="{6C6CB7BA-695F-4CFA-8DBF-605A52DBADA2}" srcOrd="0" destOrd="9" presId="urn:microsoft.com/office/officeart/2005/8/layout/list1"/>
    <dgm:cxn modelId="{3EF90B9A-1541-4B75-A87B-365CE856361F}" type="presOf" srcId="{76430581-1E94-4050-BEB5-F55F6A1B447F}" destId="{F44C531C-99EA-4AF4-BDB9-436ED1AD4F46}" srcOrd="0" destOrd="2" presId="urn:microsoft.com/office/officeart/2005/8/layout/list1"/>
    <dgm:cxn modelId="{B8709BA2-16BE-4FF9-8493-5D750B8FD5FC}" type="presOf" srcId="{0F11D0FA-07AC-4385-87E6-E21456D9F1C4}" destId="{6C6CB7BA-695F-4CFA-8DBF-605A52DBADA2}" srcOrd="0" destOrd="0" presId="urn:microsoft.com/office/officeart/2005/8/layout/list1"/>
    <dgm:cxn modelId="{70F6D8B5-C3A9-4474-B38E-7AF999EE515F}" srcId="{E8DDEDBE-07E7-4CF9-9C6F-8EED5DD271D4}" destId="{6793CF6A-AD36-4B58-BD3B-CE678C9840F9}" srcOrd="5" destOrd="0" parTransId="{647DEC08-64B2-4564-8308-F983F67BE575}" sibTransId="{C290AE04-3550-4321-9307-3F9D86CCE455}"/>
    <dgm:cxn modelId="{FE6299B6-1206-4A73-9A29-9677BACA05C4}" type="presOf" srcId="{786DE8C0-65DE-4773-97B0-936C5C826D42}" destId="{6C6CB7BA-695F-4CFA-8DBF-605A52DBADA2}" srcOrd="0" destOrd="6" presId="urn:microsoft.com/office/officeart/2005/8/layout/list1"/>
    <dgm:cxn modelId="{6242A1BE-7E05-4B30-B401-58CB71B08F90}" type="presOf" srcId="{71CB1F35-9DBE-4BD7-BFB0-437AA7809D3A}" destId="{6C6CB7BA-695F-4CFA-8DBF-605A52DBADA2}" srcOrd="0" destOrd="3" presId="urn:microsoft.com/office/officeart/2005/8/layout/list1"/>
    <dgm:cxn modelId="{B822A1C0-146A-463E-9828-112408F66729}" type="presOf" srcId="{CC2285C9-9915-4F9A-8D24-4E845A416126}" destId="{57E6B12A-18B2-4764-A87E-D6A29800BDBA}" srcOrd="0" destOrd="0" presId="urn:microsoft.com/office/officeart/2005/8/layout/list1"/>
    <dgm:cxn modelId="{8702BCC1-9B66-4AE1-9B83-5BBB91D3E889}" srcId="{CC2285C9-9915-4F9A-8D24-4E845A416126}" destId="{E8DDEDBE-07E7-4CF9-9C6F-8EED5DD271D4}" srcOrd="1" destOrd="0" parTransId="{C3CE53F3-EA13-4820-ADF1-8BCC87EEFC7D}" sibTransId="{496133C1-C24A-4343-9DE0-03140A0ABDD5}"/>
    <dgm:cxn modelId="{B003F9C5-4573-434F-814C-8DEA089C2DEA}" type="presOf" srcId="{E73D82CD-21E8-4D10-9570-5350BC46EF96}" destId="{A1AA6706-6B82-4068-9B9C-3FC070EA4D5E}" srcOrd="1" destOrd="0" presId="urn:microsoft.com/office/officeart/2005/8/layout/list1"/>
    <dgm:cxn modelId="{F12587D9-59EE-4995-8BEA-756F9EA88AF2}" type="presOf" srcId="{0DF2BB61-9BCC-4950-8655-FEF160DC94E5}" destId="{6C6CB7BA-695F-4CFA-8DBF-605A52DBADA2}" srcOrd="0" destOrd="7" presId="urn:microsoft.com/office/officeart/2005/8/layout/list1"/>
    <dgm:cxn modelId="{42F29FE1-6FCA-46D3-B30E-E6C3DE6FD5EF}" type="presOf" srcId="{CA53A097-29BA-4947-A749-FD9379F9212B}" destId="{F44C531C-99EA-4AF4-BDB9-436ED1AD4F46}" srcOrd="0" destOrd="1" presId="urn:microsoft.com/office/officeart/2005/8/layout/list1"/>
    <dgm:cxn modelId="{1A4BC4E6-6524-47B1-98A9-1D7489DABF9F}" type="presOf" srcId="{E73D82CD-21E8-4D10-9570-5350BC46EF96}" destId="{175BBB55-70B1-49B1-ADCC-4EB7ABE87D14}" srcOrd="0" destOrd="0" presId="urn:microsoft.com/office/officeart/2005/8/layout/list1"/>
    <dgm:cxn modelId="{42F0E7E7-17BD-43FD-97FA-E8782646EFF4}" type="presOf" srcId="{11A14DEE-AAE5-488A-8BAA-B7E723CFB497}" destId="{6C6CB7BA-695F-4CFA-8DBF-605A52DBADA2}" srcOrd="0" destOrd="2" presId="urn:microsoft.com/office/officeart/2005/8/layout/list1"/>
    <dgm:cxn modelId="{79E4B2ED-8209-4C6C-8C1F-7A78652DBCCE}" srcId="{E8DDEDBE-07E7-4CF9-9C6F-8EED5DD271D4}" destId="{76430581-1E94-4050-BEB5-F55F6A1B447F}" srcOrd="2" destOrd="0" parTransId="{BC3B3723-83E4-444E-9388-ED51D63D1BCF}" sibTransId="{D9EC28B1-4761-43B4-AAFC-80CAA8795B22}"/>
    <dgm:cxn modelId="{A94457F0-02A0-44C7-9419-6A83DC9EBE8F}" srcId="{E8DDEDBE-07E7-4CF9-9C6F-8EED5DD271D4}" destId="{25E21C76-61FB-4192-969F-997E2FC66BBC}" srcOrd="4" destOrd="0" parTransId="{64346690-B84E-4AA3-AA93-AB9374FF1D73}" sibTransId="{C35F69DA-32C3-4199-88F7-78F501A2C553}"/>
    <dgm:cxn modelId="{AC3492F4-C38C-4D2B-B208-D815268EB622}" type="presOf" srcId="{1D922F47-AD58-492F-8449-DBECDC63AC3E}" destId="{6C6CB7BA-695F-4CFA-8DBF-605A52DBADA2}" srcOrd="0" destOrd="1" presId="urn:microsoft.com/office/officeart/2005/8/layout/list1"/>
    <dgm:cxn modelId="{6CBCBAF4-0657-4795-9CD4-AC84AA941484}" srcId="{CC2285C9-9915-4F9A-8D24-4E845A416126}" destId="{E73D82CD-21E8-4D10-9570-5350BC46EF96}" srcOrd="0" destOrd="0" parTransId="{B47E4165-CA9B-40C5-91BB-A449E4B862EB}" sibTransId="{042E41AA-2B54-47E7-B247-F9C0E1E62F73}"/>
    <dgm:cxn modelId="{29B009F6-EFD2-4A80-A38A-B0859BD46757}" srcId="{E8DDEDBE-07E7-4CF9-9C6F-8EED5DD271D4}" destId="{6D2C317D-18B5-4EC4-85D1-E1F8891D99F5}" srcOrd="3" destOrd="0" parTransId="{379B8E57-6F37-42D3-B94F-382CECAF2367}" sibTransId="{24C78A5F-6E6E-4DD8-9563-4897CF2CB413}"/>
    <dgm:cxn modelId="{4AD62CFE-41D9-4420-90BE-2770A543DAA5}" srcId="{E73D82CD-21E8-4D10-9570-5350BC46EF96}" destId="{2C319E9F-9775-4B1D-9EA0-C310BE0ED822}" srcOrd="4" destOrd="0" parTransId="{AF89F0CB-9556-4AF6-A9E9-F0451BE3205C}" sibTransId="{7B2F9B37-699E-46E0-AC16-AFC41373007C}"/>
    <dgm:cxn modelId="{CCF27FFE-1912-4CEA-BB2B-DF30A25560EB}" srcId="{E73D82CD-21E8-4D10-9570-5350BC46EF96}" destId="{AEB401D0-B882-4991-B545-3E143DC6A777}" srcOrd="8" destOrd="0" parTransId="{202AB313-E750-4AAA-AA80-E800AB2AAEED}" sibTransId="{14BF4FC5-580E-4446-B42B-0ECE045A7EF1}"/>
    <dgm:cxn modelId="{7A63DFFF-F495-4BB0-9D73-9F043CE23940}" srcId="{E73D82CD-21E8-4D10-9570-5350BC46EF96}" destId="{786DE8C0-65DE-4773-97B0-936C5C826D42}" srcOrd="6" destOrd="0" parTransId="{61B5BA43-8996-4303-914C-C6B6522A83B9}" sibTransId="{79F853A3-3B1A-4052-8482-ED84210CF04C}"/>
    <dgm:cxn modelId="{F12B0507-34C7-4001-95D2-FBA64DDAFE48}" type="presParOf" srcId="{57E6B12A-18B2-4764-A87E-D6A29800BDBA}" destId="{11DE6D87-E166-46A6-902B-C71B896DF774}" srcOrd="0" destOrd="0" presId="urn:microsoft.com/office/officeart/2005/8/layout/list1"/>
    <dgm:cxn modelId="{20C309DA-2307-46D9-848B-39B422120796}" type="presParOf" srcId="{11DE6D87-E166-46A6-902B-C71B896DF774}" destId="{175BBB55-70B1-49B1-ADCC-4EB7ABE87D14}" srcOrd="0" destOrd="0" presId="urn:microsoft.com/office/officeart/2005/8/layout/list1"/>
    <dgm:cxn modelId="{CA518B7E-7D88-4A01-A5CE-FFED9ADA4B3E}" type="presParOf" srcId="{11DE6D87-E166-46A6-902B-C71B896DF774}" destId="{A1AA6706-6B82-4068-9B9C-3FC070EA4D5E}" srcOrd="1" destOrd="0" presId="urn:microsoft.com/office/officeart/2005/8/layout/list1"/>
    <dgm:cxn modelId="{5FE65D56-F582-47C8-8D63-4A63BBB133C2}" type="presParOf" srcId="{57E6B12A-18B2-4764-A87E-D6A29800BDBA}" destId="{DF7BD376-595E-46B2-AD8F-625E04B070B4}" srcOrd="1" destOrd="0" presId="urn:microsoft.com/office/officeart/2005/8/layout/list1"/>
    <dgm:cxn modelId="{C7BFCE0E-6E8B-48A4-8AC2-879E5F4C4BBC}" type="presParOf" srcId="{57E6B12A-18B2-4764-A87E-D6A29800BDBA}" destId="{6C6CB7BA-695F-4CFA-8DBF-605A52DBADA2}" srcOrd="2" destOrd="0" presId="urn:microsoft.com/office/officeart/2005/8/layout/list1"/>
    <dgm:cxn modelId="{9BEA1083-C5D1-480A-9606-E74F4C4B0583}" type="presParOf" srcId="{57E6B12A-18B2-4764-A87E-D6A29800BDBA}" destId="{A56ED058-E360-4042-8460-B603CC19D702}" srcOrd="3" destOrd="0" presId="urn:microsoft.com/office/officeart/2005/8/layout/list1"/>
    <dgm:cxn modelId="{236C70AE-0988-429E-9045-795DD91EAB26}" type="presParOf" srcId="{57E6B12A-18B2-4764-A87E-D6A29800BDBA}" destId="{137EC89E-7325-4650-B649-0C95C5F1DECE}" srcOrd="4" destOrd="0" presId="urn:microsoft.com/office/officeart/2005/8/layout/list1"/>
    <dgm:cxn modelId="{05B51508-4859-4F01-BC74-99A9104E3B0F}" type="presParOf" srcId="{137EC89E-7325-4650-B649-0C95C5F1DECE}" destId="{639B3106-A7B1-4617-B9B8-30E866801B84}" srcOrd="0" destOrd="0" presId="urn:microsoft.com/office/officeart/2005/8/layout/list1"/>
    <dgm:cxn modelId="{06ECFD69-D653-4630-A017-7077751186DF}" type="presParOf" srcId="{137EC89E-7325-4650-B649-0C95C5F1DECE}" destId="{78BAF20B-17E1-4630-AB0D-73CA5247189A}" srcOrd="1" destOrd="0" presId="urn:microsoft.com/office/officeart/2005/8/layout/list1"/>
    <dgm:cxn modelId="{EDA29FA8-98BC-486D-B4EB-F04F361A1141}" type="presParOf" srcId="{57E6B12A-18B2-4764-A87E-D6A29800BDBA}" destId="{77536080-164C-4B91-8673-E9EB9A762BEE}" srcOrd="5" destOrd="0" presId="urn:microsoft.com/office/officeart/2005/8/layout/list1"/>
    <dgm:cxn modelId="{4571DE9A-C60D-4CD3-9244-539468232EC5}" type="presParOf" srcId="{57E6B12A-18B2-4764-A87E-D6A29800BDBA}" destId="{F44C531C-99EA-4AF4-BDB9-436ED1AD4F46}"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765E50-B2FB-407E-85E0-F8A144D7BEA3}"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en-US"/>
        </a:p>
      </dgm:t>
    </dgm:pt>
    <dgm:pt modelId="{B74A0C75-47BA-4663-BBB8-B784615BBB80}">
      <dgm:prSet/>
      <dgm:spPr/>
      <dgm:t>
        <a:bodyPr/>
        <a:lstStyle/>
        <a:p>
          <a:r>
            <a:rPr lang="en-US" dirty="0"/>
            <a:t>Slow, Manual test environment provisioning</a:t>
          </a:r>
        </a:p>
      </dgm:t>
    </dgm:pt>
    <dgm:pt modelId="{1DE95E54-9D18-41BE-BABF-930BBAF7B73C}" type="parTrans" cxnId="{8BB6649E-0ADC-4DE8-82F2-FF7C500CE19D}">
      <dgm:prSet/>
      <dgm:spPr/>
      <dgm:t>
        <a:bodyPr/>
        <a:lstStyle/>
        <a:p>
          <a:endParaRPr lang="en-US"/>
        </a:p>
      </dgm:t>
    </dgm:pt>
    <dgm:pt modelId="{6B57758F-A19B-49BB-9F9A-F56F4FBF42C8}" type="sibTrans" cxnId="{8BB6649E-0ADC-4DE8-82F2-FF7C500CE19D}">
      <dgm:prSet/>
      <dgm:spPr/>
      <dgm:t>
        <a:bodyPr/>
        <a:lstStyle/>
        <a:p>
          <a:endParaRPr lang="en-US"/>
        </a:p>
      </dgm:t>
    </dgm:pt>
    <dgm:pt modelId="{6C1F7363-0B56-45FC-A3F5-74FFBD172AC9}">
      <dgm:prSet/>
      <dgm:spPr/>
      <dgm:t>
        <a:bodyPr/>
        <a:lstStyle/>
        <a:p>
          <a:r>
            <a:rPr lang="en-US" dirty="0"/>
            <a:t>Increased Storage Cost</a:t>
          </a:r>
        </a:p>
      </dgm:t>
    </dgm:pt>
    <dgm:pt modelId="{EF056F2F-ABA4-4BE4-AB09-1553951B6FBB}" type="parTrans" cxnId="{30D76AC0-815E-4E57-8336-87B4274835AB}">
      <dgm:prSet/>
      <dgm:spPr/>
      <dgm:t>
        <a:bodyPr/>
        <a:lstStyle/>
        <a:p>
          <a:endParaRPr lang="en-US"/>
        </a:p>
      </dgm:t>
    </dgm:pt>
    <dgm:pt modelId="{1DD76778-5677-4AA0-BC8B-333D560194B6}" type="sibTrans" cxnId="{30D76AC0-815E-4E57-8336-87B4274835AB}">
      <dgm:prSet/>
      <dgm:spPr/>
      <dgm:t>
        <a:bodyPr/>
        <a:lstStyle/>
        <a:p>
          <a:endParaRPr lang="en-US"/>
        </a:p>
      </dgm:t>
    </dgm:pt>
    <dgm:pt modelId="{29D6FFD0-3A7B-4CA8-AA2F-1E2068C54F45}">
      <dgm:prSet/>
      <dgm:spPr/>
      <dgm:t>
        <a:bodyPr/>
        <a:lstStyle/>
        <a:p>
          <a:r>
            <a:rPr lang="en-US"/>
            <a:t>Data Availability</a:t>
          </a:r>
        </a:p>
      </dgm:t>
    </dgm:pt>
    <dgm:pt modelId="{7B4EE1F1-83D7-463D-9D29-CA07C61BD7FC}" type="parTrans" cxnId="{7C29B7FC-959D-4B81-9797-58BBAACA40B5}">
      <dgm:prSet/>
      <dgm:spPr/>
      <dgm:t>
        <a:bodyPr/>
        <a:lstStyle/>
        <a:p>
          <a:endParaRPr lang="en-US"/>
        </a:p>
      </dgm:t>
    </dgm:pt>
    <dgm:pt modelId="{F30EE1CB-633A-4DB6-9E50-D5262E024180}" type="sibTrans" cxnId="{7C29B7FC-959D-4B81-9797-58BBAACA40B5}">
      <dgm:prSet/>
      <dgm:spPr/>
      <dgm:t>
        <a:bodyPr/>
        <a:lstStyle/>
        <a:p>
          <a:endParaRPr lang="en-US"/>
        </a:p>
      </dgm:t>
    </dgm:pt>
    <dgm:pt modelId="{4EB3CC45-FE07-4A3E-864F-05BBB915F6A7}">
      <dgm:prSet/>
      <dgm:spPr/>
      <dgm:t>
        <a:bodyPr/>
        <a:lstStyle/>
        <a:p>
          <a:r>
            <a:rPr lang="en-US" dirty="0"/>
            <a:t>Data Accessibility</a:t>
          </a:r>
        </a:p>
      </dgm:t>
    </dgm:pt>
    <dgm:pt modelId="{CC022CB2-28DF-4A91-A0F4-E60D0DC8D25C}" type="parTrans" cxnId="{DB6DBEDC-9C73-487C-8E90-E73107C7C77A}">
      <dgm:prSet/>
      <dgm:spPr/>
      <dgm:t>
        <a:bodyPr/>
        <a:lstStyle/>
        <a:p>
          <a:endParaRPr lang="en-US"/>
        </a:p>
      </dgm:t>
    </dgm:pt>
    <dgm:pt modelId="{224BB2B4-67DE-4962-A8EF-39B804DB9731}" type="sibTrans" cxnId="{DB6DBEDC-9C73-487C-8E90-E73107C7C77A}">
      <dgm:prSet/>
      <dgm:spPr/>
      <dgm:t>
        <a:bodyPr/>
        <a:lstStyle/>
        <a:p>
          <a:endParaRPr lang="en-US"/>
        </a:p>
      </dgm:t>
    </dgm:pt>
    <dgm:pt modelId="{1FA382D8-022A-4E4F-BB2E-414FA9332631}">
      <dgm:prSet/>
      <dgm:spPr/>
      <dgm:t>
        <a:bodyPr/>
        <a:lstStyle/>
        <a:p>
          <a:r>
            <a:rPr lang="en-US"/>
            <a:t>Data Quality</a:t>
          </a:r>
        </a:p>
      </dgm:t>
    </dgm:pt>
    <dgm:pt modelId="{0827D6A0-E4D9-45C9-BC06-DC93E2374F65}" type="parTrans" cxnId="{0F069A8C-C5B4-454E-92A9-C7E72D0EB02B}">
      <dgm:prSet/>
      <dgm:spPr/>
      <dgm:t>
        <a:bodyPr/>
        <a:lstStyle/>
        <a:p>
          <a:endParaRPr lang="en-US"/>
        </a:p>
      </dgm:t>
    </dgm:pt>
    <dgm:pt modelId="{36D23DA2-710A-4DFC-A202-2A50F5704887}" type="sibTrans" cxnId="{0F069A8C-C5B4-454E-92A9-C7E72D0EB02B}">
      <dgm:prSet/>
      <dgm:spPr/>
      <dgm:t>
        <a:bodyPr/>
        <a:lstStyle/>
        <a:p>
          <a:endParaRPr lang="en-US"/>
        </a:p>
      </dgm:t>
    </dgm:pt>
    <dgm:pt modelId="{FE81B48A-5CC2-49B1-B7FC-BF5FEB2B63F3}">
      <dgm:prSet/>
      <dgm:spPr/>
      <dgm:t>
        <a:bodyPr/>
        <a:lstStyle/>
        <a:p>
          <a:r>
            <a:rPr lang="en-US"/>
            <a:t>Corrupted data</a:t>
          </a:r>
        </a:p>
      </dgm:t>
    </dgm:pt>
    <dgm:pt modelId="{CC8925DB-1936-47BD-836B-0C45AF22765C}" type="parTrans" cxnId="{F4B37A9A-50E8-4E14-8675-ECA95BE022C0}">
      <dgm:prSet/>
      <dgm:spPr/>
      <dgm:t>
        <a:bodyPr/>
        <a:lstStyle/>
        <a:p>
          <a:endParaRPr lang="en-US"/>
        </a:p>
      </dgm:t>
    </dgm:pt>
    <dgm:pt modelId="{B3BF9A1C-4CCB-43F5-9EBC-B0D7AA1AF134}" type="sibTrans" cxnId="{F4B37A9A-50E8-4E14-8675-ECA95BE022C0}">
      <dgm:prSet/>
      <dgm:spPr/>
      <dgm:t>
        <a:bodyPr/>
        <a:lstStyle/>
        <a:p>
          <a:endParaRPr lang="en-US"/>
        </a:p>
      </dgm:t>
    </dgm:pt>
    <dgm:pt modelId="{97D1FE32-7C91-4EFC-A046-D49F09DD3D1D}">
      <dgm:prSet/>
      <dgm:spPr/>
      <dgm:t>
        <a:bodyPr/>
        <a:lstStyle/>
        <a:p>
          <a:r>
            <a:rPr lang="en-US"/>
            <a:t>Irrelevant or incomplete data</a:t>
          </a:r>
        </a:p>
      </dgm:t>
    </dgm:pt>
    <dgm:pt modelId="{233D50F8-B071-434D-B7DD-5BC5BB0C7C84}" type="parTrans" cxnId="{31B51DC9-0507-4C61-AF48-084A8C44B25D}">
      <dgm:prSet/>
      <dgm:spPr/>
      <dgm:t>
        <a:bodyPr/>
        <a:lstStyle/>
        <a:p>
          <a:endParaRPr lang="en-US"/>
        </a:p>
      </dgm:t>
    </dgm:pt>
    <dgm:pt modelId="{B7958F73-81E4-47C5-9CBF-BE353732E86D}" type="sibTrans" cxnId="{31B51DC9-0507-4C61-AF48-084A8C44B25D}">
      <dgm:prSet/>
      <dgm:spPr/>
      <dgm:t>
        <a:bodyPr/>
        <a:lstStyle/>
        <a:p>
          <a:endParaRPr lang="en-US"/>
        </a:p>
      </dgm:t>
    </dgm:pt>
    <dgm:pt modelId="{77D68645-4DB2-49CB-AA34-BDB1870CA1C5}">
      <dgm:prSet/>
      <dgm:spPr/>
      <dgm:t>
        <a:bodyPr/>
        <a:lstStyle/>
        <a:p>
          <a:r>
            <a:rPr lang="en-US"/>
            <a:t>Unmasked data</a:t>
          </a:r>
        </a:p>
      </dgm:t>
    </dgm:pt>
    <dgm:pt modelId="{2E9E03B9-E7F1-46C9-8A7E-A3A19462AF60}" type="parTrans" cxnId="{5C025EC6-2F44-4554-9DD7-D2E4F69A6D8D}">
      <dgm:prSet/>
      <dgm:spPr/>
      <dgm:t>
        <a:bodyPr/>
        <a:lstStyle/>
        <a:p>
          <a:endParaRPr lang="en-US"/>
        </a:p>
      </dgm:t>
    </dgm:pt>
    <dgm:pt modelId="{7CCBFA63-0601-4F92-B618-DEE6E28E3C46}" type="sibTrans" cxnId="{5C025EC6-2F44-4554-9DD7-D2E4F69A6D8D}">
      <dgm:prSet/>
      <dgm:spPr/>
      <dgm:t>
        <a:bodyPr/>
        <a:lstStyle/>
        <a:p>
          <a:endParaRPr lang="en-US"/>
        </a:p>
      </dgm:t>
    </dgm:pt>
    <dgm:pt modelId="{7C5942B6-E9FE-4A85-917F-69F686B6D621}">
      <dgm:prSet/>
      <dgm:spPr/>
      <dgm:t>
        <a:bodyPr/>
        <a:lstStyle/>
        <a:p>
          <a:r>
            <a:rPr lang="en-US"/>
            <a:t>Generic Data</a:t>
          </a:r>
        </a:p>
      </dgm:t>
    </dgm:pt>
    <dgm:pt modelId="{9905950B-E86D-42EA-A2BF-FBEF72BD05FC}" type="parTrans" cxnId="{507CDEEF-848A-4C96-B844-4F74432F043F}">
      <dgm:prSet/>
      <dgm:spPr/>
      <dgm:t>
        <a:bodyPr/>
        <a:lstStyle/>
        <a:p>
          <a:endParaRPr lang="en-US"/>
        </a:p>
      </dgm:t>
    </dgm:pt>
    <dgm:pt modelId="{DBA46B35-5D0C-4E96-9A78-1FA96B541CDE}" type="sibTrans" cxnId="{507CDEEF-848A-4C96-B844-4F74432F043F}">
      <dgm:prSet/>
      <dgm:spPr/>
      <dgm:t>
        <a:bodyPr/>
        <a:lstStyle/>
        <a:p>
          <a:endParaRPr lang="en-US"/>
        </a:p>
      </dgm:t>
    </dgm:pt>
    <dgm:pt modelId="{FB7D5ED6-BAB2-464A-9A3A-0044A1AA8C67}" type="pres">
      <dgm:prSet presAssocID="{2D765E50-B2FB-407E-85E0-F8A144D7BEA3}" presName="Name0" presStyleCnt="0">
        <dgm:presLayoutVars>
          <dgm:dir/>
          <dgm:resizeHandles val="exact"/>
        </dgm:presLayoutVars>
      </dgm:prSet>
      <dgm:spPr/>
    </dgm:pt>
    <dgm:pt modelId="{A8728CFD-AA9E-4CB5-9801-EAA7C6AB00D5}" type="pres">
      <dgm:prSet presAssocID="{B74A0C75-47BA-4663-BBB8-B784615BBB80}" presName="node" presStyleLbl="node1" presStyleIdx="0" presStyleCnt="6">
        <dgm:presLayoutVars>
          <dgm:bulletEnabled val="1"/>
        </dgm:presLayoutVars>
      </dgm:prSet>
      <dgm:spPr/>
    </dgm:pt>
    <dgm:pt modelId="{D8A1073A-4503-44AE-80B2-731F5D23D7A4}" type="pres">
      <dgm:prSet presAssocID="{6B57758F-A19B-49BB-9F9A-F56F4FBF42C8}" presName="sibTrans" presStyleLbl="sibTrans1D1" presStyleIdx="0" presStyleCnt="5"/>
      <dgm:spPr/>
    </dgm:pt>
    <dgm:pt modelId="{C81331B6-2886-44C3-9AB4-1D67D7990A6A}" type="pres">
      <dgm:prSet presAssocID="{6B57758F-A19B-49BB-9F9A-F56F4FBF42C8}" presName="connectorText" presStyleLbl="sibTrans1D1" presStyleIdx="0" presStyleCnt="5"/>
      <dgm:spPr/>
    </dgm:pt>
    <dgm:pt modelId="{CBDD5396-7B3B-4FC5-9B9C-47AB539BB507}" type="pres">
      <dgm:prSet presAssocID="{6C1F7363-0B56-45FC-A3F5-74FFBD172AC9}" presName="node" presStyleLbl="node1" presStyleIdx="1" presStyleCnt="6">
        <dgm:presLayoutVars>
          <dgm:bulletEnabled val="1"/>
        </dgm:presLayoutVars>
      </dgm:prSet>
      <dgm:spPr/>
    </dgm:pt>
    <dgm:pt modelId="{0873F6DF-B7E2-4F9F-A080-64D2655C52B5}" type="pres">
      <dgm:prSet presAssocID="{1DD76778-5677-4AA0-BC8B-333D560194B6}" presName="sibTrans" presStyleLbl="sibTrans1D1" presStyleIdx="1" presStyleCnt="5"/>
      <dgm:spPr/>
    </dgm:pt>
    <dgm:pt modelId="{3B06AEEB-844B-4ED5-B0D0-44A8E1EAE7A3}" type="pres">
      <dgm:prSet presAssocID="{1DD76778-5677-4AA0-BC8B-333D560194B6}" presName="connectorText" presStyleLbl="sibTrans1D1" presStyleIdx="1" presStyleCnt="5"/>
      <dgm:spPr/>
    </dgm:pt>
    <dgm:pt modelId="{BCAE7B5F-056B-46D7-9018-46F70CEA648F}" type="pres">
      <dgm:prSet presAssocID="{29D6FFD0-3A7B-4CA8-AA2F-1E2068C54F45}" presName="node" presStyleLbl="node1" presStyleIdx="2" presStyleCnt="6">
        <dgm:presLayoutVars>
          <dgm:bulletEnabled val="1"/>
        </dgm:presLayoutVars>
      </dgm:prSet>
      <dgm:spPr/>
    </dgm:pt>
    <dgm:pt modelId="{32E2C83E-F8C8-4A0E-B296-893523AECAD0}" type="pres">
      <dgm:prSet presAssocID="{F30EE1CB-633A-4DB6-9E50-D5262E024180}" presName="sibTrans" presStyleLbl="sibTrans1D1" presStyleIdx="2" presStyleCnt="5"/>
      <dgm:spPr/>
    </dgm:pt>
    <dgm:pt modelId="{56BEE37D-68E8-4173-8269-C2F3AEE74D9B}" type="pres">
      <dgm:prSet presAssocID="{F30EE1CB-633A-4DB6-9E50-D5262E024180}" presName="connectorText" presStyleLbl="sibTrans1D1" presStyleIdx="2" presStyleCnt="5"/>
      <dgm:spPr/>
    </dgm:pt>
    <dgm:pt modelId="{9C6C5C74-B852-4477-B92F-CC7BCCECD972}" type="pres">
      <dgm:prSet presAssocID="{4EB3CC45-FE07-4A3E-864F-05BBB915F6A7}" presName="node" presStyleLbl="node1" presStyleIdx="3" presStyleCnt="6">
        <dgm:presLayoutVars>
          <dgm:bulletEnabled val="1"/>
        </dgm:presLayoutVars>
      </dgm:prSet>
      <dgm:spPr/>
    </dgm:pt>
    <dgm:pt modelId="{8EB94555-569F-43DA-8728-F47CA3AC5475}" type="pres">
      <dgm:prSet presAssocID="{224BB2B4-67DE-4962-A8EF-39B804DB9731}" presName="sibTrans" presStyleLbl="sibTrans1D1" presStyleIdx="3" presStyleCnt="5"/>
      <dgm:spPr/>
    </dgm:pt>
    <dgm:pt modelId="{6E17E029-AA88-47EF-9795-8048D95E9B20}" type="pres">
      <dgm:prSet presAssocID="{224BB2B4-67DE-4962-A8EF-39B804DB9731}" presName="connectorText" presStyleLbl="sibTrans1D1" presStyleIdx="3" presStyleCnt="5"/>
      <dgm:spPr/>
    </dgm:pt>
    <dgm:pt modelId="{10C6D98E-B988-4DC0-AFF4-A160F336B599}" type="pres">
      <dgm:prSet presAssocID="{1FA382D8-022A-4E4F-BB2E-414FA9332631}" presName="node" presStyleLbl="node1" presStyleIdx="4" presStyleCnt="6">
        <dgm:presLayoutVars>
          <dgm:bulletEnabled val="1"/>
        </dgm:presLayoutVars>
      </dgm:prSet>
      <dgm:spPr/>
    </dgm:pt>
    <dgm:pt modelId="{D611FF24-6D66-4CE3-B1EC-8042AFC53EF3}" type="pres">
      <dgm:prSet presAssocID="{36D23DA2-710A-4DFC-A202-2A50F5704887}" presName="sibTrans" presStyleLbl="sibTrans1D1" presStyleIdx="4" presStyleCnt="5"/>
      <dgm:spPr/>
    </dgm:pt>
    <dgm:pt modelId="{076160FE-C4F1-4A21-B0E8-CD6F1A765CC5}" type="pres">
      <dgm:prSet presAssocID="{36D23DA2-710A-4DFC-A202-2A50F5704887}" presName="connectorText" presStyleLbl="sibTrans1D1" presStyleIdx="4" presStyleCnt="5"/>
      <dgm:spPr/>
    </dgm:pt>
    <dgm:pt modelId="{BC8938BB-1095-4861-92CD-9FE3047EFEE7}" type="pres">
      <dgm:prSet presAssocID="{7C5942B6-E9FE-4A85-917F-69F686B6D621}" presName="node" presStyleLbl="node1" presStyleIdx="5" presStyleCnt="6">
        <dgm:presLayoutVars>
          <dgm:bulletEnabled val="1"/>
        </dgm:presLayoutVars>
      </dgm:prSet>
      <dgm:spPr/>
    </dgm:pt>
  </dgm:ptLst>
  <dgm:cxnLst>
    <dgm:cxn modelId="{D5E57B07-5D08-4942-9E0C-7CE5FA33F2E8}" type="presOf" srcId="{224BB2B4-67DE-4962-A8EF-39B804DB9731}" destId="{6E17E029-AA88-47EF-9795-8048D95E9B20}" srcOrd="1" destOrd="0" presId="urn:microsoft.com/office/officeart/2016/7/layout/RepeatingBendingProcessNew"/>
    <dgm:cxn modelId="{C4282D0A-B492-4716-AA03-83C6A51E0373}" type="presOf" srcId="{FE81B48A-5CC2-49B1-B7FC-BF5FEB2B63F3}" destId="{10C6D98E-B988-4DC0-AFF4-A160F336B599}" srcOrd="0" destOrd="1" presId="urn:microsoft.com/office/officeart/2016/7/layout/RepeatingBendingProcessNew"/>
    <dgm:cxn modelId="{91D04F0F-CA34-43CF-8BA1-798A9DD92B64}" type="presOf" srcId="{97D1FE32-7C91-4EFC-A046-D49F09DD3D1D}" destId="{10C6D98E-B988-4DC0-AFF4-A160F336B599}" srcOrd="0" destOrd="2" presId="urn:microsoft.com/office/officeart/2016/7/layout/RepeatingBendingProcessNew"/>
    <dgm:cxn modelId="{8887642E-743B-43FE-865A-4436582F3F82}" type="presOf" srcId="{1FA382D8-022A-4E4F-BB2E-414FA9332631}" destId="{10C6D98E-B988-4DC0-AFF4-A160F336B599}" srcOrd="0" destOrd="0" presId="urn:microsoft.com/office/officeart/2016/7/layout/RepeatingBendingProcessNew"/>
    <dgm:cxn modelId="{BC44EF60-3A35-48DE-BEA7-192AD09BCD80}" type="presOf" srcId="{F30EE1CB-633A-4DB6-9E50-D5262E024180}" destId="{32E2C83E-F8C8-4A0E-B296-893523AECAD0}" srcOrd="0" destOrd="0" presId="urn:microsoft.com/office/officeart/2016/7/layout/RepeatingBendingProcessNew"/>
    <dgm:cxn modelId="{257AAB46-4350-4FD9-B686-97AC38EA8F7B}" type="presOf" srcId="{1DD76778-5677-4AA0-BC8B-333D560194B6}" destId="{3B06AEEB-844B-4ED5-B0D0-44A8E1EAE7A3}" srcOrd="1" destOrd="0" presId="urn:microsoft.com/office/officeart/2016/7/layout/RepeatingBendingProcessNew"/>
    <dgm:cxn modelId="{F86F6571-9FD6-4AB1-9860-8FFE414A623F}" type="presOf" srcId="{6B57758F-A19B-49BB-9F9A-F56F4FBF42C8}" destId="{D8A1073A-4503-44AE-80B2-731F5D23D7A4}" srcOrd="0" destOrd="0" presId="urn:microsoft.com/office/officeart/2016/7/layout/RepeatingBendingProcessNew"/>
    <dgm:cxn modelId="{ECB51378-5167-4A11-86F2-B1249E4F0D2B}" type="presOf" srcId="{224BB2B4-67DE-4962-A8EF-39B804DB9731}" destId="{8EB94555-569F-43DA-8728-F47CA3AC5475}" srcOrd="0" destOrd="0" presId="urn:microsoft.com/office/officeart/2016/7/layout/RepeatingBendingProcessNew"/>
    <dgm:cxn modelId="{86273E58-69A6-47CB-89BD-D6DC3DBD8673}" type="presOf" srcId="{B74A0C75-47BA-4663-BBB8-B784615BBB80}" destId="{A8728CFD-AA9E-4CB5-9801-EAA7C6AB00D5}" srcOrd="0" destOrd="0" presId="urn:microsoft.com/office/officeart/2016/7/layout/RepeatingBendingProcessNew"/>
    <dgm:cxn modelId="{4E0D2286-2BEE-48EB-B5EE-F119CBAE1F9F}" type="presOf" srcId="{36D23DA2-710A-4DFC-A202-2A50F5704887}" destId="{D611FF24-6D66-4CE3-B1EC-8042AFC53EF3}" srcOrd="0" destOrd="0" presId="urn:microsoft.com/office/officeart/2016/7/layout/RepeatingBendingProcessNew"/>
    <dgm:cxn modelId="{0F069A8C-C5B4-454E-92A9-C7E72D0EB02B}" srcId="{2D765E50-B2FB-407E-85E0-F8A144D7BEA3}" destId="{1FA382D8-022A-4E4F-BB2E-414FA9332631}" srcOrd="4" destOrd="0" parTransId="{0827D6A0-E4D9-45C9-BC06-DC93E2374F65}" sibTransId="{36D23DA2-710A-4DFC-A202-2A50F5704887}"/>
    <dgm:cxn modelId="{855D0B95-81B7-493E-AF00-5936EDCEE77E}" type="presOf" srcId="{6B57758F-A19B-49BB-9F9A-F56F4FBF42C8}" destId="{C81331B6-2886-44C3-9AB4-1D67D7990A6A}" srcOrd="1" destOrd="0" presId="urn:microsoft.com/office/officeart/2016/7/layout/RepeatingBendingProcessNew"/>
    <dgm:cxn modelId="{8FC8C698-D4AA-4A00-8CB8-26525E1FE84F}" type="presOf" srcId="{29D6FFD0-3A7B-4CA8-AA2F-1E2068C54F45}" destId="{BCAE7B5F-056B-46D7-9018-46F70CEA648F}" srcOrd="0" destOrd="0" presId="urn:microsoft.com/office/officeart/2016/7/layout/RepeatingBendingProcessNew"/>
    <dgm:cxn modelId="{F4B37A9A-50E8-4E14-8675-ECA95BE022C0}" srcId="{1FA382D8-022A-4E4F-BB2E-414FA9332631}" destId="{FE81B48A-5CC2-49B1-B7FC-BF5FEB2B63F3}" srcOrd="0" destOrd="0" parTransId="{CC8925DB-1936-47BD-836B-0C45AF22765C}" sibTransId="{B3BF9A1C-4CCB-43F5-9EBC-B0D7AA1AF134}"/>
    <dgm:cxn modelId="{8BB6649E-0ADC-4DE8-82F2-FF7C500CE19D}" srcId="{2D765E50-B2FB-407E-85E0-F8A144D7BEA3}" destId="{B74A0C75-47BA-4663-BBB8-B784615BBB80}" srcOrd="0" destOrd="0" parTransId="{1DE95E54-9D18-41BE-BABF-930BBAF7B73C}" sibTransId="{6B57758F-A19B-49BB-9F9A-F56F4FBF42C8}"/>
    <dgm:cxn modelId="{2347F8A1-3087-4690-A4C7-39DA9793D9C8}" type="presOf" srcId="{7C5942B6-E9FE-4A85-917F-69F686B6D621}" destId="{BC8938BB-1095-4861-92CD-9FE3047EFEE7}" srcOrd="0" destOrd="0" presId="urn:microsoft.com/office/officeart/2016/7/layout/RepeatingBendingProcessNew"/>
    <dgm:cxn modelId="{0AAA5FAC-486E-4D31-A354-9B8141E1EF28}" type="presOf" srcId="{77D68645-4DB2-49CB-AA34-BDB1870CA1C5}" destId="{10C6D98E-B988-4DC0-AFF4-A160F336B599}" srcOrd="0" destOrd="3" presId="urn:microsoft.com/office/officeart/2016/7/layout/RepeatingBendingProcessNew"/>
    <dgm:cxn modelId="{E8C194AE-0393-4EE4-A391-47D9F453ED36}" type="presOf" srcId="{F30EE1CB-633A-4DB6-9E50-D5262E024180}" destId="{56BEE37D-68E8-4173-8269-C2F3AEE74D9B}" srcOrd="1" destOrd="0" presId="urn:microsoft.com/office/officeart/2016/7/layout/RepeatingBendingProcessNew"/>
    <dgm:cxn modelId="{540273B7-7EEA-47B0-A9ED-3AFD1989D7F8}" type="presOf" srcId="{4EB3CC45-FE07-4A3E-864F-05BBB915F6A7}" destId="{9C6C5C74-B852-4477-B92F-CC7BCCECD972}" srcOrd="0" destOrd="0" presId="urn:microsoft.com/office/officeart/2016/7/layout/RepeatingBendingProcessNew"/>
    <dgm:cxn modelId="{30D76AC0-815E-4E57-8336-87B4274835AB}" srcId="{2D765E50-B2FB-407E-85E0-F8A144D7BEA3}" destId="{6C1F7363-0B56-45FC-A3F5-74FFBD172AC9}" srcOrd="1" destOrd="0" parTransId="{EF056F2F-ABA4-4BE4-AB09-1553951B6FBB}" sibTransId="{1DD76778-5677-4AA0-BC8B-333D560194B6}"/>
    <dgm:cxn modelId="{5C025EC6-2F44-4554-9DD7-D2E4F69A6D8D}" srcId="{1FA382D8-022A-4E4F-BB2E-414FA9332631}" destId="{77D68645-4DB2-49CB-AA34-BDB1870CA1C5}" srcOrd="2" destOrd="0" parTransId="{2E9E03B9-E7F1-46C9-8A7E-A3A19462AF60}" sibTransId="{7CCBFA63-0601-4F92-B618-DEE6E28E3C46}"/>
    <dgm:cxn modelId="{31B51DC9-0507-4C61-AF48-084A8C44B25D}" srcId="{1FA382D8-022A-4E4F-BB2E-414FA9332631}" destId="{97D1FE32-7C91-4EFC-A046-D49F09DD3D1D}" srcOrd="1" destOrd="0" parTransId="{233D50F8-B071-434D-B7DD-5BC5BB0C7C84}" sibTransId="{B7958F73-81E4-47C5-9CBF-BE353732E86D}"/>
    <dgm:cxn modelId="{FBC007D1-FE3F-46AC-A280-E16B1D308123}" type="presOf" srcId="{1DD76778-5677-4AA0-BC8B-333D560194B6}" destId="{0873F6DF-B7E2-4F9F-A080-64D2655C52B5}" srcOrd="0" destOrd="0" presId="urn:microsoft.com/office/officeart/2016/7/layout/RepeatingBendingProcessNew"/>
    <dgm:cxn modelId="{D7FDC3DB-A837-454C-8369-B96B8603F46E}" type="presOf" srcId="{36D23DA2-710A-4DFC-A202-2A50F5704887}" destId="{076160FE-C4F1-4A21-B0E8-CD6F1A765CC5}" srcOrd="1" destOrd="0" presId="urn:microsoft.com/office/officeart/2016/7/layout/RepeatingBendingProcessNew"/>
    <dgm:cxn modelId="{DB6DBEDC-9C73-487C-8E90-E73107C7C77A}" srcId="{2D765E50-B2FB-407E-85E0-F8A144D7BEA3}" destId="{4EB3CC45-FE07-4A3E-864F-05BBB915F6A7}" srcOrd="3" destOrd="0" parTransId="{CC022CB2-28DF-4A91-A0F4-E60D0DC8D25C}" sibTransId="{224BB2B4-67DE-4962-A8EF-39B804DB9731}"/>
    <dgm:cxn modelId="{CB5BEBE1-EF9B-48BB-8B2F-6F45ED8D6C70}" type="presOf" srcId="{6C1F7363-0B56-45FC-A3F5-74FFBD172AC9}" destId="{CBDD5396-7B3B-4FC5-9B9C-47AB539BB507}" srcOrd="0" destOrd="0" presId="urn:microsoft.com/office/officeart/2016/7/layout/RepeatingBendingProcessNew"/>
    <dgm:cxn modelId="{E73B8FEC-39E7-4F2A-9B91-00E7198112C3}" type="presOf" srcId="{2D765E50-B2FB-407E-85E0-F8A144D7BEA3}" destId="{FB7D5ED6-BAB2-464A-9A3A-0044A1AA8C67}" srcOrd="0" destOrd="0" presId="urn:microsoft.com/office/officeart/2016/7/layout/RepeatingBendingProcessNew"/>
    <dgm:cxn modelId="{507CDEEF-848A-4C96-B844-4F74432F043F}" srcId="{2D765E50-B2FB-407E-85E0-F8A144D7BEA3}" destId="{7C5942B6-E9FE-4A85-917F-69F686B6D621}" srcOrd="5" destOrd="0" parTransId="{9905950B-E86D-42EA-A2BF-FBEF72BD05FC}" sibTransId="{DBA46B35-5D0C-4E96-9A78-1FA96B541CDE}"/>
    <dgm:cxn modelId="{7C29B7FC-959D-4B81-9797-58BBAACA40B5}" srcId="{2D765E50-B2FB-407E-85E0-F8A144D7BEA3}" destId="{29D6FFD0-3A7B-4CA8-AA2F-1E2068C54F45}" srcOrd="2" destOrd="0" parTransId="{7B4EE1F1-83D7-463D-9D29-CA07C61BD7FC}" sibTransId="{F30EE1CB-633A-4DB6-9E50-D5262E024180}"/>
    <dgm:cxn modelId="{10F75ABF-90B8-4D24-A6A3-51ADCE781E2F}" type="presParOf" srcId="{FB7D5ED6-BAB2-464A-9A3A-0044A1AA8C67}" destId="{A8728CFD-AA9E-4CB5-9801-EAA7C6AB00D5}" srcOrd="0" destOrd="0" presId="urn:microsoft.com/office/officeart/2016/7/layout/RepeatingBendingProcessNew"/>
    <dgm:cxn modelId="{D0EFA791-CE6B-48F1-80C2-23A995907A18}" type="presParOf" srcId="{FB7D5ED6-BAB2-464A-9A3A-0044A1AA8C67}" destId="{D8A1073A-4503-44AE-80B2-731F5D23D7A4}" srcOrd="1" destOrd="0" presId="urn:microsoft.com/office/officeart/2016/7/layout/RepeatingBendingProcessNew"/>
    <dgm:cxn modelId="{1D014286-A6D6-4654-9E48-5317BC537D48}" type="presParOf" srcId="{D8A1073A-4503-44AE-80B2-731F5D23D7A4}" destId="{C81331B6-2886-44C3-9AB4-1D67D7990A6A}" srcOrd="0" destOrd="0" presId="urn:microsoft.com/office/officeart/2016/7/layout/RepeatingBendingProcessNew"/>
    <dgm:cxn modelId="{7C21CDFF-5765-4E0C-BE1C-DEF84857D1D1}" type="presParOf" srcId="{FB7D5ED6-BAB2-464A-9A3A-0044A1AA8C67}" destId="{CBDD5396-7B3B-4FC5-9B9C-47AB539BB507}" srcOrd="2" destOrd="0" presId="urn:microsoft.com/office/officeart/2016/7/layout/RepeatingBendingProcessNew"/>
    <dgm:cxn modelId="{C8365BF8-E5A2-470A-B3D7-B83FD5CE0A47}" type="presParOf" srcId="{FB7D5ED6-BAB2-464A-9A3A-0044A1AA8C67}" destId="{0873F6DF-B7E2-4F9F-A080-64D2655C52B5}" srcOrd="3" destOrd="0" presId="urn:microsoft.com/office/officeart/2016/7/layout/RepeatingBendingProcessNew"/>
    <dgm:cxn modelId="{FFD67D79-F2F0-46A2-B7B2-9428139B96EC}" type="presParOf" srcId="{0873F6DF-B7E2-4F9F-A080-64D2655C52B5}" destId="{3B06AEEB-844B-4ED5-B0D0-44A8E1EAE7A3}" srcOrd="0" destOrd="0" presId="urn:microsoft.com/office/officeart/2016/7/layout/RepeatingBendingProcessNew"/>
    <dgm:cxn modelId="{B46713E6-4E14-4921-9AF5-010D234E0444}" type="presParOf" srcId="{FB7D5ED6-BAB2-464A-9A3A-0044A1AA8C67}" destId="{BCAE7B5F-056B-46D7-9018-46F70CEA648F}" srcOrd="4" destOrd="0" presId="urn:microsoft.com/office/officeart/2016/7/layout/RepeatingBendingProcessNew"/>
    <dgm:cxn modelId="{81C118D2-515B-490B-AA87-9F7E8418D2E0}" type="presParOf" srcId="{FB7D5ED6-BAB2-464A-9A3A-0044A1AA8C67}" destId="{32E2C83E-F8C8-4A0E-B296-893523AECAD0}" srcOrd="5" destOrd="0" presId="urn:microsoft.com/office/officeart/2016/7/layout/RepeatingBendingProcessNew"/>
    <dgm:cxn modelId="{A1BD9BD2-DE71-40B0-94F5-38AE54E6AABC}" type="presParOf" srcId="{32E2C83E-F8C8-4A0E-B296-893523AECAD0}" destId="{56BEE37D-68E8-4173-8269-C2F3AEE74D9B}" srcOrd="0" destOrd="0" presId="urn:microsoft.com/office/officeart/2016/7/layout/RepeatingBendingProcessNew"/>
    <dgm:cxn modelId="{7DC21D73-6A81-4B46-B762-2C88588A33E1}" type="presParOf" srcId="{FB7D5ED6-BAB2-464A-9A3A-0044A1AA8C67}" destId="{9C6C5C74-B852-4477-B92F-CC7BCCECD972}" srcOrd="6" destOrd="0" presId="urn:microsoft.com/office/officeart/2016/7/layout/RepeatingBendingProcessNew"/>
    <dgm:cxn modelId="{584B44E7-A405-4781-B6BF-531824CCF0F8}" type="presParOf" srcId="{FB7D5ED6-BAB2-464A-9A3A-0044A1AA8C67}" destId="{8EB94555-569F-43DA-8728-F47CA3AC5475}" srcOrd="7" destOrd="0" presId="urn:microsoft.com/office/officeart/2016/7/layout/RepeatingBendingProcessNew"/>
    <dgm:cxn modelId="{E3E543D4-763A-494B-A597-53C383EFAADA}" type="presParOf" srcId="{8EB94555-569F-43DA-8728-F47CA3AC5475}" destId="{6E17E029-AA88-47EF-9795-8048D95E9B20}" srcOrd="0" destOrd="0" presId="urn:microsoft.com/office/officeart/2016/7/layout/RepeatingBendingProcessNew"/>
    <dgm:cxn modelId="{F4F777F0-9879-48CF-B285-31FE8100B6C0}" type="presParOf" srcId="{FB7D5ED6-BAB2-464A-9A3A-0044A1AA8C67}" destId="{10C6D98E-B988-4DC0-AFF4-A160F336B599}" srcOrd="8" destOrd="0" presId="urn:microsoft.com/office/officeart/2016/7/layout/RepeatingBendingProcessNew"/>
    <dgm:cxn modelId="{207A9F27-DEF0-4F6D-BD17-69226E1BEA88}" type="presParOf" srcId="{FB7D5ED6-BAB2-464A-9A3A-0044A1AA8C67}" destId="{D611FF24-6D66-4CE3-B1EC-8042AFC53EF3}" srcOrd="9" destOrd="0" presId="urn:microsoft.com/office/officeart/2016/7/layout/RepeatingBendingProcessNew"/>
    <dgm:cxn modelId="{F2AB88EB-6EBB-4C10-B9C5-DFD47B96EEFE}" type="presParOf" srcId="{D611FF24-6D66-4CE3-B1EC-8042AFC53EF3}" destId="{076160FE-C4F1-4A21-B0E8-CD6F1A765CC5}" srcOrd="0" destOrd="0" presId="urn:microsoft.com/office/officeart/2016/7/layout/RepeatingBendingProcessNew"/>
    <dgm:cxn modelId="{AC777F67-4D1A-464C-9B41-D651FF85A4C3}" type="presParOf" srcId="{FB7D5ED6-BAB2-464A-9A3A-0044A1AA8C67}" destId="{BC8938BB-1095-4861-92CD-9FE3047EFEE7}"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CB4986-7F5A-4EBD-8DC8-5AD75691054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9C5B788-8B2C-4277-B5B3-07155A20DBEF}">
      <dgm:prSet/>
      <dgm:spPr/>
      <dgm:t>
        <a:bodyPr/>
        <a:lstStyle/>
        <a:p>
          <a:pPr>
            <a:lnSpc>
              <a:spcPct val="100000"/>
            </a:lnSpc>
          </a:pPr>
          <a:r>
            <a:rPr lang="en-US" dirty="0"/>
            <a:t>TDM is a process of sourcing, managing and delivering high quality test data to the testing teams as and when required; it should be compliant, secure</a:t>
          </a:r>
        </a:p>
      </dgm:t>
    </dgm:pt>
    <dgm:pt modelId="{0D437033-37F0-46F4-A946-1520B77ECEC6}" type="parTrans" cxnId="{E190EC41-8939-46F8-A5B6-9DE757A448FE}">
      <dgm:prSet/>
      <dgm:spPr/>
      <dgm:t>
        <a:bodyPr/>
        <a:lstStyle/>
        <a:p>
          <a:endParaRPr lang="en-US"/>
        </a:p>
      </dgm:t>
    </dgm:pt>
    <dgm:pt modelId="{4412010F-6E19-4441-AD1A-1851DAA3235C}" type="sibTrans" cxnId="{E190EC41-8939-46F8-A5B6-9DE757A448FE}">
      <dgm:prSet/>
      <dgm:spPr/>
      <dgm:t>
        <a:bodyPr/>
        <a:lstStyle/>
        <a:p>
          <a:endParaRPr lang="en-US"/>
        </a:p>
      </dgm:t>
    </dgm:pt>
    <dgm:pt modelId="{52136AC7-1695-4CEF-8464-075F1BA6B099}">
      <dgm:prSet/>
      <dgm:spPr/>
      <dgm:t>
        <a:bodyPr/>
        <a:lstStyle/>
        <a:p>
          <a:pPr>
            <a:lnSpc>
              <a:spcPct val="100000"/>
            </a:lnSpc>
          </a:pPr>
          <a:r>
            <a:rPr lang="en-US" dirty="0"/>
            <a:t>With TDM, organizations can ensure that testers always have access to quality data in the required formats and the right quantities to fulfill their testing requirements.</a:t>
          </a:r>
        </a:p>
      </dgm:t>
    </dgm:pt>
    <dgm:pt modelId="{BC1915EF-AA06-4BC6-88A3-0DE9D641707F}" type="parTrans" cxnId="{6AB6FD28-3BE2-461D-B2C3-7407A46AB492}">
      <dgm:prSet/>
      <dgm:spPr/>
      <dgm:t>
        <a:bodyPr/>
        <a:lstStyle/>
        <a:p>
          <a:endParaRPr lang="en-US"/>
        </a:p>
      </dgm:t>
    </dgm:pt>
    <dgm:pt modelId="{DD590F35-5449-475C-84BC-23B1B5D47F99}" type="sibTrans" cxnId="{6AB6FD28-3BE2-461D-B2C3-7407A46AB492}">
      <dgm:prSet/>
      <dgm:spPr/>
      <dgm:t>
        <a:bodyPr/>
        <a:lstStyle/>
        <a:p>
          <a:endParaRPr lang="en-US"/>
        </a:p>
      </dgm:t>
    </dgm:pt>
    <dgm:pt modelId="{50182B1A-B714-48C5-96A0-8976510C36BB}">
      <dgm:prSet/>
      <dgm:spPr/>
      <dgm:t>
        <a:bodyPr/>
        <a:lstStyle/>
        <a:p>
          <a:pPr>
            <a:lnSpc>
              <a:spcPct val="100000"/>
            </a:lnSpc>
          </a:pPr>
          <a:r>
            <a:rPr lang="en-US" dirty="0"/>
            <a:t>Since handling production data can be challenging due to its sensitivity and volume, many companies have also integrated data synthesis and obfuscation into their TDM practices.  </a:t>
          </a:r>
        </a:p>
      </dgm:t>
    </dgm:pt>
    <dgm:pt modelId="{C7CD8A19-2963-4CD7-81A2-6FD48B20C3BC}" type="parTrans" cxnId="{2346489C-E1F5-4D7F-BF5F-777E38C9A020}">
      <dgm:prSet/>
      <dgm:spPr/>
      <dgm:t>
        <a:bodyPr/>
        <a:lstStyle/>
        <a:p>
          <a:endParaRPr lang="en-US"/>
        </a:p>
      </dgm:t>
    </dgm:pt>
    <dgm:pt modelId="{C48544B5-0B66-403C-8082-5B6BC39125AC}" type="sibTrans" cxnId="{2346489C-E1F5-4D7F-BF5F-777E38C9A020}">
      <dgm:prSet/>
      <dgm:spPr/>
      <dgm:t>
        <a:bodyPr/>
        <a:lstStyle/>
        <a:p>
          <a:endParaRPr lang="en-US"/>
        </a:p>
      </dgm:t>
    </dgm:pt>
    <dgm:pt modelId="{27E308EB-E2A8-455E-9E17-5E972E793355}">
      <dgm:prSet/>
      <dgm:spPr/>
      <dgm:t>
        <a:bodyPr/>
        <a:lstStyle/>
        <a:p>
          <a:pPr>
            <a:lnSpc>
              <a:spcPct val="100000"/>
            </a:lnSpc>
            <a:buFont typeface="Symbol" panose="05050102010706020507" pitchFamily="18" charset="2"/>
            <a:buChar char=""/>
          </a:pPr>
          <a:r>
            <a:rPr lang="en-US" dirty="0"/>
            <a:t>Based on the use cases and type of test, both static and dynamic data are used together. This data needs to be identified, sourced, and brought in from different databases while maintaining its integrity. It also needs to be securely stored and managed to avoid regulatory issues.  </a:t>
          </a:r>
        </a:p>
      </dgm:t>
    </dgm:pt>
    <dgm:pt modelId="{346F7306-579B-4252-AA37-179A027D57EF}" type="parTrans" cxnId="{B1EF0338-7BFA-41B6-86FF-40D83BF00415}">
      <dgm:prSet/>
      <dgm:spPr/>
      <dgm:t>
        <a:bodyPr/>
        <a:lstStyle/>
        <a:p>
          <a:endParaRPr lang="en-US"/>
        </a:p>
      </dgm:t>
    </dgm:pt>
    <dgm:pt modelId="{15189E63-D20A-457A-B05B-A0C6B30498AF}" type="sibTrans" cxnId="{B1EF0338-7BFA-41B6-86FF-40D83BF00415}">
      <dgm:prSet/>
      <dgm:spPr/>
      <dgm:t>
        <a:bodyPr/>
        <a:lstStyle/>
        <a:p>
          <a:endParaRPr lang="en-US"/>
        </a:p>
      </dgm:t>
    </dgm:pt>
    <dgm:pt modelId="{76BFA06A-117C-4291-B339-82CDE90A2F01}" type="pres">
      <dgm:prSet presAssocID="{A2CB4986-7F5A-4EBD-8DC8-5AD75691054D}" presName="root" presStyleCnt="0">
        <dgm:presLayoutVars>
          <dgm:dir/>
          <dgm:resizeHandles val="exact"/>
        </dgm:presLayoutVars>
      </dgm:prSet>
      <dgm:spPr/>
    </dgm:pt>
    <dgm:pt modelId="{DB77B923-EAFA-4125-B92C-6D96E4F61A9F}" type="pres">
      <dgm:prSet presAssocID="{27E308EB-E2A8-455E-9E17-5E972E793355}" presName="compNode" presStyleCnt="0"/>
      <dgm:spPr/>
    </dgm:pt>
    <dgm:pt modelId="{99627B00-CE13-4FE8-839D-1770AF16DD6F}" type="pres">
      <dgm:prSet presAssocID="{27E308EB-E2A8-455E-9E17-5E972E793355}" presName="bgRect" presStyleLbl="bgShp" presStyleIdx="0" presStyleCnt="4"/>
      <dgm:spPr/>
    </dgm:pt>
    <dgm:pt modelId="{AC047294-5A49-49E8-ABFC-DEE3505D0FBA}" type="pres">
      <dgm:prSet presAssocID="{27E308EB-E2A8-455E-9E17-5E972E793355}" presName="iconRect" presStyleLbl="node1" presStyleIdx="0" presStyleCnt="4"/>
      <dgm:spPr/>
    </dgm:pt>
    <dgm:pt modelId="{BCD91FDC-CFCE-4583-8F53-B43D58F974DB}" type="pres">
      <dgm:prSet presAssocID="{27E308EB-E2A8-455E-9E17-5E972E793355}" presName="spaceRect" presStyleCnt="0"/>
      <dgm:spPr/>
    </dgm:pt>
    <dgm:pt modelId="{E9834A50-C7CB-40B0-B80F-E4EEED8DAD5A}" type="pres">
      <dgm:prSet presAssocID="{27E308EB-E2A8-455E-9E17-5E972E793355}" presName="parTx" presStyleLbl="revTx" presStyleIdx="0" presStyleCnt="4">
        <dgm:presLayoutVars>
          <dgm:chMax val="0"/>
          <dgm:chPref val="0"/>
        </dgm:presLayoutVars>
      </dgm:prSet>
      <dgm:spPr/>
    </dgm:pt>
    <dgm:pt modelId="{3C11380B-EC68-4767-8584-F3636B3D171E}" type="pres">
      <dgm:prSet presAssocID="{15189E63-D20A-457A-B05B-A0C6B30498AF}" presName="sibTrans" presStyleCnt="0"/>
      <dgm:spPr/>
    </dgm:pt>
    <dgm:pt modelId="{5F48E9D9-130E-4535-B0DF-B6EA811148D0}" type="pres">
      <dgm:prSet presAssocID="{69C5B788-8B2C-4277-B5B3-07155A20DBEF}" presName="compNode" presStyleCnt="0"/>
      <dgm:spPr/>
    </dgm:pt>
    <dgm:pt modelId="{912AADF0-83AC-49F7-9428-FC315467AEAB}" type="pres">
      <dgm:prSet presAssocID="{69C5B788-8B2C-4277-B5B3-07155A20DBEF}" presName="bgRect" presStyleLbl="bgShp" presStyleIdx="1" presStyleCnt="4"/>
      <dgm:spPr/>
    </dgm:pt>
    <dgm:pt modelId="{6F0BF0A5-F9BA-4CF1-9E76-83A1502E1A1D}" type="pres">
      <dgm:prSet presAssocID="{69C5B788-8B2C-4277-B5B3-07155A20DBEF}" presName="iconRect" presStyleLbl="node1" presStyleIdx="1"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D3F69001-0BBB-4B0A-82D5-46EF063DA323}" type="pres">
      <dgm:prSet presAssocID="{69C5B788-8B2C-4277-B5B3-07155A20DBEF}" presName="spaceRect" presStyleCnt="0"/>
      <dgm:spPr/>
    </dgm:pt>
    <dgm:pt modelId="{E5ABEB67-429B-4535-8E31-6EBAB24F4D1A}" type="pres">
      <dgm:prSet presAssocID="{69C5B788-8B2C-4277-B5B3-07155A20DBEF}" presName="parTx" presStyleLbl="revTx" presStyleIdx="1" presStyleCnt="4">
        <dgm:presLayoutVars>
          <dgm:chMax val="0"/>
          <dgm:chPref val="0"/>
        </dgm:presLayoutVars>
      </dgm:prSet>
      <dgm:spPr/>
    </dgm:pt>
    <dgm:pt modelId="{0FEAB169-6670-473D-B4BA-8F5A47524D1F}" type="pres">
      <dgm:prSet presAssocID="{4412010F-6E19-4441-AD1A-1851DAA3235C}" presName="sibTrans" presStyleCnt="0"/>
      <dgm:spPr/>
    </dgm:pt>
    <dgm:pt modelId="{A8850099-6BE8-496A-BDEC-B6E946F54AAC}" type="pres">
      <dgm:prSet presAssocID="{52136AC7-1695-4CEF-8464-075F1BA6B099}" presName="compNode" presStyleCnt="0"/>
      <dgm:spPr/>
    </dgm:pt>
    <dgm:pt modelId="{B585C02D-2A64-40FD-8490-E454D7503251}" type="pres">
      <dgm:prSet presAssocID="{52136AC7-1695-4CEF-8464-075F1BA6B099}" presName="bgRect" presStyleLbl="bgShp" presStyleIdx="2" presStyleCnt="4"/>
      <dgm:spPr/>
    </dgm:pt>
    <dgm:pt modelId="{255074AA-19AD-4242-BEC7-90BA2BD11540}" type="pres">
      <dgm:prSet presAssocID="{52136AC7-1695-4CEF-8464-075F1BA6B099}" presName="iconRect" presStyleLbl="node1" presStyleIdx="2"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BBF13702-E708-4597-86DA-D1B6733B85FE}" type="pres">
      <dgm:prSet presAssocID="{52136AC7-1695-4CEF-8464-075F1BA6B099}" presName="spaceRect" presStyleCnt="0"/>
      <dgm:spPr/>
    </dgm:pt>
    <dgm:pt modelId="{20484BFC-4056-4298-8D1B-FECB0205512F}" type="pres">
      <dgm:prSet presAssocID="{52136AC7-1695-4CEF-8464-075F1BA6B099}" presName="parTx" presStyleLbl="revTx" presStyleIdx="2" presStyleCnt="4">
        <dgm:presLayoutVars>
          <dgm:chMax val="0"/>
          <dgm:chPref val="0"/>
        </dgm:presLayoutVars>
      </dgm:prSet>
      <dgm:spPr/>
    </dgm:pt>
    <dgm:pt modelId="{1EF989C2-DEC8-469F-87D9-F885026EB116}" type="pres">
      <dgm:prSet presAssocID="{DD590F35-5449-475C-84BC-23B1B5D47F99}" presName="sibTrans" presStyleCnt="0"/>
      <dgm:spPr/>
    </dgm:pt>
    <dgm:pt modelId="{61F1B7E3-3020-44DA-9237-12D0A7E56544}" type="pres">
      <dgm:prSet presAssocID="{50182B1A-B714-48C5-96A0-8976510C36BB}" presName="compNode" presStyleCnt="0"/>
      <dgm:spPr/>
    </dgm:pt>
    <dgm:pt modelId="{C02B8171-AB5F-43D2-8F82-D5B6E6B796DD}" type="pres">
      <dgm:prSet presAssocID="{50182B1A-B714-48C5-96A0-8976510C36BB}" presName="bgRect" presStyleLbl="bgShp" presStyleIdx="3" presStyleCnt="4"/>
      <dgm:spPr/>
    </dgm:pt>
    <dgm:pt modelId="{35EF05CE-3D0A-48C6-B82F-A0E3C99BB54E}" type="pres">
      <dgm:prSet presAssocID="{50182B1A-B714-48C5-96A0-8976510C36BB}" presName="iconRect" presStyleLbl="node1" presStyleIdx="3"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7D718F0F-E416-4DA2-BE69-F093912E13E8}" type="pres">
      <dgm:prSet presAssocID="{50182B1A-B714-48C5-96A0-8976510C36BB}" presName="spaceRect" presStyleCnt="0"/>
      <dgm:spPr/>
    </dgm:pt>
    <dgm:pt modelId="{D07CAB72-EED9-48E7-8BE2-873F2CA40FE6}" type="pres">
      <dgm:prSet presAssocID="{50182B1A-B714-48C5-96A0-8976510C36BB}" presName="parTx" presStyleLbl="revTx" presStyleIdx="3" presStyleCnt="4">
        <dgm:presLayoutVars>
          <dgm:chMax val="0"/>
          <dgm:chPref val="0"/>
        </dgm:presLayoutVars>
      </dgm:prSet>
      <dgm:spPr/>
    </dgm:pt>
  </dgm:ptLst>
  <dgm:cxnLst>
    <dgm:cxn modelId="{6AB6FD28-3BE2-461D-B2C3-7407A46AB492}" srcId="{A2CB4986-7F5A-4EBD-8DC8-5AD75691054D}" destId="{52136AC7-1695-4CEF-8464-075F1BA6B099}" srcOrd="2" destOrd="0" parTransId="{BC1915EF-AA06-4BC6-88A3-0DE9D641707F}" sibTransId="{DD590F35-5449-475C-84BC-23B1B5D47F99}"/>
    <dgm:cxn modelId="{0B00992C-5A29-4706-BD7F-AE88734F4755}" type="presOf" srcId="{50182B1A-B714-48C5-96A0-8976510C36BB}" destId="{D07CAB72-EED9-48E7-8BE2-873F2CA40FE6}" srcOrd="0" destOrd="0" presId="urn:microsoft.com/office/officeart/2018/2/layout/IconVerticalSolidList"/>
    <dgm:cxn modelId="{B1EF0338-7BFA-41B6-86FF-40D83BF00415}" srcId="{A2CB4986-7F5A-4EBD-8DC8-5AD75691054D}" destId="{27E308EB-E2A8-455E-9E17-5E972E793355}" srcOrd="0" destOrd="0" parTransId="{346F7306-579B-4252-AA37-179A027D57EF}" sibTransId="{15189E63-D20A-457A-B05B-A0C6B30498AF}"/>
    <dgm:cxn modelId="{E190EC41-8939-46F8-A5B6-9DE757A448FE}" srcId="{A2CB4986-7F5A-4EBD-8DC8-5AD75691054D}" destId="{69C5B788-8B2C-4277-B5B3-07155A20DBEF}" srcOrd="1" destOrd="0" parTransId="{0D437033-37F0-46F4-A946-1520B77ECEC6}" sibTransId="{4412010F-6E19-4441-AD1A-1851DAA3235C}"/>
    <dgm:cxn modelId="{3401307B-2414-4B4D-83F7-0BFB9794A4AB}" type="presOf" srcId="{27E308EB-E2A8-455E-9E17-5E972E793355}" destId="{E9834A50-C7CB-40B0-B80F-E4EEED8DAD5A}" srcOrd="0" destOrd="0" presId="urn:microsoft.com/office/officeart/2018/2/layout/IconVerticalSolidList"/>
    <dgm:cxn modelId="{15AE339A-CC10-4B4F-88B7-86FE9C6FA708}" type="presOf" srcId="{A2CB4986-7F5A-4EBD-8DC8-5AD75691054D}" destId="{76BFA06A-117C-4291-B339-82CDE90A2F01}" srcOrd="0" destOrd="0" presId="urn:microsoft.com/office/officeart/2018/2/layout/IconVerticalSolidList"/>
    <dgm:cxn modelId="{2346489C-E1F5-4D7F-BF5F-777E38C9A020}" srcId="{A2CB4986-7F5A-4EBD-8DC8-5AD75691054D}" destId="{50182B1A-B714-48C5-96A0-8976510C36BB}" srcOrd="3" destOrd="0" parTransId="{C7CD8A19-2963-4CD7-81A2-6FD48B20C3BC}" sibTransId="{C48544B5-0B66-403C-8082-5B6BC39125AC}"/>
    <dgm:cxn modelId="{81F4C7C4-DDF3-45E7-BD18-2C52B54ED0D4}" type="presOf" srcId="{69C5B788-8B2C-4277-B5B3-07155A20DBEF}" destId="{E5ABEB67-429B-4535-8E31-6EBAB24F4D1A}" srcOrd="0" destOrd="0" presId="urn:microsoft.com/office/officeart/2018/2/layout/IconVerticalSolidList"/>
    <dgm:cxn modelId="{E66D49DD-EB62-42E9-9807-1C7029D9A596}" type="presOf" srcId="{52136AC7-1695-4CEF-8464-075F1BA6B099}" destId="{20484BFC-4056-4298-8D1B-FECB0205512F}" srcOrd="0" destOrd="0" presId="urn:microsoft.com/office/officeart/2018/2/layout/IconVerticalSolidList"/>
    <dgm:cxn modelId="{7AD211F1-4064-4C1A-9D1F-7A710782D121}" type="presParOf" srcId="{76BFA06A-117C-4291-B339-82CDE90A2F01}" destId="{DB77B923-EAFA-4125-B92C-6D96E4F61A9F}" srcOrd="0" destOrd="0" presId="urn:microsoft.com/office/officeart/2018/2/layout/IconVerticalSolidList"/>
    <dgm:cxn modelId="{E795553C-D85D-4D94-AF7A-D927B0590C11}" type="presParOf" srcId="{DB77B923-EAFA-4125-B92C-6D96E4F61A9F}" destId="{99627B00-CE13-4FE8-839D-1770AF16DD6F}" srcOrd="0" destOrd="0" presId="urn:microsoft.com/office/officeart/2018/2/layout/IconVerticalSolidList"/>
    <dgm:cxn modelId="{6E1AEC4B-021C-4669-88F2-6390F9A752C7}" type="presParOf" srcId="{DB77B923-EAFA-4125-B92C-6D96E4F61A9F}" destId="{AC047294-5A49-49E8-ABFC-DEE3505D0FBA}" srcOrd="1" destOrd="0" presId="urn:microsoft.com/office/officeart/2018/2/layout/IconVerticalSolidList"/>
    <dgm:cxn modelId="{C7CC33CF-0950-4390-9F01-94D6764FA73F}" type="presParOf" srcId="{DB77B923-EAFA-4125-B92C-6D96E4F61A9F}" destId="{BCD91FDC-CFCE-4583-8F53-B43D58F974DB}" srcOrd="2" destOrd="0" presId="urn:microsoft.com/office/officeart/2018/2/layout/IconVerticalSolidList"/>
    <dgm:cxn modelId="{D132FE04-64EA-4404-921E-2404415C2B86}" type="presParOf" srcId="{DB77B923-EAFA-4125-B92C-6D96E4F61A9F}" destId="{E9834A50-C7CB-40B0-B80F-E4EEED8DAD5A}" srcOrd="3" destOrd="0" presId="urn:microsoft.com/office/officeart/2018/2/layout/IconVerticalSolidList"/>
    <dgm:cxn modelId="{345A9624-C769-4763-843B-5809EFD6D801}" type="presParOf" srcId="{76BFA06A-117C-4291-B339-82CDE90A2F01}" destId="{3C11380B-EC68-4767-8584-F3636B3D171E}" srcOrd="1" destOrd="0" presId="urn:microsoft.com/office/officeart/2018/2/layout/IconVerticalSolidList"/>
    <dgm:cxn modelId="{B52B1865-6A6D-4220-B298-C01D877C0345}" type="presParOf" srcId="{76BFA06A-117C-4291-B339-82CDE90A2F01}" destId="{5F48E9D9-130E-4535-B0DF-B6EA811148D0}" srcOrd="2" destOrd="0" presId="urn:microsoft.com/office/officeart/2018/2/layout/IconVerticalSolidList"/>
    <dgm:cxn modelId="{B27BD0B6-8160-4806-BD5B-A39128D0B61B}" type="presParOf" srcId="{5F48E9D9-130E-4535-B0DF-B6EA811148D0}" destId="{912AADF0-83AC-49F7-9428-FC315467AEAB}" srcOrd="0" destOrd="0" presId="urn:microsoft.com/office/officeart/2018/2/layout/IconVerticalSolidList"/>
    <dgm:cxn modelId="{FD8FC159-3071-4F87-B9A6-50AC388337A8}" type="presParOf" srcId="{5F48E9D9-130E-4535-B0DF-B6EA811148D0}" destId="{6F0BF0A5-F9BA-4CF1-9E76-83A1502E1A1D}" srcOrd="1" destOrd="0" presId="urn:microsoft.com/office/officeart/2018/2/layout/IconVerticalSolidList"/>
    <dgm:cxn modelId="{30349248-0B0D-480A-A99D-EE09C9ED5DB4}" type="presParOf" srcId="{5F48E9D9-130E-4535-B0DF-B6EA811148D0}" destId="{D3F69001-0BBB-4B0A-82D5-46EF063DA323}" srcOrd="2" destOrd="0" presId="urn:microsoft.com/office/officeart/2018/2/layout/IconVerticalSolidList"/>
    <dgm:cxn modelId="{4E6C22A6-9652-429C-BFB0-E3585A7C85D0}" type="presParOf" srcId="{5F48E9D9-130E-4535-B0DF-B6EA811148D0}" destId="{E5ABEB67-429B-4535-8E31-6EBAB24F4D1A}" srcOrd="3" destOrd="0" presId="urn:microsoft.com/office/officeart/2018/2/layout/IconVerticalSolidList"/>
    <dgm:cxn modelId="{4908D715-E2A9-4051-956D-1FBC64EE45EC}" type="presParOf" srcId="{76BFA06A-117C-4291-B339-82CDE90A2F01}" destId="{0FEAB169-6670-473D-B4BA-8F5A47524D1F}" srcOrd="3" destOrd="0" presId="urn:microsoft.com/office/officeart/2018/2/layout/IconVerticalSolidList"/>
    <dgm:cxn modelId="{80D666EE-1EC0-4B48-BD12-8A58B81905F6}" type="presParOf" srcId="{76BFA06A-117C-4291-B339-82CDE90A2F01}" destId="{A8850099-6BE8-496A-BDEC-B6E946F54AAC}" srcOrd="4" destOrd="0" presId="urn:microsoft.com/office/officeart/2018/2/layout/IconVerticalSolidList"/>
    <dgm:cxn modelId="{B2F7AF88-0F9D-4027-9485-106CF990C60C}" type="presParOf" srcId="{A8850099-6BE8-496A-BDEC-B6E946F54AAC}" destId="{B585C02D-2A64-40FD-8490-E454D7503251}" srcOrd="0" destOrd="0" presId="urn:microsoft.com/office/officeart/2018/2/layout/IconVerticalSolidList"/>
    <dgm:cxn modelId="{99E09E27-45F4-4FED-82C2-B9A6EABDD33D}" type="presParOf" srcId="{A8850099-6BE8-496A-BDEC-B6E946F54AAC}" destId="{255074AA-19AD-4242-BEC7-90BA2BD11540}" srcOrd="1" destOrd="0" presId="urn:microsoft.com/office/officeart/2018/2/layout/IconVerticalSolidList"/>
    <dgm:cxn modelId="{86E7FD9F-3EA5-4817-809B-837B4F6A3522}" type="presParOf" srcId="{A8850099-6BE8-496A-BDEC-B6E946F54AAC}" destId="{BBF13702-E708-4597-86DA-D1B6733B85FE}" srcOrd="2" destOrd="0" presId="urn:microsoft.com/office/officeart/2018/2/layout/IconVerticalSolidList"/>
    <dgm:cxn modelId="{092BBF7D-87C5-4529-88CF-6C989E68E01D}" type="presParOf" srcId="{A8850099-6BE8-496A-BDEC-B6E946F54AAC}" destId="{20484BFC-4056-4298-8D1B-FECB0205512F}" srcOrd="3" destOrd="0" presId="urn:microsoft.com/office/officeart/2018/2/layout/IconVerticalSolidList"/>
    <dgm:cxn modelId="{0913046E-E70D-4381-96FE-B9ACE3251FA4}" type="presParOf" srcId="{76BFA06A-117C-4291-B339-82CDE90A2F01}" destId="{1EF989C2-DEC8-469F-87D9-F885026EB116}" srcOrd="5" destOrd="0" presId="urn:microsoft.com/office/officeart/2018/2/layout/IconVerticalSolidList"/>
    <dgm:cxn modelId="{7863B535-CB79-4DA8-B2A1-A485DC34C136}" type="presParOf" srcId="{76BFA06A-117C-4291-B339-82CDE90A2F01}" destId="{61F1B7E3-3020-44DA-9237-12D0A7E56544}" srcOrd="6" destOrd="0" presId="urn:microsoft.com/office/officeart/2018/2/layout/IconVerticalSolidList"/>
    <dgm:cxn modelId="{DFBDAE2D-188B-4208-AD9A-2343DC6FF9AA}" type="presParOf" srcId="{61F1B7E3-3020-44DA-9237-12D0A7E56544}" destId="{C02B8171-AB5F-43D2-8F82-D5B6E6B796DD}" srcOrd="0" destOrd="0" presId="urn:microsoft.com/office/officeart/2018/2/layout/IconVerticalSolidList"/>
    <dgm:cxn modelId="{567191E1-A70E-41E2-8F8C-97B6759468B4}" type="presParOf" srcId="{61F1B7E3-3020-44DA-9237-12D0A7E56544}" destId="{35EF05CE-3D0A-48C6-B82F-A0E3C99BB54E}" srcOrd="1" destOrd="0" presId="urn:microsoft.com/office/officeart/2018/2/layout/IconVerticalSolidList"/>
    <dgm:cxn modelId="{16328F30-3FEA-4890-97FC-3E6E0901AAF5}" type="presParOf" srcId="{61F1B7E3-3020-44DA-9237-12D0A7E56544}" destId="{7D718F0F-E416-4DA2-BE69-F093912E13E8}" srcOrd="2" destOrd="0" presId="urn:microsoft.com/office/officeart/2018/2/layout/IconVerticalSolidList"/>
    <dgm:cxn modelId="{5EA918B2-53F3-4790-8A55-DF1E8B627FBC}" type="presParOf" srcId="{61F1B7E3-3020-44DA-9237-12D0A7E56544}" destId="{D07CAB72-EED9-48E7-8BE2-873F2CA40FE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415083-39EA-4BA2-A7FC-C0EAEBE3F312}" type="doc">
      <dgm:prSet loTypeId="urn:microsoft.com/office/officeart/2005/8/layout/StepDownProcess" loCatId="process" qsTypeId="urn:microsoft.com/office/officeart/2005/8/quickstyle/simple1" qsCatId="simple" csTypeId="urn:microsoft.com/office/officeart/2018/5/colors/Iconchunking_neutralbg_colorful1" csCatId="colorful" phldr="1"/>
      <dgm:spPr/>
      <dgm:t>
        <a:bodyPr/>
        <a:lstStyle/>
        <a:p>
          <a:endParaRPr lang="en-US"/>
        </a:p>
      </dgm:t>
    </dgm:pt>
    <dgm:pt modelId="{D9FD4C42-737E-45BE-978F-BD305B044580}">
      <dgm:prSet/>
      <dgm:spPr/>
      <dgm:t>
        <a:bodyPr/>
        <a:lstStyle/>
        <a:p>
          <a:r>
            <a:rPr lang="en-US" dirty="0"/>
            <a:t>Plan</a:t>
          </a:r>
        </a:p>
      </dgm:t>
    </dgm:pt>
    <dgm:pt modelId="{07E2BB1F-7365-4840-A410-0B4361ECC0CD}" type="parTrans" cxnId="{586A54F5-E0C4-4E87-AF88-010B0289DE3E}">
      <dgm:prSet/>
      <dgm:spPr/>
      <dgm:t>
        <a:bodyPr/>
        <a:lstStyle/>
        <a:p>
          <a:endParaRPr lang="en-US"/>
        </a:p>
      </dgm:t>
    </dgm:pt>
    <dgm:pt modelId="{53B5D2C2-E806-47FC-95AA-CC87B2EDE484}" type="sibTrans" cxnId="{586A54F5-E0C4-4E87-AF88-010B0289DE3E}">
      <dgm:prSet/>
      <dgm:spPr/>
      <dgm:t>
        <a:bodyPr/>
        <a:lstStyle/>
        <a:p>
          <a:endParaRPr lang="en-US"/>
        </a:p>
      </dgm:t>
    </dgm:pt>
    <dgm:pt modelId="{5CE20626-904B-4F71-9A9F-70F723A30F03}">
      <dgm:prSet/>
      <dgm:spPr/>
      <dgm:t>
        <a:bodyPr/>
        <a:lstStyle/>
        <a:p>
          <a:r>
            <a:rPr lang="en-US" dirty="0"/>
            <a:t>Design</a:t>
          </a:r>
        </a:p>
      </dgm:t>
    </dgm:pt>
    <dgm:pt modelId="{533D933F-95F9-4339-A84C-EA417C8D74BF}" type="parTrans" cxnId="{79CE8ECA-B060-4989-955F-7D1F249D89B5}">
      <dgm:prSet/>
      <dgm:spPr/>
      <dgm:t>
        <a:bodyPr/>
        <a:lstStyle/>
        <a:p>
          <a:endParaRPr lang="en-US"/>
        </a:p>
      </dgm:t>
    </dgm:pt>
    <dgm:pt modelId="{7DCCF577-CD47-46F7-B5E9-56ABCA0C5DC4}" type="sibTrans" cxnId="{79CE8ECA-B060-4989-955F-7D1F249D89B5}">
      <dgm:prSet/>
      <dgm:spPr/>
      <dgm:t>
        <a:bodyPr/>
        <a:lstStyle/>
        <a:p>
          <a:endParaRPr lang="en-US"/>
        </a:p>
      </dgm:t>
    </dgm:pt>
    <dgm:pt modelId="{A2AF20D3-655D-448F-B643-9D0896FF2EBE}">
      <dgm:prSet/>
      <dgm:spPr/>
      <dgm:t>
        <a:bodyPr/>
        <a:lstStyle/>
        <a:p>
          <a:r>
            <a:rPr lang="en-US" dirty="0"/>
            <a:t>Source</a:t>
          </a:r>
        </a:p>
      </dgm:t>
    </dgm:pt>
    <dgm:pt modelId="{4C9A73D3-20E1-4705-8B8C-FE9B26EE8E39}" type="parTrans" cxnId="{38742928-BE2C-423B-B071-2770A63616C6}">
      <dgm:prSet/>
      <dgm:spPr/>
      <dgm:t>
        <a:bodyPr/>
        <a:lstStyle/>
        <a:p>
          <a:endParaRPr lang="en-US"/>
        </a:p>
      </dgm:t>
    </dgm:pt>
    <dgm:pt modelId="{AA9311D9-0553-4173-9CA6-CA6170DDB278}" type="sibTrans" cxnId="{38742928-BE2C-423B-B071-2770A63616C6}">
      <dgm:prSet/>
      <dgm:spPr/>
      <dgm:t>
        <a:bodyPr/>
        <a:lstStyle/>
        <a:p>
          <a:endParaRPr lang="en-US"/>
        </a:p>
      </dgm:t>
    </dgm:pt>
    <dgm:pt modelId="{B057EC4A-6F0D-4A69-A678-9FA386ACF2A1}">
      <dgm:prSet/>
      <dgm:spPr/>
      <dgm:t>
        <a:bodyPr/>
        <a:lstStyle/>
        <a:p>
          <a:r>
            <a:rPr lang="en-US" dirty="0"/>
            <a:t>Store</a:t>
          </a:r>
        </a:p>
      </dgm:t>
    </dgm:pt>
    <dgm:pt modelId="{71B81F6F-BBB4-4725-BA9C-D89F57BD119A}" type="parTrans" cxnId="{34F05FC9-DB83-4BDC-991C-4D512289039A}">
      <dgm:prSet/>
      <dgm:spPr/>
      <dgm:t>
        <a:bodyPr/>
        <a:lstStyle/>
        <a:p>
          <a:endParaRPr lang="en-US"/>
        </a:p>
      </dgm:t>
    </dgm:pt>
    <dgm:pt modelId="{45121799-1691-404D-85C4-FF60161B0CFB}" type="sibTrans" cxnId="{34F05FC9-DB83-4BDC-991C-4D512289039A}">
      <dgm:prSet/>
      <dgm:spPr/>
      <dgm:t>
        <a:bodyPr/>
        <a:lstStyle/>
        <a:p>
          <a:endParaRPr lang="en-US"/>
        </a:p>
      </dgm:t>
    </dgm:pt>
    <dgm:pt modelId="{AE3AC56D-7841-4164-84BE-CEE73F77E5C2}">
      <dgm:prSet/>
      <dgm:spPr/>
      <dgm:t>
        <a:bodyPr/>
        <a:lstStyle/>
        <a:p>
          <a:r>
            <a:rPr lang="en-US" dirty="0"/>
            <a:t>Secure</a:t>
          </a:r>
        </a:p>
      </dgm:t>
    </dgm:pt>
    <dgm:pt modelId="{1C4EFB92-AA9A-4228-8C3C-D829A552A9F9}" type="parTrans" cxnId="{BF27C121-7CC4-49EF-9767-AB5437C3E956}">
      <dgm:prSet/>
      <dgm:spPr/>
      <dgm:t>
        <a:bodyPr/>
        <a:lstStyle/>
        <a:p>
          <a:endParaRPr lang="en-US"/>
        </a:p>
      </dgm:t>
    </dgm:pt>
    <dgm:pt modelId="{CD472472-8C36-432B-873E-8863C801F905}" type="sibTrans" cxnId="{BF27C121-7CC4-49EF-9767-AB5437C3E956}">
      <dgm:prSet/>
      <dgm:spPr/>
      <dgm:t>
        <a:bodyPr/>
        <a:lstStyle/>
        <a:p>
          <a:endParaRPr lang="en-US"/>
        </a:p>
      </dgm:t>
    </dgm:pt>
    <dgm:pt modelId="{6865DA3F-1429-410E-A88E-233A755C16DF}">
      <dgm:prSet/>
      <dgm:spPr/>
      <dgm:t>
        <a:bodyPr/>
        <a:lstStyle/>
        <a:p>
          <a:r>
            <a:rPr lang="en-US" dirty="0"/>
            <a:t>Retrieve</a:t>
          </a:r>
        </a:p>
      </dgm:t>
    </dgm:pt>
    <dgm:pt modelId="{27F3DC54-5AF5-49F3-A990-0F7C6CE456E7}" type="parTrans" cxnId="{154A6FAA-A2DD-4168-9AE7-73CC04F67EA9}">
      <dgm:prSet/>
      <dgm:spPr/>
      <dgm:t>
        <a:bodyPr/>
        <a:lstStyle/>
        <a:p>
          <a:endParaRPr lang="en-US"/>
        </a:p>
      </dgm:t>
    </dgm:pt>
    <dgm:pt modelId="{CD6A4CF4-9FB4-4C58-87FB-7FCA155604E2}" type="sibTrans" cxnId="{154A6FAA-A2DD-4168-9AE7-73CC04F67EA9}">
      <dgm:prSet/>
      <dgm:spPr/>
      <dgm:t>
        <a:bodyPr/>
        <a:lstStyle/>
        <a:p>
          <a:endParaRPr lang="en-US"/>
        </a:p>
      </dgm:t>
    </dgm:pt>
    <dgm:pt modelId="{BB568EF9-0D2C-4381-9984-74561C309D57}" type="pres">
      <dgm:prSet presAssocID="{40415083-39EA-4BA2-A7FC-C0EAEBE3F312}" presName="rootnode" presStyleCnt="0">
        <dgm:presLayoutVars>
          <dgm:chMax/>
          <dgm:chPref/>
          <dgm:dir/>
          <dgm:animLvl val="lvl"/>
        </dgm:presLayoutVars>
      </dgm:prSet>
      <dgm:spPr/>
    </dgm:pt>
    <dgm:pt modelId="{5E2DCFD3-FCC0-4BD7-88A2-B25A5B9CD7D8}" type="pres">
      <dgm:prSet presAssocID="{D9FD4C42-737E-45BE-978F-BD305B044580}" presName="composite" presStyleCnt="0"/>
      <dgm:spPr/>
    </dgm:pt>
    <dgm:pt modelId="{D7F733D7-7CD3-40DC-9F68-38E2FCEF24B9}" type="pres">
      <dgm:prSet presAssocID="{D9FD4C42-737E-45BE-978F-BD305B044580}" presName="bentUpArrow1" presStyleLbl="alignImgPlace1" presStyleIdx="0" presStyleCnt="5"/>
      <dgm:spPr/>
    </dgm:pt>
    <dgm:pt modelId="{14E18820-AA26-433F-8E1E-5DA4999E35B6}" type="pres">
      <dgm:prSet presAssocID="{D9FD4C42-737E-45BE-978F-BD305B044580}" presName="ParentText" presStyleLbl="node1" presStyleIdx="0" presStyleCnt="6">
        <dgm:presLayoutVars>
          <dgm:chMax val="1"/>
          <dgm:chPref val="1"/>
          <dgm:bulletEnabled val="1"/>
        </dgm:presLayoutVars>
      </dgm:prSet>
      <dgm:spPr/>
    </dgm:pt>
    <dgm:pt modelId="{2B54BC2B-5BA0-4D51-A795-22A3E2FC361F}" type="pres">
      <dgm:prSet presAssocID="{D9FD4C42-737E-45BE-978F-BD305B044580}" presName="ChildText" presStyleLbl="revTx" presStyleIdx="0" presStyleCnt="5">
        <dgm:presLayoutVars>
          <dgm:chMax val="0"/>
          <dgm:chPref val="0"/>
          <dgm:bulletEnabled val="1"/>
        </dgm:presLayoutVars>
      </dgm:prSet>
      <dgm:spPr/>
    </dgm:pt>
    <dgm:pt modelId="{B8371591-5089-41DE-A4DA-DE4163BF98C6}" type="pres">
      <dgm:prSet presAssocID="{53B5D2C2-E806-47FC-95AA-CC87B2EDE484}" presName="sibTrans" presStyleCnt="0"/>
      <dgm:spPr/>
    </dgm:pt>
    <dgm:pt modelId="{B9116FF6-5B93-474B-BDA1-9995BFAAE365}" type="pres">
      <dgm:prSet presAssocID="{5CE20626-904B-4F71-9A9F-70F723A30F03}" presName="composite" presStyleCnt="0"/>
      <dgm:spPr/>
    </dgm:pt>
    <dgm:pt modelId="{4EE2028F-08AD-4545-BB13-204049D53643}" type="pres">
      <dgm:prSet presAssocID="{5CE20626-904B-4F71-9A9F-70F723A30F03}" presName="bentUpArrow1" presStyleLbl="alignImgPlace1" presStyleIdx="1" presStyleCnt="5"/>
      <dgm:spPr/>
    </dgm:pt>
    <dgm:pt modelId="{06489D62-947B-4444-BD7B-9E4C8DD4BA0F}" type="pres">
      <dgm:prSet presAssocID="{5CE20626-904B-4F71-9A9F-70F723A30F03}" presName="ParentText" presStyleLbl="node1" presStyleIdx="1" presStyleCnt="6">
        <dgm:presLayoutVars>
          <dgm:chMax val="1"/>
          <dgm:chPref val="1"/>
          <dgm:bulletEnabled val="1"/>
        </dgm:presLayoutVars>
      </dgm:prSet>
      <dgm:spPr/>
    </dgm:pt>
    <dgm:pt modelId="{CB2F6141-A9D7-4E83-891E-4E1330BE23B0}" type="pres">
      <dgm:prSet presAssocID="{5CE20626-904B-4F71-9A9F-70F723A30F03}" presName="ChildText" presStyleLbl="revTx" presStyleIdx="1" presStyleCnt="5">
        <dgm:presLayoutVars>
          <dgm:chMax val="0"/>
          <dgm:chPref val="0"/>
          <dgm:bulletEnabled val="1"/>
        </dgm:presLayoutVars>
      </dgm:prSet>
      <dgm:spPr/>
    </dgm:pt>
    <dgm:pt modelId="{8BAB75BF-519E-47F1-AEA0-01D34B2CFD8F}" type="pres">
      <dgm:prSet presAssocID="{7DCCF577-CD47-46F7-B5E9-56ABCA0C5DC4}" presName="sibTrans" presStyleCnt="0"/>
      <dgm:spPr/>
    </dgm:pt>
    <dgm:pt modelId="{81D9362F-F987-475B-A28F-AC1301092702}" type="pres">
      <dgm:prSet presAssocID="{A2AF20D3-655D-448F-B643-9D0896FF2EBE}" presName="composite" presStyleCnt="0"/>
      <dgm:spPr/>
    </dgm:pt>
    <dgm:pt modelId="{9CAF641F-8B7C-4496-8DE7-2ED3FE9A19E6}" type="pres">
      <dgm:prSet presAssocID="{A2AF20D3-655D-448F-B643-9D0896FF2EBE}" presName="bentUpArrow1" presStyleLbl="alignImgPlace1" presStyleIdx="2" presStyleCnt="5"/>
      <dgm:spPr/>
    </dgm:pt>
    <dgm:pt modelId="{6C1E38D1-3099-4C93-8151-81FA43F34DF0}" type="pres">
      <dgm:prSet presAssocID="{A2AF20D3-655D-448F-B643-9D0896FF2EBE}" presName="ParentText" presStyleLbl="node1" presStyleIdx="2" presStyleCnt="6">
        <dgm:presLayoutVars>
          <dgm:chMax val="1"/>
          <dgm:chPref val="1"/>
          <dgm:bulletEnabled val="1"/>
        </dgm:presLayoutVars>
      </dgm:prSet>
      <dgm:spPr/>
    </dgm:pt>
    <dgm:pt modelId="{4F075B59-2D68-4251-A657-8FCF84BCDDFC}" type="pres">
      <dgm:prSet presAssocID="{A2AF20D3-655D-448F-B643-9D0896FF2EBE}" presName="ChildText" presStyleLbl="revTx" presStyleIdx="2" presStyleCnt="5">
        <dgm:presLayoutVars>
          <dgm:chMax val="0"/>
          <dgm:chPref val="0"/>
          <dgm:bulletEnabled val="1"/>
        </dgm:presLayoutVars>
      </dgm:prSet>
      <dgm:spPr/>
    </dgm:pt>
    <dgm:pt modelId="{121FA127-2987-41D6-B97A-7AB4B7141F7A}" type="pres">
      <dgm:prSet presAssocID="{AA9311D9-0553-4173-9CA6-CA6170DDB278}" presName="sibTrans" presStyleCnt="0"/>
      <dgm:spPr/>
    </dgm:pt>
    <dgm:pt modelId="{30BDEEF1-3990-437A-88AC-25B5BFA3314F}" type="pres">
      <dgm:prSet presAssocID="{B057EC4A-6F0D-4A69-A678-9FA386ACF2A1}" presName="composite" presStyleCnt="0"/>
      <dgm:spPr/>
    </dgm:pt>
    <dgm:pt modelId="{B9F5BF56-3459-46BF-9C80-6750D1CF274E}" type="pres">
      <dgm:prSet presAssocID="{B057EC4A-6F0D-4A69-A678-9FA386ACF2A1}" presName="bentUpArrow1" presStyleLbl="alignImgPlace1" presStyleIdx="3" presStyleCnt="5"/>
      <dgm:spPr/>
    </dgm:pt>
    <dgm:pt modelId="{2E8493B2-0D15-4539-9DDD-F8B4539EC351}" type="pres">
      <dgm:prSet presAssocID="{B057EC4A-6F0D-4A69-A678-9FA386ACF2A1}" presName="ParentText" presStyleLbl="node1" presStyleIdx="3" presStyleCnt="6">
        <dgm:presLayoutVars>
          <dgm:chMax val="1"/>
          <dgm:chPref val="1"/>
          <dgm:bulletEnabled val="1"/>
        </dgm:presLayoutVars>
      </dgm:prSet>
      <dgm:spPr/>
    </dgm:pt>
    <dgm:pt modelId="{37CDFD28-2555-4FDC-8757-DD6F4E333627}" type="pres">
      <dgm:prSet presAssocID="{B057EC4A-6F0D-4A69-A678-9FA386ACF2A1}" presName="ChildText" presStyleLbl="revTx" presStyleIdx="3" presStyleCnt="5">
        <dgm:presLayoutVars>
          <dgm:chMax val="0"/>
          <dgm:chPref val="0"/>
          <dgm:bulletEnabled val="1"/>
        </dgm:presLayoutVars>
      </dgm:prSet>
      <dgm:spPr/>
    </dgm:pt>
    <dgm:pt modelId="{AA4CC24E-8FAA-45AA-8168-03E6909A1FE4}" type="pres">
      <dgm:prSet presAssocID="{45121799-1691-404D-85C4-FF60161B0CFB}" presName="sibTrans" presStyleCnt="0"/>
      <dgm:spPr/>
    </dgm:pt>
    <dgm:pt modelId="{472DDE74-0454-4CBD-A2C4-610ED63E907B}" type="pres">
      <dgm:prSet presAssocID="{AE3AC56D-7841-4164-84BE-CEE73F77E5C2}" presName="composite" presStyleCnt="0"/>
      <dgm:spPr/>
    </dgm:pt>
    <dgm:pt modelId="{A1B17099-EB3B-4A33-9A63-3A564174535E}" type="pres">
      <dgm:prSet presAssocID="{AE3AC56D-7841-4164-84BE-CEE73F77E5C2}" presName="bentUpArrow1" presStyleLbl="alignImgPlace1" presStyleIdx="4" presStyleCnt="5"/>
      <dgm:spPr/>
    </dgm:pt>
    <dgm:pt modelId="{8E0420D6-3246-4BCD-9143-A218E7A735AA}" type="pres">
      <dgm:prSet presAssocID="{AE3AC56D-7841-4164-84BE-CEE73F77E5C2}" presName="ParentText" presStyleLbl="node1" presStyleIdx="4" presStyleCnt="6">
        <dgm:presLayoutVars>
          <dgm:chMax val="1"/>
          <dgm:chPref val="1"/>
          <dgm:bulletEnabled val="1"/>
        </dgm:presLayoutVars>
      </dgm:prSet>
      <dgm:spPr/>
    </dgm:pt>
    <dgm:pt modelId="{19486B93-7565-48A0-A433-56A05F8B4DCB}" type="pres">
      <dgm:prSet presAssocID="{AE3AC56D-7841-4164-84BE-CEE73F77E5C2}" presName="ChildText" presStyleLbl="revTx" presStyleIdx="4" presStyleCnt="5">
        <dgm:presLayoutVars>
          <dgm:chMax val="0"/>
          <dgm:chPref val="0"/>
          <dgm:bulletEnabled val="1"/>
        </dgm:presLayoutVars>
      </dgm:prSet>
      <dgm:spPr/>
    </dgm:pt>
    <dgm:pt modelId="{81B77972-4755-447B-9821-3EBE9A0F94A4}" type="pres">
      <dgm:prSet presAssocID="{CD472472-8C36-432B-873E-8863C801F905}" presName="sibTrans" presStyleCnt="0"/>
      <dgm:spPr/>
    </dgm:pt>
    <dgm:pt modelId="{60DF0B9A-5E9E-4860-B42A-07FC565AFBC8}" type="pres">
      <dgm:prSet presAssocID="{6865DA3F-1429-410E-A88E-233A755C16DF}" presName="composite" presStyleCnt="0"/>
      <dgm:spPr/>
    </dgm:pt>
    <dgm:pt modelId="{F6F7E8E8-4E11-4688-8C02-81BB27C4220E}" type="pres">
      <dgm:prSet presAssocID="{6865DA3F-1429-410E-A88E-233A755C16DF}" presName="ParentText" presStyleLbl="node1" presStyleIdx="5" presStyleCnt="6">
        <dgm:presLayoutVars>
          <dgm:chMax val="1"/>
          <dgm:chPref val="1"/>
          <dgm:bulletEnabled val="1"/>
        </dgm:presLayoutVars>
      </dgm:prSet>
      <dgm:spPr/>
    </dgm:pt>
  </dgm:ptLst>
  <dgm:cxnLst>
    <dgm:cxn modelId="{E95C3809-C454-4BE8-B58C-E94B85705D7A}" type="presOf" srcId="{6865DA3F-1429-410E-A88E-233A755C16DF}" destId="{F6F7E8E8-4E11-4688-8C02-81BB27C4220E}" srcOrd="0" destOrd="0" presId="urn:microsoft.com/office/officeart/2005/8/layout/StepDownProcess"/>
    <dgm:cxn modelId="{35E74110-7958-4F20-B531-06D7637DBD22}" type="presOf" srcId="{D9FD4C42-737E-45BE-978F-BD305B044580}" destId="{14E18820-AA26-433F-8E1E-5DA4999E35B6}" srcOrd="0" destOrd="0" presId="urn:microsoft.com/office/officeart/2005/8/layout/StepDownProcess"/>
    <dgm:cxn modelId="{BF27C121-7CC4-49EF-9767-AB5437C3E956}" srcId="{40415083-39EA-4BA2-A7FC-C0EAEBE3F312}" destId="{AE3AC56D-7841-4164-84BE-CEE73F77E5C2}" srcOrd="4" destOrd="0" parTransId="{1C4EFB92-AA9A-4228-8C3C-D829A552A9F9}" sibTransId="{CD472472-8C36-432B-873E-8863C801F905}"/>
    <dgm:cxn modelId="{38742928-BE2C-423B-B071-2770A63616C6}" srcId="{40415083-39EA-4BA2-A7FC-C0EAEBE3F312}" destId="{A2AF20D3-655D-448F-B643-9D0896FF2EBE}" srcOrd="2" destOrd="0" parTransId="{4C9A73D3-20E1-4705-8B8C-FE9B26EE8E39}" sibTransId="{AA9311D9-0553-4173-9CA6-CA6170DDB278}"/>
    <dgm:cxn modelId="{75A8B430-8EBB-47F9-B0CF-9A1236F8D7C3}" type="presOf" srcId="{B057EC4A-6F0D-4A69-A678-9FA386ACF2A1}" destId="{2E8493B2-0D15-4539-9DDD-F8B4539EC351}" srcOrd="0" destOrd="0" presId="urn:microsoft.com/office/officeart/2005/8/layout/StepDownProcess"/>
    <dgm:cxn modelId="{FC1F9937-CD14-4AAF-8A40-7ACE5206AA1E}" type="presOf" srcId="{5CE20626-904B-4F71-9A9F-70F723A30F03}" destId="{06489D62-947B-4444-BD7B-9E4C8DD4BA0F}" srcOrd="0" destOrd="0" presId="urn:microsoft.com/office/officeart/2005/8/layout/StepDownProcess"/>
    <dgm:cxn modelId="{E6F4318F-585F-4BD7-88AA-51BF51E1CFF7}" type="presOf" srcId="{AE3AC56D-7841-4164-84BE-CEE73F77E5C2}" destId="{8E0420D6-3246-4BCD-9143-A218E7A735AA}" srcOrd="0" destOrd="0" presId="urn:microsoft.com/office/officeart/2005/8/layout/StepDownProcess"/>
    <dgm:cxn modelId="{154A6FAA-A2DD-4168-9AE7-73CC04F67EA9}" srcId="{40415083-39EA-4BA2-A7FC-C0EAEBE3F312}" destId="{6865DA3F-1429-410E-A88E-233A755C16DF}" srcOrd="5" destOrd="0" parTransId="{27F3DC54-5AF5-49F3-A990-0F7C6CE456E7}" sibTransId="{CD6A4CF4-9FB4-4C58-87FB-7FCA155604E2}"/>
    <dgm:cxn modelId="{892358B6-45D4-401F-A034-804BA9E96D2C}" type="presOf" srcId="{40415083-39EA-4BA2-A7FC-C0EAEBE3F312}" destId="{BB568EF9-0D2C-4381-9984-74561C309D57}" srcOrd="0" destOrd="0" presId="urn:microsoft.com/office/officeart/2005/8/layout/StepDownProcess"/>
    <dgm:cxn modelId="{11C70BBC-95FF-47E1-93EB-8E59B4DC4F02}" type="presOf" srcId="{A2AF20D3-655D-448F-B643-9D0896FF2EBE}" destId="{6C1E38D1-3099-4C93-8151-81FA43F34DF0}" srcOrd="0" destOrd="0" presId="urn:microsoft.com/office/officeart/2005/8/layout/StepDownProcess"/>
    <dgm:cxn modelId="{34F05FC9-DB83-4BDC-991C-4D512289039A}" srcId="{40415083-39EA-4BA2-A7FC-C0EAEBE3F312}" destId="{B057EC4A-6F0D-4A69-A678-9FA386ACF2A1}" srcOrd="3" destOrd="0" parTransId="{71B81F6F-BBB4-4725-BA9C-D89F57BD119A}" sibTransId="{45121799-1691-404D-85C4-FF60161B0CFB}"/>
    <dgm:cxn modelId="{79CE8ECA-B060-4989-955F-7D1F249D89B5}" srcId="{40415083-39EA-4BA2-A7FC-C0EAEBE3F312}" destId="{5CE20626-904B-4F71-9A9F-70F723A30F03}" srcOrd="1" destOrd="0" parTransId="{533D933F-95F9-4339-A84C-EA417C8D74BF}" sibTransId="{7DCCF577-CD47-46F7-B5E9-56ABCA0C5DC4}"/>
    <dgm:cxn modelId="{586A54F5-E0C4-4E87-AF88-010B0289DE3E}" srcId="{40415083-39EA-4BA2-A7FC-C0EAEBE3F312}" destId="{D9FD4C42-737E-45BE-978F-BD305B044580}" srcOrd="0" destOrd="0" parTransId="{07E2BB1F-7365-4840-A410-0B4361ECC0CD}" sibTransId="{53B5D2C2-E806-47FC-95AA-CC87B2EDE484}"/>
    <dgm:cxn modelId="{B3A9A465-3E96-440C-A5FD-4946BAFBBBCB}" type="presParOf" srcId="{BB568EF9-0D2C-4381-9984-74561C309D57}" destId="{5E2DCFD3-FCC0-4BD7-88A2-B25A5B9CD7D8}" srcOrd="0" destOrd="0" presId="urn:microsoft.com/office/officeart/2005/8/layout/StepDownProcess"/>
    <dgm:cxn modelId="{335D81DA-BDB2-49BA-850F-607B2573DCCB}" type="presParOf" srcId="{5E2DCFD3-FCC0-4BD7-88A2-B25A5B9CD7D8}" destId="{D7F733D7-7CD3-40DC-9F68-38E2FCEF24B9}" srcOrd="0" destOrd="0" presId="urn:microsoft.com/office/officeart/2005/8/layout/StepDownProcess"/>
    <dgm:cxn modelId="{7A1A0F1A-BD3A-4DEC-9AF3-1EFE1797B747}" type="presParOf" srcId="{5E2DCFD3-FCC0-4BD7-88A2-B25A5B9CD7D8}" destId="{14E18820-AA26-433F-8E1E-5DA4999E35B6}" srcOrd="1" destOrd="0" presId="urn:microsoft.com/office/officeart/2005/8/layout/StepDownProcess"/>
    <dgm:cxn modelId="{34E50540-A914-4787-8191-9BC747944E21}" type="presParOf" srcId="{5E2DCFD3-FCC0-4BD7-88A2-B25A5B9CD7D8}" destId="{2B54BC2B-5BA0-4D51-A795-22A3E2FC361F}" srcOrd="2" destOrd="0" presId="urn:microsoft.com/office/officeart/2005/8/layout/StepDownProcess"/>
    <dgm:cxn modelId="{A518D06E-0590-4391-972E-BF0179F2B580}" type="presParOf" srcId="{BB568EF9-0D2C-4381-9984-74561C309D57}" destId="{B8371591-5089-41DE-A4DA-DE4163BF98C6}" srcOrd="1" destOrd="0" presId="urn:microsoft.com/office/officeart/2005/8/layout/StepDownProcess"/>
    <dgm:cxn modelId="{8D7EA1AD-3644-41E2-860E-B3820A60A76F}" type="presParOf" srcId="{BB568EF9-0D2C-4381-9984-74561C309D57}" destId="{B9116FF6-5B93-474B-BDA1-9995BFAAE365}" srcOrd="2" destOrd="0" presId="urn:microsoft.com/office/officeart/2005/8/layout/StepDownProcess"/>
    <dgm:cxn modelId="{4CCBABE3-E300-42B3-9882-12EEAF634796}" type="presParOf" srcId="{B9116FF6-5B93-474B-BDA1-9995BFAAE365}" destId="{4EE2028F-08AD-4545-BB13-204049D53643}" srcOrd="0" destOrd="0" presId="urn:microsoft.com/office/officeart/2005/8/layout/StepDownProcess"/>
    <dgm:cxn modelId="{8196275B-10BB-410E-BD1E-2490AC228C9C}" type="presParOf" srcId="{B9116FF6-5B93-474B-BDA1-9995BFAAE365}" destId="{06489D62-947B-4444-BD7B-9E4C8DD4BA0F}" srcOrd="1" destOrd="0" presId="urn:microsoft.com/office/officeart/2005/8/layout/StepDownProcess"/>
    <dgm:cxn modelId="{5B8F19C7-B5A2-4CA2-AA46-BD9E97B86E26}" type="presParOf" srcId="{B9116FF6-5B93-474B-BDA1-9995BFAAE365}" destId="{CB2F6141-A9D7-4E83-891E-4E1330BE23B0}" srcOrd="2" destOrd="0" presId="urn:microsoft.com/office/officeart/2005/8/layout/StepDownProcess"/>
    <dgm:cxn modelId="{198E2612-A0F0-43C0-9F79-7D0A8419E684}" type="presParOf" srcId="{BB568EF9-0D2C-4381-9984-74561C309D57}" destId="{8BAB75BF-519E-47F1-AEA0-01D34B2CFD8F}" srcOrd="3" destOrd="0" presId="urn:microsoft.com/office/officeart/2005/8/layout/StepDownProcess"/>
    <dgm:cxn modelId="{D5B1CECD-A893-4B38-AD06-6719A1F777B0}" type="presParOf" srcId="{BB568EF9-0D2C-4381-9984-74561C309D57}" destId="{81D9362F-F987-475B-A28F-AC1301092702}" srcOrd="4" destOrd="0" presId="urn:microsoft.com/office/officeart/2005/8/layout/StepDownProcess"/>
    <dgm:cxn modelId="{9D65A0CB-82D0-408A-BC08-1FE633587839}" type="presParOf" srcId="{81D9362F-F987-475B-A28F-AC1301092702}" destId="{9CAF641F-8B7C-4496-8DE7-2ED3FE9A19E6}" srcOrd="0" destOrd="0" presId="urn:microsoft.com/office/officeart/2005/8/layout/StepDownProcess"/>
    <dgm:cxn modelId="{9031D048-7183-48BF-AAB5-6D4C23C70451}" type="presParOf" srcId="{81D9362F-F987-475B-A28F-AC1301092702}" destId="{6C1E38D1-3099-4C93-8151-81FA43F34DF0}" srcOrd="1" destOrd="0" presId="urn:microsoft.com/office/officeart/2005/8/layout/StepDownProcess"/>
    <dgm:cxn modelId="{70ADAE9A-0DD5-4125-B758-83F5502E0BA3}" type="presParOf" srcId="{81D9362F-F987-475B-A28F-AC1301092702}" destId="{4F075B59-2D68-4251-A657-8FCF84BCDDFC}" srcOrd="2" destOrd="0" presId="urn:microsoft.com/office/officeart/2005/8/layout/StepDownProcess"/>
    <dgm:cxn modelId="{1B490E90-60D0-4151-B96A-311559E157F1}" type="presParOf" srcId="{BB568EF9-0D2C-4381-9984-74561C309D57}" destId="{121FA127-2987-41D6-B97A-7AB4B7141F7A}" srcOrd="5" destOrd="0" presId="urn:microsoft.com/office/officeart/2005/8/layout/StepDownProcess"/>
    <dgm:cxn modelId="{B14FD2B3-030B-4D8C-A0DC-A0E870AFCC8D}" type="presParOf" srcId="{BB568EF9-0D2C-4381-9984-74561C309D57}" destId="{30BDEEF1-3990-437A-88AC-25B5BFA3314F}" srcOrd="6" destOrd="0" presId="urn:microsoft.com/office/officeart/2005/8/layout/StepDownProcess"/>
    <dgm:cxn modelId="{74D9B1CD-2D9D-4959-B131-47B011B681BF}" type="presParOf" srcId="{30BDEEF1-3990-437A-88AC-25B5BFA3314F}" destId="{B9F5BF56-3459-46BF-9C80-6750D1CF274E}" srcOrd="0" destOrd="0" presId="urn:microsoft.com/office/officeart/2005/8/layout/StepDownProcess"/>
    <dgm:cxn modelId="{24352464-C719-4797-89BB-1A4E4B8DB174}" type="presParOf" srcId="{30BDEEF1-3990-437A-88AC-25B5BFA3314F}" destId="{2E8493B2-0D15-4539-9DDD-F8B4539EC351}" srcOrd="1" destOrd="0" presId="urn:microsoft.com/office/officeart/2005/8/layout/StepDownProcess"/>
    <dgm:cxn modelId="{D5264553-C5EC-4A9C-83FD-7CAF1B52661B}" type="presParOf" srcId="{30BDEEF1-3990-437A-88AC-25B5BFA3314F}" destId="{37CDFD28-2555-4FDC-8757-DD6F4E333627}" srcOrd="2" destOrd="0" presId="urn:microsoft.com/office/officeart/2005/8/layout/StepDownProcess"/>
    <dgm:cxn modelId="{3191194E-3E56-45D5-8BB3-24BB5C1CD179}" type="presParOf" srcId="{BB568EF9-0D2C-4381-9984-74561C309D57}" destId="{AA4CC24E-8FAA-45AA-8168-03E6909A1FE4}" srcOrd="7" destOrd="0" presId="urn:microsoft.com/office/officeart/2005/8/layout/StepDownProcess"/>
    <dgm:cxn modelId="{EA0F930E-4B41-4FFA-AE70-18C1AEFA291E}" type="presParOf" srcId="{BB568EF9-0D2C-4381-9984-74561C309D57}" destId="{472DDE74-0454-4CBD-A2C4-610ED63E907B}" srcOrd="8" destOrd="0" presId="urn:microsoft.com/office/officeart/2005/8/layout/StepDownProcess"/>
    <dgm:cxn modelId="{88145719-77F2-4037-8CE7-A2762B9B1A71}" type="presParOf" srcId="{472DDE74-0454-4CBD-A2C4-610ED63E907B}" destId="{A1B17099-EB3B-4A33-9A63-3A564174535E}" srcOrd="0" destOrd="0" presId="urn:microsoft.com/office/officeart/2005/8/layout/StepDownProcess"/>
    <dgm:cxn modelId="{6139C869-1C01-4C47-8EAA-55CC6869F6FD}" type="presParOf" srcId="{472DDE74-0454-4CBD-A2C4-610ED63E907B}" destId="{8E0420D6-3246-4BCD-9143-A218E7A735AA}" srcOrd="1" destOrd="0" presId="urn:microsoft.com/office/officeart/2005/8/layout/StepDownProcess"/>
    <dgm:cxn modelId="{1F5EE8C2-16F8-4CB6-8A2A-59E32FBB001C}" type="presParOf" srcId="{472DDE74-0454-4CBD-A2C4-610ED63E907B}" destId="{19486B93-7565-48A0-A433-56A05F8B4DCB}" srcOrd="2" destOrd="0" presId="urn:microsoft.com/office/officeart/2005/8/layout/StepDownProcess"/>
    <dgm:cxn modelId="{826A14A2-047F-4016-B560-B2C446E1DFA8}" type="presParOf" srcId="{BB568EF9-0D2C-4381-9984-74561C309D57}" destId="{81B77972-4755-447B-9821-3EBE9A0F94A4}" srcOrd="9" destOrd="0" presId="urn:microsoft.com/office/officeart/2005/8/layout/StepDownProcess"/>
    <dgm:cxn modelId="{5ECABC0C-B2F2-46D1-A078-8151AB536DC8}" type="presParOf" srcId="{BB568EF9-0D2C-4381-9984-74561C309D57}" destId="{60DF0B9A-5E9E-4860-B42A-07FC565AFBC8}" srcOrd="10" destOrd="0" presId="urn:microsoft.com/office/officeart/2005/8/layout/StepDownProcess"/>
    <dgm:cxn modelId="{B4A9196A-8727-4AF9-9192-F892F90AD898}" type="presParOf" srcId="{60DF0B9A-5E9E-4860-B42A-07FC565AFBC8}" destId="{F6F7E8E8-4E11-4688-8C02-81BB27C4220E}"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72F29E3-DD60-409A-BAE9-85CEE8B08053}"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42F98B0D-C5A4-4227-ADB8-E8A41D1E36BF}">
      <dgm:prSet/>
      <dgm:spPr/>
      <dgm:t>
        <a:bodyPr/>
        <a:lstStyle/>
        <a:p>
          <a:r>
            <a:rPr lang="en-US" b="1" dirty="0"/>
            <a:t>Analysis of test data requirements</a:t>
          </a:r>
          <a:endParaRPr lang="en-US" dirty="0"/>
        </a:p>
      </dgm:t>
    </dgm:pt>
    <dgm:pt modelId="{B0ECA72E-3819-452E-BA38-1B379E3E26DF}" type="parTrans" cxnId="{C2579923-2E78-43B2-8A4A-DC053F7E834D}">
      <dgm:prSet/>
      <dgm:spPr/>
      <dgm:t>
        <a:bodyPr/>
        <a:lstStyle/>
        <a:p>
          <a:endParaRPr lang="en-US"/>
        </a:p>
      </dgm:t>
    </dgm:pt>
    <dgm:pt modelId="{F56BD1A3-F734-4823-90F0-9B635BCE8321}" type="sibTrans" cxnId="{C2579923-2E78-43B2-8A4A-DC053F7E834D}">
      <dgm:prSet/>
      <dgm:spPr/>
      <dgm:t>
        <a:bodyPr/>
        <a:lstStyle/>
        <a:p>
          <a:endParaRPr lang="en-US"/>
        </a:p>
      </dgm:t>
    </dgm:pt>
    <dgm:pt modelId="{4FE61BE3-48AC-4424-A0CE-50793848392C}">
      <dgm:prSet/>
      <dgm:spPr/>
      <dgm:t>
        <a:bodyPr/>
        <a:lstStyle/>
        <a:p>
          <a:r>
            <a:rPr lang="en-US" b="1"/>
            <a:t>Obfuscation and Masking of data</a:t>
          </a:r>
          <a:endParaRPr lang="en-US"/>
        </a:p>
      </dgm:t>
    </dgm:pt>
    <dgm:pt modelId="{B8698B13-D8D2-47A9-A7B7-8AD4E545A1D2}" type="parTrans" cxnId="{A8F1586F-48D1-4D76-BBF5-8E9470C9F525}">
      <dgm:prSet/>
      <dgm:spPr/>
      <dgm:t>
        <a:bodyPr/>
        <a:lstStyle/>
        <a:p>
          <a:endParaRPr lang="en-US"/>
        </a:p>
      </dgm:t>
    </dgm:pt>
    <dgm:pt modelId="{86E0B48A-6A26-45A8-9ECB-DCD0081DEA46}" type="sibTrans" cxnId="{A8F1586F-48D1-4D76-BBF5-8E9470C9F525}">
      <dgm:prSet/>
      <dgm:spPr/>
      <dgm:t>
        <a:bodyPr/>
        <a:lstStyle/>
        <a:p>
          <a:endParaRPr lang="en-US"/>
        </a:p>
      </dgm:t>
    </dgm:pt>
    <dgm:pt modelId="{8206990A-3457-4679-8EA0-974D70A51BF4}">
      <dgm:prSet/>
      <dgm:spPr/>
      <dgm:t>
        <a:bodyPr/>
        <a:lstStyle/>
        <a:p>
          <a:r>
            <a:rPr lang="en-US" b="1"/>
            <a:t>Subsetting of data</a:t>
          </a:r>
          <a:endParaRPr lang="en-US"/>
        </a:p>
      </dgm:t>
    </dgm:pt>
    <dgm:pt modelId="{536154F6-7A29-4537-A359-74DB57BA8642}" type="parTrans" cxnId="{A58BB47A-D24C-4148-862C-3401CF792E26}">
      <dgm:prSet/>
      <dgm:spPr/>
      <dgm:t>
        <a:bodyPr/>
        <a:lstStyle/>
        <a:p>
          <a:endParaRPr lang="en-US"/>
        </a:p>
      </dgm:t>
    </dgm:pt>
    <dgm:pt modelId="{01D3B7DB-0A6A-4FB9-809F-EDF6A29D1C06}" type="sibTrans" cxnId="{A58BB47A-D24C-4148-862C-3401CF792E26}">
      <dgm:prSet/>
      <dgm:spPr/>
      <dgm:t>
        <a:bodyPr/>
        <a:lstStyle/>
        <a:p>
          <a:endParaRPr lang="en-US"/>
        </a:p>
      </dgm:t>
    </dgm:pt>
    <dgm:pt modelId="{2534FE9C-E021-4AF6-B849-DE3E7F0DCC7C}">
      <dgm:prSet/>
      <dgm:spPr/>
      <dgm:t>
        <a:bodyPr/>
        <a:lstStyle/>
        <a:p>
          <a:r>
            <a:rPr lang="en-US" b="1"/>
            <a:t>Generation of required data</a:t>
          </a:r>
          <a:endParaRPr lang="en-US"/>
        </a:p>
      </dgm:t>
    </dgm:pt>
    <dgm:pt modelId="{1024783A-4D44-4164-8607-BDF5B014E72F}" type="parTrans" cxnId="{6AC53C84-EF98-459D-84EF-E05DAAC8124F}">
      <dgm:prSet/>
      <dgm:spPr/>
      <dgm:t>
        <a:bodyPr/>
        <a:lstStyle/>
        <a:p>
          <a:endParaRPr lang="en-US"/>
        </a:p>
      </dgm:t>
    </dgm:pt>
    <dgm:pt modelId="{7A99D860-83E2-4B6A-8252-D9FFF5051A1E}" type="sibTrans" cxnId="{6AC53C84-EF98-459D-84EF-E05DAAC8124F}">
      <dgm:prSet/>
      <dgm:spPr/>
      <dgm:t>
        <a:bodyPr/>
        <a:lstStyle/>
        <a:p>
          <a:endParaRPr lang="en-US"/>
        </a:p>
      </dgm:t>
    </dgm:pt>
    <dgm:pt modelId="{CBDBD2CE-6E1F-40C8-8680-25FCB466A687}">
      <dgm:prSet/>
      <dgm:spPr/>
      <dgm:t>
        <a:bodyPr/>
        <a:lstStyle/>
        <a:p>
          <a:r>
            <a:rPr lang="en-US" b="1"/>
            <a:t>Delivery of data</a:t>
          </a:r>
          <a:endParaRPr lang="en-US"/>
        </a:p>
      </dgm:t>
    </dgm:pt>
    <dgm:pt modelId="{FD7B9097-CDF9-44EC-BC27-972ABA143DC7}" type="parTrans" cxnId="{025A421D-302E-498A-9568-84BB76DDD424}">
      <dgm:prSet/>
      <dgm:spPr/>
      <dgm:t>
        <a:bodyPr/>
        <a:lstStyle/>
        <a:p>
          <a:endParaRPr lang="en-US"/>
        </a:p>
      </dgm:t>
    </dgm:pt>
    <dgm:pt modelId="{AC4BAC6C-04E6-4F7A-8EF3-3F88966FC88F}" type="sibTrans" cxnId="{025A421D-302E-498A-9568-84BB76DDD424}">
      <dgm:prSet/>
      <dgm:spPr/>
      <dgm:t>
        <a:bodyPr/>
        <a:lstStyle/>
        <a:p>
          <a:endParaRPr lang="en-US"/>
        </a:p>
      </dgm:t>
    </dgm:pt>
    <dgm:pt modelId="{D4FE0845-178E-4967-93AC-41A23CBAAB2A}">
      <dgm:prSet/>
      <dgm:spPr/>
      <dgm:t>
        <a:bodyPr/>
        <a:lstStyle/>
        <a:p>
          <a:endParaRPr lang="en-US"/>
        </a:p>
      </dgm:t>
    </dgm:pt>
    <dgm:pt modelId="{2F548828-1CE6-4D51-A6F0-75E7026B395B}" type="parTrans" cxnId="{009412DF-B2C6-4695-AC31-6A91A509AF97}">
      <dgm:prSet/>
      <dgm:spPr/>
      <dgm:t>
        <a:bodyPr/>
        <a:lstStyle/>
        <a:p>
          <a:endParaRPr lang="en-US"/>
        </a:p>
      </dgm:t>
    </dgm:pt>
    <dgm:pt modelId="{A1CB1D7E-4BB1-45C5-8BB5-4498D461DDB5}" type="sibTrans" cxnId="{009412DF-B2C6-4695-AC31-6A91A509AF97}">
      <dgm:prSet/>
      <dgm:spPr/>
      <dgm:t>
        <a:bodyPr/>
        <a:lstStyle/>
        <a:p>
          <a:endParaRPr lang="en-US"/>
        </a:p>
      </dgm:t>
    </dgm:pt>
    <dgm:pt modelId="{AA6954F9-70E8-4232-B22F-659C9F8B0146}" type="pres">
      <dgm:prSet presAssocID="{272F29E3-DD60-409A-BAE9-85CEE8B08053}" presName="outerComposite" presStyleCnt="0">
        <dgm:presLayoutVars>
          <dgm:chMax val="5"/>
          <dgm:dir/>
          <dgm:resizeHandles val="exact"/>
        </dgm:presLayoutVars>
      </dgm:prSet>
      <dgm:spPr/>
    </dgm:pt>
    <dgm:pt modelId="{753D5069-3EB6-4C5E-82C7-7A3DF9EF09EF}" type="pres">
      <dgm:prSet presAssocID="{272F29E3-DD60-409A-BAE9-85CEE8B08053}" presName="dummyMaxCanvas" presStyleCnt="0">
        <dgm:presLayoutVars/>
      </dgm:prSet>
      <dgm:spPr/>
    </dgm:pt>
    <dgm:pt modelId="{08F74BF4-5039-409A-AEB3-C921A0C4AA5B}" type="pres">
      <dgm:prSet presAssocID="{272F29E3-DD60-409A-BAE9-85CEE8B08053}" presName="FiveNodes_1" presStyleLbl="node1" presStyleIdx="0" presStyleCnt="5">
        <dgm:presLayoutVars>
          <dgm:bulletEnabled val="1"/>
        </dgm:presLayoutVars>
      </dgm:prSet>
      <dgm:spPr/>
    </dgm:pt>
    <dgm:pt modelId="{FF1D9A80-156B-4C94-9D6F-EDCC415EFA2F}" type="pres">
      <dgm:prSet presAssocID="{272F29E3-DD60-409A-BAE9-85CEE8B08053}" presName="FiveNodes_2" presStyleLbl="node1" presStyleIdx="1" presStyleCnt="5">
        <dgm:presLayoutVars>
          <dgm:bulletEnabled val="1"/>
        </dgm:presLayoutVars>
      </dgm:prSet>
      <dgm:spPr/>
    </dgm:pt>
    <dgm:pt modelId="{C487C43D-4035-48E6-9BFC-4A8931C043F5}" type="pres">
      <dgm:prSet presAssocID="{272F29E3-DD60-409A-BAE9-85CEE8B08053}" presName="FiveNodes_3" presStyleLbl="node1" presStyleIdx="2" presStyleCnt="5">
        <dgm:presLayoutVars>
          <dgm:bulletEnabled val="1"/>
        </dgm:presLayoutVars>
      </dgm:prSet>
      <dgm:spPr/>
    </dgm:pt>
    <dgm:pt modelId="{D8319D24-7B31-43A6-A860-AFD923D69D77}" type="pres">
      <dgm:prSet presAssocID="{272F29E3-DD60-409A-BAE9-85CEE8B08053}" presName="FiveNodes_4" presStyleLbl="node1" presStyleIdx="3" presStyleCnt="5">
        <dgm:presLayoutVars>
          <dgm:bulletEnabled val="1"/>
        </dgm:presLayoutVars>
      </dgm:prSet>
      <dgm:spPr/>
    </dgm:pt>
    <dgm:pt modelId="{7EB2A699-C0C9-4F06-813E-71BB053B2329}" type="pres">
      <dgm:prSet presAssocID="{272F29E3-DD60-409A-BAE9-85CEE8B08053}" presName="FiveNodes_5" presStyleLbl="node1" presStyleIdx="4" presStyleCnt="5">
        <dgm:presLayoutVars>
          <dgm:bulletEnabled val="1"/>
        </dgm:presLayoutVars>
      </dgm:prSet>
      <dgm:spPr/>
    </dgm:pt>
    <dgm:pt modelId="{00D2AE3A-46A3-44C7-84C1-E829545899C2}" type="pres">
      <dgm:prSet presAssocID="{272F29E3-DD60-409A-BAE9-85CEE8B08053}" presName="FiveConn_1-2" presStyleLbl="fgAccFollowNode1" presStyleIdx="0" presStyleCnt="4">
        <dgm:presLayoutVars>
          <dgm:bulletEnabled val="1"/>
        </dgm:presLayoutVars>
      </dgm:prSet>
      <dgm:spPr/>
    </dgm:pt>
    <dgm:pt modelId="{598B8A1B-C2BF-43FC-A653-D2E82E88DEE7}" type="pres">
      <dgm:prSet presAssocID="{272F29E3-DD60-409A-BAE9-85CEE8B08053}" presName="FiveConn_2-3" presStyleLbl="fgAccFollowNode1" presStyleIdx="1" presStyleCnt="4">
        <dgm:presLayoutVars>
          <dgm:bulletEnabled val="1"/>
        </dgm:presLayoutVars>
      </dgm:prSet>
      <dgm:spPr/>
    </dgm:pt>
    <dgm:pt modelId="{2F9B4B46-E470-49B2-9B53-017523C4409F}" type="pres">
      <dgm:prSet presAssocID="{272F29E3-DD60-409A-BAE9-85CEE8B08053}" presName="FiveConn_3-4" presStyleLbl="fgAccFollowNode1" presStyleIdx="2" presStyleCnt="4">
        <dgm:presLayoutVars>
          <dgm:bulletEnabled val="1"/>
        </dgm:presLayoutVars>
      </dgm:prSet>
      <dgm:spPr/>
    </dgm:pt>
    <dgm:pt modelId="{7E51F559-9A47-48F4-87C5-3613EC4E56D7}" type="pres">
      <dgm:prSet presAssocID="{272F29E3-DD60-409A-BAE9-85CEE8B08053}" presName="FiveConn_4-5" presStyleLbl="fgAccFollowNode1" presStyleIdx="3" presStyleCnt="4">
        <dgm:presLayoutVars>
          <dgm:bulletEnabled val="1"/>
        </dgm:presLayoutVars>
      </dgm:prSet>
      <dgm:spPr/>
    </dgm:pt>
    <dgm:pt modelId="{5D83559D-54C0-4E7A-9E9E-D50AC19C7390}" type="pres">
      <dgm:prSet presAssocID="{272F29E3-DD60-409A-BAE9-85CEE8B08053}" presName="FiveNodes_1_text" presStyleLbl="node1" presStyleIdx="4" presStyleCnt="5">
        <dgm:presLayoutVars>
          <dgm:bulletEnabled val="1"/>
        </dgm:presLayoutVars>
      </dgm:prSet>
      <dgm:spPr/>
    </dgm:pt>
    <dgm:pt modelId="{58C7080D-0419-4FA8-ADFE-0BEBD0A72AB1}" type="pres">
      <dgm:prSet presAssocID="{272F29E3-DD60-409A-BAE9-85CEE8B08053}" presName="FiveNodes_2_text" presStyleLbl="node1" presStyleIdx="4" presStyleCnt="5">
        <dgm:presLayoutVars>
          <dgm:bulletEnabled val="1"/>
        </dgm:presLayoutVars>
      </dgm:prSet>
      <dgm:spPr/>
    </dgm:pt>
    <dgm:pt modelId="{1FEBA952-1828-4151-8D77-54726B4F9093}" type="pres">
      <dgm:prSet presAssocID="{272F29E3-DD60-409A-BAE9-85CEE8B08053}" presName="FiveNodes_3_text" presStyleLbl="node1" presStyleIdx="4" presStyleCnt="5">
        <dgm:presLayoutVars>
          <dgm:bulletEnabled val="1"/>
        </dgm:presLayoutVars>
      </dgm:prSet>
      <dgm:spPr/>
    </dgm:pt>
    <dgm:pt modelId="{C91E30A4-C995-4B3C-9FFC-97F81A14BD93}" type="pres">
      <dgm:prSet presAssocID="{272F29E3-DD60-409A-BAE9-85CEE8B08053}" presName="FiveNodes_4_text" presStyleLbl="node1" presStyleIdx="4" presStyleCnt="5">
        <dgm:presLayoutVars>
          <dgm:bulletEnabled val="1"/>
        </dgm:presLayoutVars>
      </dgm:prSet>
      <dgm:spPr/>
    </dgm:pt>
    <dgm:pt modelId="{4C1BE7BC-3BF7-49C6-B2CE-E97EEE34B707}" type="pres">
      <dgm:prSet presAssocID="{272F29E3-DD60-409A-BAE9-85CEE8B08053}" presName="FiveNodes_5_text" presStyleLbl="node1" presStyleIdx="4" presStyleCnt="5">
        <dgm:presLayoutVars>
          <dgm:bulletEnabled val="1"/>
        </dgm:presLayoutVars>
      </dgm:prSet>
      <dgm:spPr/>
    </dgm:pt>
  </dgm:ptLst>
  <dgm:cxnLst>
    <dgm:cxn modelId="{50C5C70F-8E3D-4303-B8ED-4C64722B33A9}" type="presOf" srcId="{2534FE9C-E021-4AF6-B849-DE3E7F0DCC7C}" destId="{D8319D24-7B31-43A6-A860-AFD923D69D77}" srcOrd="0" destOrd="0" presId="urn:microsoft.com/office/officeart/2005/8/layout/vProcess5"/>
    <dgm:cxn modelId="{4B54A717-3283-40C8-AA62-53AB82E4E0C0}" type="presOf" srcId="{01D3B7DB-0A6A-4FB9-809F-EDF6A29D1C06}" destId="{2F9B4B46-E470-49B2-9B53-017523C4409F}" srcOrd="0" destOrd="0" presId="urn:microsoft.com/office/officeart/2005/8/layout/vProcess5"/>
    <dgm:cxn modelId="{025A421D-302E-498A-9568-84BB76DDD424}" srcId="{272F29E3-DD60-409A-BAE9-85CEE8B08053}" destId="{CBDBD2CE-6E1F-40C8-8680-25FCB466A687}" srcOrd="4" destOrd="0" parTransId="{FD7B9097-CDF9-44EC-BC27-972ABA143DC7}" sibTransId="{AC4BAC6C-04E6-4F7A-8EF3-3F88966FC88F}"/>
    <dgm:cxn modelId="{F5D48B20-6FC0-4483-826B-DC5FCBC7C703}" type="presOf" srcId="{86E0B48A-6A26-45A8-9ECB-DCD0081DEA46}" destId="{598B8A1B-C2BF-43FC-A653-D2E82E88DEE7}" srcOrd="0" destOrd="0" presId="urn:microsoft.com/office/officeart/2005/8/layout/vProcess5"/>
    <dgm:cxn modelId="{C2579923-2E78-43B2-8A4A-DC053F7E834D}" srcId="{272F29E3-DD60-409A-BAE9-85CEE8B08053}" destId="{42F98B0D-C5A4-4227-ADB8-E8A41D1E36BF}" srcOrd="0" destOrd="0" parTransId="{B0ECA72E-3819-452E-BA38-1B379E3E26DF}" sibTransId="{F56BD1A3-F734-4823-90F0-9B635BCE8321}"/>
    <dgm:cxn modelId="{D7FD7C2C-F04C-4957-8BFE-DF035F2A0378}" type="presOf" srcId="{8206990A-3457-4679-8EA0-974D70A51BF4}" destId="{C487C43D-4035-48E6-9BFC-4A8931C043F5}" srcOrd="0" destOrd="0" presId="urn:microsoft.com/office/officeart/2005/8/layout/vProcess5"/>
    <dgm:cxn modelId="{F85CBB36-629B-4725-9087-B6FA9C252E2A}" type="presOf" srcId="{7A99D860-83E2-4B6A-8252-D9FFF5051A1E}" destId="{7E51F559-9A47-48F4-87C5-3613EC4E56D7}" srcOrd="0" destOrd="0" presId="urn:microsoft.com/office/officeart/2005/8/layout/vProcess5"/>
    <dgm:cxn modelId="{ACDEF93E-5EFB-45D0-9523-AEEC5B1BAE83}" type="presOf" srcId="{272F29E3-DD60-409A-BAE9-85CEE8B08053}" destId="{AA6954F9-70E8-4232-B22F-659C9F8B0146}" srcOrd="0" destOrd="0" presId="urn:microsoft.com/office/officeart/2005/8/layout/vProcess5"/>
    <dgm:cxn modelId="{D052D66D-1543-4CEC-9C33-7B7F94EDE082}" type="presOf" srcId="{F56BD1A3-F734-4823-90F0-9B635BCE8321}" destId="{00D2AE3A-46A3-44C7-84C1-E829545899C2}" srcOrd="0" destOrd="0" presId="urn:microsoft.com/office/officeart/2005/8/layout/vProcess5"/>
    <dgm:cxn modelId="{A8F1586F-48D1-4D76-BBF5-8E9470C9F525}" srcId="{272F29E3-DD60-409A-BAE9-85CEE8B08053}" destId="{4FE61BE3-48AC-4424-A0CE-50793848392C}" srcOrd="1" destOrd="0" parTransId="{B8698B13-D8D2-47A9-A7B7-8AD4E545A1D2}" sibTransId="{86E0B48A-6A26-45A8-9ECB-DCD0081DEA46}"/>
    <dgm:cxn modelId="{E20DEC74-A11C-42C4-B99C-F4DF0CF03752}" type="presOf" srcId="{CBDBD2CE-6E1F-40C8-8680-25FCB466A687}" destId="{7EB2A699-C0C9-4F06-813E-71BB053B2329}" srcOrd="0" destOrd="0" presId="urn:microsoft.com/office/officeart/2005/8/layout/vProcess5"/>
    <dgm:cxn modelId="{A58BB47A-D24C-4148-862C-3401CF792E26}" srcId="{272F29E3-DD60-409A-BAE9-85CEE8B08053}" destId="{8206990A-3457-4679-8EA0-974D70A51BF4}" srcOrd="2" destOrd="0" parTransId="{536154F6-7A29-4537-A359-74DB57BA8642}" sibTransId="{01D3B7DB-0A6A-4FB9-809F-EDF6A29D1C06}"/>
    <dgm:cxn modelId="{6AC53C84-EF98-459D-84EF-E05DAAC8124F}" srcId="{272F29E3-DD60-409A-BAE9-85CEE8B08053}" destId="{2534FE9C-E021-4AF6-B849-DE3E7F0DCC7C}" srcOrd="3" destOrd="0" parTransId="{1024783A-4D44-4164-8607-BDF5B014E72F}" sibTransId="{7A99D860-83E2-4B6A-8252-D9FFF5051A1E}"/>
    <dgm:cxn modelId="{AAE48891-D8D6-428D-A962-8E0A7523622F}" type="presOf" srcId="{8206990A-3457-4679-8EA0-974D70A51BF4}" destId="{1FEBA952-1828-4151-8D77-54726B4F9093}" srcOrd="1" destOrd="0" presId="urn:microsoft.com/office/officeart/2005/8/layout/vProcess5"/>
    <dgm:cxn modelId="{C75B13A3-6E9F-4BCB-9A6E-E23ACAFDB2E4}" type="presOf" srcId="{42F98B0D-C5A4-4227-ADB8-E8A41D1E36BF}" destId="{08F74BF4-5039-409A-AEB3-C921A0C4AA5B}" srcOrd="0" destOrd="0" presId="urn:microsoft.com/office/officeart/2005/8/layout/vProcess5"/>
    <dgm:cxn modelId="{C7D216CF-EE56-4391-ACF3-F3A9AE684DF9}" type="presOf" srcId="{42F98B0D-C5A4-4227-ADB8-E8A41D1E36BF}" destId="{5D83559D-54C0-4E7A-9E9E-D50AC19C7390}" srcOrd="1" destOrd="0" presId="urn:microsoft.com/office/officeart/2005/8/layout/vProcess5"/>
    <dgm:cxn modelId="{2165B6CF-7CC1-4B9D-82ED-CF209E5B3A02}" type="presOf" srcId="{4FE61BE3-48AC-4424-A0CE-50793848392C}" destId="{58C7080D-0419-4FA8-ADFE-0BEBD0A72AB1}" srcOrd="1" destOrd="0" presId="urn:microsoft.com/office/officeart/2005/8/layout/vProcess5"/>
    <dgm:cxn modelId="{23971BD2-630C-47F3-A5E4-8AE99D027796}" type="presOf" srcId="{4FE61BE3-48AC-4424-A0CE-50793848392C}" destId="{FF1D9A80-156B-4C94-9D6F-EDCC415EFA2F}" srcOrd="0" destOrd="0" presId="urn:microsoft.com/office/officeart/2005/8/layout/vProcess5"/>
    <dgm:cxn modelId="{37E24AD3-6075-4DCB-80EA-082FB666097F}" type="presOf" srcId="{CBDBD2CE-6E1F-40C8-8680-25FCB466A687}" destId="{4C1BE7BC-3BF7-49C6-B2CE-E97EEE34B707}" srcOrd="1" destOrd="0" presId="urn:microsoft.com/office/officeart/2005/8/layout/vProcess5"/>
    <dgm:cxn modelId="{009412DF-B2C6-4695-AC31-6A91A509AF97}" srcId="{272F29E3-DD60-409A-BAE9-85CEE8B08053}" destId="{D4FE0845-178E-4967-93AC-41A23CBAAB2A}" srcOrd="5" destOrd="0" parTransId="{2F548828-1CE6-4D51-A6F0-75E7026B395B}" sibTransId="{A1CB1D7E-4BB1-45C5-8BB5-4498D461DDB5}"/>
    <dgm:cxn modelId="{B4C508E0-38A3-4793-B0CD-12B66EFC619E}" type="presOf" srcId="{2534FE9C-E021-4AF6-B849-DE3E7F0DCC7C}" destId="{C91E30A4-C995-4B3C-9FFC-97F81A14BD93}" srcOrd="1" destOrd="0" presId="urn:microsoft.com/office/officeart/2005/8/layout/vProcess5"/>
    <dgm:cxn modelId="{0C002284-A2F1-4DA7-B0C4-D57C14F22585}" type="presParOf" srcId="{AA6954F9-70E8-4232-B22F-659C9F8B0146}" destId="{753D5069-3EB6-4C5E-82C7-7A3DF9EF09EF}" srcOrd="0" destOrd="0" presId="urn:microsoft.com/office/officeart/2005/8/layout/vProcess5"/>
    <dgm:cxn modelId="{20047D24-8B8A-4368-8A2B-274DE1354C16}" type="presParOf" srcId="{AA6954F9-70E8-4232-B22F-659C9F8B0146}" destId="{08F74BF4-5039-409A-AEB3-C921A0C4AA5B}" srcOrd="1" destOrd="0" presId="urn:microsoft.com/office/officeart/2005/8/layout/vProcess5"/>
    <dgm:cxn modelId="{91A33689-DD2E-4ED9-BB24-7976C4A2472C}" type="presParOf" srcId="{AA6954F9-70E8-4232-B22F-659C9F8B0146}" destId="{FF1D9A80-156B-4C94-9D6F-EDCC415EFA2F}" srcOrd="2" destOrd="0" presId="urn:microsoft.com/office/officeart/2005/8/layout/vProcess5"/>
    <dgm:cxn modelId="{654BE4EC-2328-4B13-8482-D70D3C8B92AA}" type="presParOf" srcId="{AA6954F9-70E8-4232-B22F-659C9F8B0146}" destId="{C487C43D-4035-48E6-9BFC-4A8931C043F5}" srcOrd="3" destOrd="0" presId="urn:microsoft.com/office/officeart/2005/8/layout/vProcess5"/>
    <dgm:cxn modelId="{CEDCDD40-03EC-4B6A-8C6F-1BAFB313962F}" type="presParOf" srcId="{AA6954F9-70E8-4232-B22F-659C9F8B0146}" destId="{D8319D24-7B31-43A6-A860-AFD923D69D77}" srcOrd="4" destOrd="0" presId="urn:microsoft.com/office/officeart/2005/8/layout/vProcess5"/>
    <dgm:cxn modelId="{E61D7961-E1ED-43BB-89FC-813CA54D2F18}" type="presParOf" srcId="{AA6954F9-70E8-4232-B22F-659C9F8B0146}" destId="{7EB2A699-C0C9-4F06-813E-71BB053B2329}" srcOrd="5" destOrd="0" presId="urn:microsoft.com/office/officeart/2005/8/layout/vProcess5"/>
    <dgm:cxn modelId="{D4C8D430-E8A3-4328-A817-8852C5A79150}" type="presParOf" srcId="{AA6954F9-70E8-4232-B22F-659C9F8B0146}" destId="{00D2AE3A-46A3-44C7-84C1-E829545899C2}" srcOrd="6" destOrd="0" presId="urn:microsoft.com/office/officeart/2005/8/layout/vProcess5"/>
    <dgm:cxn modelId="{97B5FABF-D525-446E-89F7-F46D5450126E}" type="presParOf" srcId="{AA6954F9-70E8-4232-B22F-659C9F8B0146}" destId="{598B8A1B-C2BF-43FC-A653-D2E82E88DEE7}" srcOrd="7" destOrd="0" presId="urn:microsoft.com/office/officeart/2005/8/layout/vProcess5"/>
    <dgm:cxn modelId="{A518691F-2C34-49F1-94D2-DE5506265977}" type="presParOf" srcId="{AA6954F9-70E8-4232-B22F-659C9F8B0146}" destId="{2F9B4B46-E470-49B2-9B53-017523C4409F}" srcOrd="8" destOrd="0" presId="urn:microsoft.com/office/officeart/2005/8/layout/vProcess5"/>
    <dgm:cxn modelId="{87F2C0D5-C23F-41C1-93D0-CF7D6D1B6DD4}" type="presParOf" srcId="{AA6954F9-70E8-4232-B22F-659C9F8B0146}" destId="{7E51F559-9A47-48F4-87C5-3613EC4E56D7}" srcOrd="9" destOrd="0" presId="urn:microsoft.com/office/officeart/2005/8/layout/vProcess5"/>
    <dgm:cxn modelId="{A5248D8B-2A77-44A6-BAD3-4BB697A6907C}" type="presParOf" srcId="{AA6954F9-70E8-4232-B22F-659C9F8B0146}" destId="{5D83559D-54C0-4E7A-9E9E-D50AC19C7390}" srcOrd="10" destOrd="0" presId="urn:microsoft.com/office/officeart/2005/8/layout/vProcess5"/>
    <dgm:cxn modelId="{3CB537CE-E4D5-4BCB-82B3-BE1F18C518A7}" type="presParOf" srcId="{AA6954F9-70E8-4232-B22F-659C9F8B0146}" destId="{58C7080D-0419-4FA8-ADFE-0BEBD0A72AB1}" srcOrd="11" destOrd="0" presId="urn:microsoft.com/office/officeart/2005/8/layout/vProcess5"/>
    <dgm:cxn modelId="{9AD7D2D2-34AC-4FEA-95FC-0D15ED6F6762}" type="presParOf" srcId="{AA6954F9-70E8-4232-B22F-659C9F8B0146}" destId="{1FEBA952-1828-4151-8D77-54726B4F9093}" srcOrd="12" destOrd="0" presId="urn:microsoft.com/office/officeart/2005/8/layout/vProcess5"/>
    <dgm:cxn modelId="{336AD6ED-5FF5-4085-BF93-B0CDBA138D95}" type="presParOf" srcId="{AA6954F9-70E8-4232-B22F-659C9F8B0146}" destId="{C91E30A4-C995-4B3C-9FFC-97F81A14BD93}" srcOrd="13" destOrd="0" presId="urn:microsoft.com/office/officeart/2005/8/layout/vProcess5"/>
    <dgm:cxn modelId="{D241C174-159C-4120-AD68-E1056CC5CE0B}" type="presParOf" srcId="{AA6954F9-70E8-4232-B22F-659C9F8B0146}" destId="{4C1BE7BC-3BF7-49C6-B2CE-E97EEE34B707}"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D9AC1C7-A86F-4F9A-A09C-58FC663D2948}"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ABA4E105-071F-42C2-88E5-3DEC916F10B1}">
      <dgm:prSet phldrT="[Text]" custT="1"/>
      <dgm:spPr/>
      <dgm:t>
        <a:bodyPr/>
        <a:lstStyle/>
        <a:p>
          <a:r>
            <a:rPr lang="en-US" sz="1200" dirty="0"/>
            <a:t>Enterprise Data Strategy</a:t>
          </a:r>
        </a:p>
      </dgm:t>
    </dgm:pt>
    <dgm:pt modelId="{C5086FB9-268F-4B07-9EB7-1A7A60DE78E9}" type="parTrans" cxnId="{577887A1-408D-4294-A3E5-1B466789F136}">
      <dgm:prSet/>
      <dgm:spPr/>
      <dgm:t>
        <a:bodyPr/>
        <a:lstStyle/>
        <a:p>
          <a:endParaRPr lang="en-US"/>
        </a:p>
      </dgm:t>
    </dgm:pt>
    <dgm:pt modelId="{478FF094-50E3-49E4-9E05-DE6F4F739003}" type="sibTrans" cxnId="{577887A1-408D-4294-A3E5-1B466789F136}">
      <dgm:prSet/>
      <dgm:spPr/>
      <dgm:t>
        <a:bodyPr/>
        <a:lstStyle/>
        <a:p>
          <a:endParaRPr lang="en-US"/>
        </a:p>
      </dgm:t>
    </dgm:pt>
    <dgm:pt modelId="{9329E88F-DF1A-4AE8-BE58-B127B46C95F8}" type="asst">
      <dgm:prSet phldrT="[Text]" custT="1"/>
      <dgm:spPr/>
      <dgm:t>
        <a:bodyPr/>
        <a:lstStyle/>
        <a:p>
          <a:r>
            <a:rPr lang="en-US" sz="1200" dirty="0"/>
            <a:t>Data Principles</a:t>
          </a:r>
        </a:p>
      </dgm:t>
    </dgm:pt>
    <dgm:pt modelId="{7A6611EE-EC1C-4B2A-92B7-54F032DED447}" type="parTrans" cxnId="{679C36E6-8F00-4E77-BE02-4357F3CBD654}">
      <dgm:prSet/>
      <dgm:spPr/>
      <dgm:t>
        <a:bodyPr/>
        <a:lstStyle/>
        <a:p>
          <a:endParaRPr lang="en-US"/>
        </a:p>
      </dgm:t>
    </dgm:pt>
    <dgm:pt modelId="{BA136D44-5D80-40DA-B964-388432E42AD7}" type="sibTrans" cxnId="{679C36E6-8F00-4E77-BE02-4357F3CBD654}">
      <dgm:prSet/>
      <dgm:spPr/>
      <dgm:t>
        <a:bodyPr/>
        <a:lstStyle/>
        <a:p>
          <a:endParaRPr lang="en-US"/>
        </a:p>
      </dgm:t>
    </dgm:pt>
    <dgm:pt modelId="{5E3EF57A-FC34-466A-8D06-23DB17F48F46}">
      <dgm:prSet phldrT="[Text]" custT="1"/>
      <dgm:spPr/>
      <dgm:t>
        <a:bodyPr/>
        <a:lstStyle/>
        <a:p>
          <a:r>
            <a:rPr lang="en-US" sz="1200" dirty="0"/>
            <a:t>Data Cloning/Sampling</a:t>
          </a:r>
        </a:p>
      </dgm:t>
    </dgm:pt>
    <dgm:pt modelId="{9B166FD8-6178-4196-9EB3-47FBBE430E6D}" type="parTrans" cxnId="{35844DAB-161C-4D23-96FE-0DB4C390946F}">
      <dgm:prSet/>
      <dgm:spPr/>
      <dgm:t>
        <a:bodyPr/>
        <a:lstStyle/>
        <a:p>
          <a:endParaRPr lang="en-US"/>
        </a:p>
      </dgm:t>
    </dgm:pt>
    <dgm:pt modelId="{55B7C338-955A-4943-84D8-EB4EDCCEAB60}" type="sibTrans" cxnId="{35844DAB-161C-4D23-96FE-0DB4C390946F}">
      <dgm:prSet/>
      <dgm:spPr/>
      <dgm:t>
        <a:bodyPr/>
        <a:lstStyle/>
        <a:p>
          <a:endParaRPr lang="en-US"/>
        </a:p>
      </dgm:t>
    </dgm:pt>
    <dgm:pt modelId="{7DF69F58-A9A3-40F9-B9D7-9F71F91617E0}">
      <dgm:prSet phldrT="[Text]" custT="1"/>
      <dgm:spPr/>
      <dgm:t>
        <a:bodyPr/>
        <a:lstStyle/>
        <a:p>
          <a:r>
            <a:rPr lang="en-US" sz="1200" dirty="0"/>
            <a:t>Synthetic Data Creation</a:t>
          </a:r>
        </a:p>
      </dgm:t>
    </dgm:pt>
    <dgm:pt modelId="{B15EBEC8-4E05-46E2-9576-A7151F73B8D3}" type="parTrans" cxnId="{E00255D8-BAC8-47BB-AA0F-6F471F0848FD}">
      <dgm:prSet/>
      <dgm:spPr/>
      <dgm:t>
        <a:bodyPr/>
        <a:lstStyle/>
        <a:p>
          <a:endParaRPr lang="en-US"/>
        </a:p>
      </dgm:t>
    </dgm:pt>
    <dgm:pt modelId="{9292D9DE-A4D8-4BFF-B065-696399B0779B}" type="sibTrans" cxnId="{E00255D8-BAC8-47BB-AA0F-6F471F0848FD}">
      <dgm:prSet/>
      <dgm:spPr/>
      <dgm:t>
        <a:bodyPr/>
        <a:lstStyle/>
        <a:p>
          <a:endParaRPr lang="en-US"/>
        </a:p>
      </dgm:t>
    </dgm:pt>
    <dgm:pt modelId="{716488A2-66D2-4E41-88EE-EA7055CAB8B0}">
      <dgm:prSet phldrT="[Text]" custT="1"/>
      <dgm:spPr/>
      <dgm:t>
        <a:bodyPr/>
        <a:lstStyle/>
        <a:p>
          <a:r>
            <a:rPr lang="en-US" sz="1200" dirty="0"/>
            <a:t>Data Achieve and Maintenance</a:t>
          </a:r>
        </a:p>
      </dgm:t>
    </dgm:pt>
    <dgm:pt modelId="{B9515DB1-1641-436F-A647-1EB7889CB586}" type="parTrans" cxnId="{B2BD9CF5-BA85-47C1-A029-1E3EB243B2D4}">
      <dgm:prSet/>
      <dgm:spPr/>
      <dgm:t>
        <a:bodyPr/>
        <a:lstStyle/>
        <a:p>
          <a:endParaRPr lang="en-US"/>
        </a:p>
      </dgm:t>
    </dgm:pt>
    <dgm:pt modelId="{6D018432-FEBA-4E10-9E57-2A10A8A9115C}" type="sibTrans" cxnId="{B2BD9CF5-BA85-47C1-A029-1E3EB243B2D4}">
      <dgm:prSet/>
      <dgm:spPr/>
      <dgm:t>
        <a:bodyPr/>
        <a:lstStyle/>
        <a:p>
          <a:endParaRPr lang="en-US"/>
        </a:p>
      </dgm:t>
    </dgm:pt>
    <dgm:pt modelId="{F28E6D5D-1D71-46A2-A2D3-F1985B1D420B}" type="asst">
      <dgm:prSet phldrT="[Text]" custT="1"/>
      <dgm:spPr/>
      <dgm:t>
        <a:bodyPr/>
        <a:lstStyle/>
        <a:p>
          <a:r>
            <a:rPr lang="en-US" sz="1200" dirty="0"/>
            <a:t>Delivery Management</a:t>
          </a:r>
        </a:p>
      </dgm:t>
    </dgm:pt>
    <dgm:pt modelId="{42737ED1-A800-49E6-BA11-EB3717AAC9F0}" type="parTrans" cxnId="{A7C7BF36-B191-4DF2-A019-3739EB8A2248}">
      <dgm:prSet/>
      <dgm:spPr/>
      <dgm:t>
        <a:bodyPr/>
        <a:lstStyle/>
        <a:p>
          <a:endParaRPr lang="en-US"/>
        </a:p>
      </dgm:t>
    </dgm:pt>
    <dgm:pt modelId="{3B1CFE77-7AE4-421B-91CB-B6DDF4475009}" type="sibTrans" cxnId="{A7C7BF36-B191-4DF2-A019-3739EB8A2248}">
      <dgm:prSet/>
      <dgm:spPr/>
      <dgm:t>
        <a:bodyPr/>
        <a:lstStyle/>
        <a:p>
          <a:endParaRPr lang="en-US"/>
        </a:p>
      </dgm:t>
    </dgm:pt>
    <dgm:pt modelId="{05409613-2BC0-472C-8606-00AF7CE52712}" type="pres">
      <dgm:prSet presAssocID="{8D9AC1C7-A86F-4F9A-A09C-58FC663D2948}" presName="hierChild1" presStyleCnt="0">
        <dgm:presLayoutVars>
          <dgm:orgChart val="1"/>
          <dgm:chPref val="1"/>
          <dgm:dir/>
          <dgm:animOne val="branch"/>
          <dgm:animLvl val="lvl"/>
          <dgm:resizeHandles/>
        </dgm:presLayoutVars>
      </dgm:prSet>
      <dgm:spPr/>
    </dgm:pt>
    <dgm:pt modelId="{B2B96B7C-5E41-4101-9C27-1F28FDC4673B}" type="pres">
      <dgm:prSet presAssocID="{ABA4E105-071F-42C2-88E5-3DEC916F10B1}" presName="hierRoot1" presStyleCnt="0">
        <dgm:presLayoutVars>
          <dgm:hierBranch val="init"/>
        </dgm:presLayoutVars>
      </dgm:prSet>
      <dgm:spPr/>
    </dgm:pt>
    <dgm:pt modelId="{7ECDC50D-DF51-4426-92B3-25E9EB5681E4}" type="pres">
      <dgm:prSet presAssocID="{ABA4E105-071F-42C2-88E5-3DEC916F10B1}" presName="rootComposite1" presStyleCnt="0"/>
      <dgm:spPr/>
    </dgm:pt>
    <dgm:pt modelId="{4FC6124D-0B81-42E4-B65F-64734B54FAE4}" type="pres">
      <dgm:prSet presAssocID="{ABA4E105-071F-42C2-88E5-3DEC916F10B1}" presName="rootText1" presStyleLbl="node0" presStyleIdx="0" presStyleCnt="1">
        <dgm:presLayoutVars>
          <dgm:chPref val="3"/>
        </dgm:presLayoutVars>
      </dgm:prSet>
      <dgm:spPr/>
    </dgm:pt>
    <dgm:pt modelId="{54F8EBE4-67F5-4910-BBF2-5D15756A3C31}" type="pres">
      <dgm:prSet presAssocID="{ABA4E105-071F-42C2-88E5-3DEC916F10B1}" presName="rootConnector1" presStyleLbl="node1" presStyleIdx="0" presStyleCnt="0"/>
      <dgm:spPr/>
    </dgm:pt>
    <dgm:pt modelId="{FA3F2AA8-2F3B-4319-AE8B-B48DDC8917DF}" type="pres">
      <dgm:prSet presAssocID="{ABA4E105-071F-42C2-88E5-3DEC916F10B1}" presName="hierChild2" presStyleCnt="0"/>
      <dgm:spPr/>
    </dgm:pt>
    <dgm:pt modelId="{DC738CBD-08B4-4900-9522-400838E7A92F}" type="pres">
      <dgm:prSet presAssocID="{9B166FD8-6178-4196-9EB3-47FBBE430E6D}" presName="Name37" presStyleLbl="parChTrans1D2" presStyleIdx="0" presStyleCnt="5"/>
      <dgm:spPr/>
    </dgm:pt>
    <dgm:pt modelId="{22463273-C222-45B8-91B3-AAE18C6D8F1C}" type="pres">
      <dgm:prSet presAssocID="{5E3EF57A-FC34-466A-8D06-23DB17F48F46}" presName="hierRoot2" presStyleCnt="0">
        <dgm:presLayoutVars>
          <dgm:hierBranch val="init"/>
        </dgm:presLayoutVars>
      </dgm:prSet>
      <dgm:spPr/>
    </dgm:pt>
    <dgm:pt modelId="{00C63431-01D5-43F5-93CA-9A9B01F7E0BC}" type="pres">
      <dgm:prSet presAssocID="{5E3EF57A-FC34-466A-8D06-23DB17F48F46}" presName="rootComposite" presStyleCnt="0"/>
      <dgm:spPr/>
    </dgm:pt>
    <dgm:pt modelId="{565C4DAB-E728-4AFA-B0E2-CDB39ABC622D}" type="pres">
      <dgm:prSet presAssocID="{5E3EF57A-FC34-466A-8D06-23DB17F48F46}" presName="rootText" presStyleLbl="node2" presStyleIdx="0" presStyleCnt="3">
        <dgm:presLayoutVars>
          <dgm:chPref val="3"/>
        </dgm:presLayoutVars>
      </dgm:prSet>
      <dgm:spPr/>
    </dgm:pt>
    <dgm:pt modelId="{8BD60977-60FE-4DF7-9A36-9F29BBC93F95}" type="pres">
      <dgm:prSet presAssocID="{5E3EF57A-FC34-466A-8D06-23DB17F48F46}" presName="rootConnector" presStyleLbl="node2" presStyleIdx="0" presStyleCnt="3"/>
      <dgm:spPr/>
    </dgm:pt>
    <dgm:pt modelId="{C0F6627F-40A6-4C0D-985D-37A2B489BB40}" type="pres">
      <dgm:prSet presAssocID="{5E3EF57A-FC34-466A-8D06-23DB17F48F46}" presName="hierChild4" presStyleCnt="0"/>
      <dgm:spPr/>
    </dgm:pt>
    <dgm:pt modelId="{4AC1F4FC-AC56-4518-9098-8BFA4529FA78}" type="pres">
      <dgm:prSet presAssocID="{5E3EF57A-FC34-466A-8D06-23DB17F48F46}" presName="hierChild5" presStyleCnt="0"/>
      <dgm:spPr/>
    </dgm:pt>
    <dgm:pt modelId="{C8A1089B-F8D7-4E16-9940-65AB722DA41A}" type="pres">
      <dgm:prSet presAssocID="{B15EBEC8-4E05-46E2-9576-A7151F73B8D3}" presName="Name37" presStyleLbl="parChTrans1D2" presStyleIdx="1" presStyleCnt="5"/>
      <dgm:spPr/>
    </dgm:pt>
    <dgm:pt modelId="{75B6EB53-E869-4402-A823-75ACABBD74E4}" type="pres">
      <dgm:prSet presAssocID="{7DF69F58-A9A3-40F9-B9D7-9F71F91617E0}" presName="hierRoot2" presStyleCnt="0">
        <dgm:presLayoutVars>
          <dgm:hierBranch val="init"/>
        </dgm:presLayoutVars>
      </dgm:prSet>
      <dgm:spPr/>
    </dgm:pt>
    <dgm:pt modelId="{EAB2AC2E-1D3B-42A9-9A35-CBCDE7817C1C}" type="pres">
      <dgm:prSet presAssocID="{7DF69F58-A9A3-40F9-B9D7-9F71F91617E0}" presName="rootComposite" presStyleCnt="0"/>
      <dgm:spPr/>
    </dgm:pt>
    <dgm:pt modelId="{96A1A77E-93FC-4B93-A294-DE3CA63F4D81}" type="pres">
      <dgm:prSet presAssocID="{7DF69F58-A9A3-40F9-B9D7-9F71F91617E0}" presName="rootText" presStyleLbl="node2" presStyleIdx="1" presStyleCnt="3">
        <dgm:presLayoutVars>
          <dgm:chPref val="3"/>
        </dgm:presLayoutVars>
      </dgm:prSet>
      <dgm:spPr/>
    </dgm:pt>
    <dgm:pt modelId="{AABC53C4-8C25-4BE1-A1B5-61784B192E99}" type="pres">
      <dgm:prSet presAssocID="{7DF69F58-A9A3-40F9-B9D7-9F71F91617E0}" presName="rootConnector" presStyleLbl="node2" presStyleIdx="1" presStyleCnt="3"/>
      <dgm:spPr/>
    </dgm:pt>
    <dgm:pt modelId="{95A3337E-1BF6-4FB4-85E1-D62E4DC6CAFB}" type="pres">
      <dgm:prSet presAssocID="{7DF69F58-A9A3-40F9-B9D7-9F71F91617E0}" presName="hierChild4" presStyleCnt="0"/>
      <dgm:spPr/>
    </dgm:pt>
    <dgm:pt modelId="{5406EC5D-6A07-4C4F-B184-13A83213E11D}" type="pres">
      <dgm:prSet presAssocID="{7DF69F58-A9A3-40F9-B9D7-9F71F91617E0}" presName="hierChild5" presStyleCnt="0"/>
      <dgm:spPr/>
    </dgm:pt>
    <dgm:pt modelId="{2A39ED77-0E84-4390-A870-0549563087EB}" type="pres">
      <dgm:prSet presAssocID="{B9515DB1-1641-436F-A647-1EB7889CB586}" presName="Name37" presStyleLbl="parChTrans1D2" presStyleIdx="2" presStyleCnt="5"/>
      <dgm:spPr/>
    </dgm:pt>
    <dgm:pt modelId="{35ACC3F2-F838-48F7-BE47-4F9A5FA398B2}" type="pres">
      <dgm:prSet presAssocID="{716488A2-66D2-4E41-88EE-EA7055CAB8B0}" presName="hierRoot2" presStyleCnt="0">
        <dgm:presLayoutVars>
          <dgm:hierBranch val="init"/>
        </dgm:presLayoutVars>
      </dgm:prSet>
      <dgm:spPr/>
    </dgm:pt>
    <dgm:pt modelId="{FD859626-3BDF-45B4-AC7D-26551B07E499}" type="pres">
      <dgm:prSet presAssocID="{716488A2-66D2-4E41-88EE-EA7055CAB8B0}" presName="rootComposite" presStyleCnt="0"/>
      <dgm:spPr/>
    </dgm:pt>
    <dgm:pt modelId="{8B9081B5-F7AF-4B67-9574-31E5B48FD781}" type="pres">
      <dgm:prSet presAssocID="{716488A2-66D2-4E41-88EE-EA7055CAB8B0}" presName="rootText" presStyleLbl="node2" presStyleIdx="2" presStyleCnt="3">
        <dgm:presLayoutVars>
          <dgm:chPref val="3"/>
        </dgm:presLayoutVars>
      </dgm:prSet>
      <dgm:spPr/>
    </dgm:pt>
    <dgm:pt modelId="{F4C78924-8477-4462-B6F9-C87A437677A8}" type="pres">
      <dgm:prSet presAssocID="{716488A2-66D2-4E41-88EE-EA7055CAB8B0}" presName="rootConnector" presStyleLbl="node2" presStyleIdx="2" presStyleCnt="3"/>
      <dgm:spPr/>
    </dgm:pt>
    <dgm:pt modelId="{F5BD779C-2CA3-45B5-B566-D60298CEB609}" type="pres">
      <dgm:prSet presAssocID="{716488A2-66D2-4E41-88EE-EA7055CAB8B0}" presName="hierChild4" presStyleCnt="0"/>
      <dgm:spPr/>
    </dgm:pt>
    <dgm:pt modelId="{1EF3867F-84E7-4FB6-8C12-C27336E2A2BD}" type="pres">
      <dgm:prSet presAssocID="{716488A2-66D2-4E41-88EE-EA7055CAB8B0}" presName="hierChild5" presStyleCnt="0"/>
      <dgm:spPr/>
    </dgm:pt>
    <dgm:pt modelId="{C3DC010B-70D6-4D51-9563-7A8942916AB4}" type="pres">
      <dgm:prSet presAssocID="{ABA4E105-071F-42C2-88E5-3DEC916F10B1}" presName="hierChild3" presStyleCnt="0"/>
      <dgm:spPr/>
    </dgm:pt>
    <dgm:pt modelId="{F7373BEF-EE2B-4748-A360-3009ED1395B8}" type="pres">
      <dgm:prSet presAssocID="{7A6611EE-EC1C-4B2A-92B7-54F032DED447}" presName="Name111" presStyleLbl="parChTrans1D2" presStyleIdx="3" presStyleCnt="5"/>
      <dgm:spPr/>
    </dgm:pt>
    <dgm:pt modelId="{50575CD2-2B6E-42A4-B311-D25DAF29D631}" type="pres">
      <dgm:prSet presAssocID="{9329E88F-DF1A-4AE8-BE58-B127B46C95F8}" presName="hierRoot3" presStyleCnt="0">
        <dgm:presLayoutVars>
          <dgm:hierBranch val="init"/>
        </dgm:presLayoutVars>
      </dgm:prSet>
      <dgm:spPr/>
    </dgm:pt>
    <dgm:pt modelId="{84089EB1-271D-48DF-AA6E-9BEFB5E35012}" type="pres">
      <dgm:prSet presAssocID="{9329E88F-DF1A-4AE8-BE58-B127B46C95F8}" presName="rootComposite3" presStyleCnt="0"/>
      <dgm:spPr/>
    </dgm:pt>
    <dgm:pt modelId="{7E8A8103-DD10-40F0-8677-0AD888608A0D}" type="pres">
      <dgm:prSet presAssocID="{9329E88F-DF1A-4AE8-BE58-B127B46C95F8}" presName="rootText3" presStyleLbl="asst1" presStyleIdx="0" presStyleCnt="2">
        <dgm:presLayoutVars>
          <dgm:chPref val="3"/>
        </dgm:presLayoutVars>
      </dgm:prSet>
      <dgm:spPr/>
    </dgm:pt>
    <dgm:pt modelId="{1E86B2FA-450B-4F20-8C49-49073BB4576D}" type="pres">
      <dgm:prSet presAssocID="{9329E88F-DF1A-4AE8-BE58-B127B46C95F8}" presName="rootConnector3" presStyleLbl="asst1" presStyleIdx="0" presStyleCnt="2"/>
      <dgm:spPr/>
    </dgm:pt>
    <dgm:pt modelId="{9424C619-ADBB-4226-9FDB-841DF3DADC71}" type="pres">
      <dgm:prSet presAssocID="{9329E88F-DF1A-4AE8-BE58-B127B46C95F8}" presName="hierChild6" presStyleCnt="0"/>
      <dgm:spPr/>
    </dgm:pt>
    <dgm:pt modelId="{D091C05A-2A98-46A0-9654-4E765D2E229A}" type="pres">
      <dgm:prSet presAssocID="{9329E88F-DF1A-4AE8-BE58-B127B46C95F8}" presName="hierChild7" presStyleCnt="0"/>
      <dgm:spPr/>
    </dgm:pt>
    <dgm:pt modelId="{02DB053B-C832-4FCA-BC69-B685FB19F753}" type="pres">
      <dgm:prSet presAssocID="{42737ED1-A800-49E6-BA11-EB3717AAC9F0}" presName="Name111" presStyleLbl="parChTrans1D2" presStyleIdx="4" presStyleCnt="5"/>
      <dgm:spPr/>
    </dgm:pt>
    <dgm:pt modelId="{1DE8DD06-531A-48D0-A3A3-872E19A20834}" type="pres">
      <dgm:prSet presAssocID="{F28E6D5D-1D71-46A2-A2D3-F1985B1D420B}" presName="hierRoot3" presStyleCnt="0">
        <dgm:presLayoutVars>
          <dgm:hierBranch val="init"/>
        </dgm:presLayoutVars>
      </dgm:prSet>
      <dgm:spPr/>
    </dgm:pt>
    <dgm:pt modelId="{4B944B2E-F00E-47CC-9BB6-46D05F08495F}" type="pres">
      <dgm:prSet presAssocID="{F28E6D5D-1D71-46A2-A2D3-F1985B1D420B}" presName="rootComposite3" presStyleCnt="0"/>
      <dgm:spPr/>
    </dgm:pt>
    <dgm:pt modelId="{2C394F19-0A86-4A07-A0C1-D7D37D766918}" type="pres">
      <dgm:prSet presAssocID="{F28E6D5D-1D71-46A2-A2D3-F1985B1D420B}" presName="rootText3" presStyleLbl="asst1" presStyleIdx="1" presStyleCnt="2">
        <dgm:presLayoutVars>
          <dgm:chPref val="3"/>
        </dgm:presLayoutVars>
      </dgm:prSet>
      <dgm:spPr/>
    </dgm:pt>
    <dgm:pt modelId="{3D352C57-0963-4FFF-ADC2-CA38F9CBECFC}" type="pres">
      <dgm:prSet presAssocID="{F28E6D5D-1D71-46A2-A2D3-F1985B1D420B}" presName="rootConnector3" presStyleLbl="asst1" presStyleIdx="1" presStyleCnt="2"/>
      <dgm:spPr/>
    </dgm:pt>
    <dgm:pt modelId="{38B3FBDE-A2AE-4E92-8933-CE5812DF7DA9}" type="pres">
      <dgm:prSet presAssocID="{F28E6D5D-1D71-46A2-A2D3-F1985B1D420B}" presName="hierChild6" presStyleCnt="0"/>
      <dgm:spPr/>
    </dgm:pt>
    <dgm:pt modelId="{3038DBB0-5E55-477E-BC38-9C65B169267E}" type="pres">
      <dgm:prSet presAssocID="{F28E6D5D-1D71-46A2-A2D3-F1985B1D420B}" presName="hierChild7" presStyleCnt="0"/>
      <dgm:spPr/>
    </dgm:pt>
  </dgm:ptLst>
  <dgm:cxnLst>
    <dgm:cxn modelId="{1216BF23-B810-4027-A3A1-C3B246B8A14F}" type="presOf" srcId="{B15EBEC8-4E05-46E2-9576-A7151F73B8D3}" destId="{C8A1089B-F8D7-4E16-9940-65AB722DA41A}" srcOrd="0" destOrd="0" presId="urn:microsoft.com/office/officeart/2005/8/layout/orgChart1"/>
    <dgm:cxn modelId="{A7C7BF36-B191-4DF2-A019-3739EB8A2248}" srcId="{ABA4E105-071F-42C2-88E5-3DEC916F10B1}" destId="{F28E6D5D-1D71-46A2-A2D3-F1985B1D420B}" srcOrd="1" destOrd="0" parTransId="{42737ED1-A800-49E6-BA11-EB3717AAC9F0}" sibTransId="{3B1CFE77-7AE4-421B-91CB-B6DDF4475009}"/>
    <dgm:cxn modelId="{FC907160-204C-4E67-AA3B-0C1616805177}" type="presOf" srcId="{5E3EF57A-FC34-466A-8D06-23DB17F48F46}" destId="{565C4DAB-E728-4AFA-B0E2-CDB39ABC622D}" srcOrd="0" destOrd="0" presId="urn:microsoft.com/office/officeart/2005/8/layout/orgChart1"/>
    <dgm:cxn modelId="{918C7F63-9165-4617-A158-70BD364EA3AA}" type="presOf" srcId="{F28E6D5D-1D71-46A2-A2D3-F1985B1D420B}" destId="{3D352C57-0963-4FFF-ADC2-CA38F9CBECFC}" srcOrd="1" destOrd="0" presId="urn:microsoft.com/office/officeart/2005/8/layout/orgChart1"/>
    <dgm:cxn modelId="{BE68CF6F-09C7-42AD-8D41-55F5F23EACE4}" type="presOf" srcId="{5E3EF57A-FC34-466A-8D06-23DB17F48F46}" destId="{8BD60977-60FE-4DF7-9A36-9F29BBC93F95}" srcOrd="1" destOrd="0" presId="urn:microsoft.com/office/officeart/2005/8/layout/orgChart1"/>
    <dgm:cxn modelId="{5458DB7A-B2C7-47DC-8AFB-7A6F0E15D314}" type="presOf" srcId="{716488A2-66D2-4E41-88EE-EA7055CAB8B0}" destId="{F4C78924-8477-4462-B6F9-C87A437677A8}" srcOrd="1" destOrd="0" presId="urn:microsoft.com/office/officeart/2005/8/layout/orgChart1"/>
    <dgm:cxn modelId="{B10EB687-E82E-4CE2-ADE4-9A58D4B8F555}" type="presOf" srcId="{7A6611EE-EC1C-4B2A-92B7-54F032DED447}" destId="{F7373BEF-EE2B-4748-A360-3009ED1395B8}" srcOrd="0" destOrd="0" presId="urn:microsoft.com/office/officeart/2005/8/layout/orgChart1"/>
    <dgm:cxn modelId="{F4B0D494-1397-43C7-8DEA-AE1BF95A2C0B}" type="presOf" srcId="{9B166FD8-6178-4196-9EB3-47FBBE430E6D}" destId="{DC738CBD-08B4-4900-9522-400838E7A92F}" srcOrd="0" destOrd="0" presId="urn:microsoft.com/office/officeart/2005/8/layout/orgChart1"/>
    <dgm:cxn modelId="{A2EB3D97-4046-4A38-A97E-5A4E4FF7558C}" type="presOf" srcId="{42737ED1-A800-49E6-BA11-EB3717AAC9F0}" destId="{02DB053B-C832-4FCA-BC69-B685FB19F753}" srcOrd="0" destOrd="0" presId="urn:microsoft.com/office/officeart/2005/8/layout/orgChart1"/>
    <dgm:cxn modelId="{9641349D-6AEA-4E2A-A187-0C678FEE77C4}" type="presOf" srcId="{7DF69F58-A9A3-40F9-B9D7-9F71F91617E0}" destId="{AABC53C4-8C25-4BE1-A1B5-61784B192E99}" srcOrd="1" destOrd="0" presId="urn:microsoft.com/office/officeart/2005/8/layout/orgChart1"/>
    <dgm:cxn modelId="{577887A1-408D-4294-A3E5-1B466789F136}" srcId="{8D9AC1C7-A86F-4F9A-A09C-58FC663D2948}" destId="{ABA4E105-071F-42C2-88E5-3DEC916F10B1}" srcOrd="0" destOrd="0" parTransId="{C5086FB9-268F-4B07-9EB7-1A7A60DE78E9}" sibTransId="{478FF094-50E3-49E4-9E05-DE6F4F739003}"/>
    <dgm:cxn modelId="{35844DAB-161C-4D23-96FE-0DB4C390946F}" srcId="{ABA4E105-071F-42C2-88E5-3DEC916F10B1}" destId="{5E3EF57A-FC34-466A-8D06-23DB17F48F46}" srcOrd="2" destOrd="0" parTransId="{9B166FD8-6178-4196-9EB3-47FBBE430E6D}" sibTransId="{55B7C338-955A-4943-84D8-EB4EDCCEAB60}"/>
    <dgm:cxn modelId="{24F0CCAC-B146-4315-99F5-8FCF404ADE91}" type="presOf" srcId="{7DF69F58-A9A3-40F9-B9D7-9F71F91617E0}" destId="{96A1A77E-93FC-4B93-A294-DE3CA63F4D81}" srcOrd="0" destOrd="0" presId="urn:microsoft.com/office/officeart/2005/8/layout/orgChart1"/>
    <dgm:cxn modelId="{A251C3B0-2609-4DBD-9D78-A90CC3B6567A}" type="presOf" srcId="{8D9AC1C7-A86F-4F9A-A09C-58FC663D2948}" destId="{05409613-2BC0-472C-8606-00AF7CE52712}" srcOrd="0" destOrd="0" presId="urn:microsoft.com/office/officeart/2005/8/layout/orgChart1"/>
    <dgm:cxn modelId="{1F1352C6-31EF-4E1D-91AA-3AC6E83A3DF1}" type="presOf" srcId="{ABA4E105-071F-42C2-88E5-3DEC916F10B1}" destId="{4FC6124D-0B81-42E4-B65F-64734B54FAE4}" srcOrd="0" destOrd="0" presId="urn:microsoft.com/office/officeart/2005/8/layout/orgChart1"/>
    <dgm:cxn modelId="{E00255D8-BAC8-47BB-AA0F-6F471F0848FD}" srcId="{ABA4E105-071F-42C2-88E5-3DEC916F10B1}" destId="{7DF69F58-A9A3-40F9-B9D7-9F71F91617E0}" srcOrd="3" destOrd="0" parTransId="{B15EBEC8-4E05-46E2-9576-A7151F73B8D3}" sibTransId="{9292D9DE-A4D8-4BFF-B065-696399B0779B}"/>
    <dgm:cxn modelId="{679C36E6-8F00-4E77-BE02-4357F3CBD654}" srcId="{ABA4E105-071F-42C2-88E5-3DEC916F10B1}" destId="{9329E88F-DF1A-4AE8-BE58-B127B46C95F8}" srcOrd="0" destOrd="0" parTransId="{7A6611EE-EC1C-4B2A-92B7-54F032DED447}" sibTransId="{BA136D44-5D80-40DA-B964-388432E42AD7}"/>
    <dgm:cxn modelId="{CD0809EB-30B9-445C-81B2-81BE0FFC89F3}" type="presOf" srcId="{9329E88F-DF1A-4AE8-BE58-B127B46C95F8}" destId="{1E86B2FA-450B-4F20-8C49-49073BB4576D}" srcOrd="1" destOrd="0" presId="urn:microsoft.com/office/officeart/2005/8/layout/orgChart1"/>
    <dgm:cxn modelId="{E8A7D9EB-FD19-4817-A834-098FB321210F}" type="presOf" srcId="{B9515DB1-1641-436F-A647-1EB7889CB586}" destId="{2A39ED77-0E84-4390-A870-0549563087EB}" srcOrd="0" destOrd="0" presId="urn:microsoft.com/office/officeart/2005/8/layout/orgChart1"/>
    <dgm:cxn modelId="{79E96CEC-978A-41E2-8266-F8C178422410}" type="presOf" srcId="{ABA4E105-071F-42C2-88E5-3DEC916F10B1}" destId="{54F8EBE4-67F5-4910-BBF2-5D15756A3C31}" srcOrd="1" destOrd="0" presId="urn:microsoft.com/office/officeart/2005/8/layout/orgChart1"/>
    <dgm:cxn modelId="{533AC4EC-8C6C-4AEE-BCEE-7CF1A010B6FD}" type="presOf" srcId="{716488A2-66D2-4E41-88EE-EA7055CAB8B0}" destId="{8B9081B5-F7AF-4B67-9574-31E5B48FD781}" srcOrd="0" destOrd="0" presId="urn:microsoft.com/office/officeart/2005/8/layout/orgChart1"/>
    <dgm:cxn modelId="{A3A9AAF2-A0BD-4113-A181-D01571B37C11}" type="presOf" srcId="{9329E88F-DF1A-4AE8-BE58-B127B46C95F8}" destId="{7E8A8103-DD10-40F0-8677-0AD888608A0D}" srcOrd="0" destOrd="0" presId="urn:microsoft.com/office/officeart/2005/8/layout/orgChart1"/>
    <dgm:cxn modelId="{B2BD9CF5-BA85-47C1-A029-1E3EB243B2D4}" srcId="{ABA4E105-071F-42C2-88E5-3DEC916F10B1}" destId="{716488A2-66D2-4E41-88EE-EA7055CAB8B0}" srcOrd="4" destOrd="0" parTransId="{B9515DB1-1641-436F-A647-1EB7889CB586}" sibTransId="{6D018432-FEBA-4E10-9E57-2A10A8A9115C}"/>
    <dgm:cxn modelId="{7E012BF6-05EA-42B1-9CFF-80F6E5388DDC}" type="presOf" srcId="{F28E6D5D-1D71-46A2-A2D3-F1985B1D420B}" destId="{2C394F19-0A86-4A07-A0C1-D7D37D766918}" srcOrd="0" destOrd="0" presId="urn:microsoft.com/office/officeart/2005/8/layout/orgChart1"/>
    <dgm:cxn modelId="{0922D60A-425E-480A-9011-4026E2FFFA78}" type="presParOf" srcId="{05409613-2BC0-472C-8606-00AF7CE52712}" destId="{B2B96B7C-5E41-4101-9C27-1F28FDC4673B}" srcOrd="0" destOrd="0" presId="urn:microsoft.com/office/officeart/2005/8/layout/orgChart1"/>
    <dgm:cxn modelId="{818872D3-1244-4F2C-9F00-4CBBC339D0A4}" type="presParOf" srcId="{B2B96B7C-5E41-4101-9C27-1F28FDC4673B}" destId="{7ECDC50D-DF51-4426-92B3-25E9EB5681E4}" srcOrd="0" destOrd="0" presId="urn:microsoft.com/office/officeart/2005/8/layout/orgChart1"/>
    <dgm:cxn modelId="{9091511C-8104-4DDE-96A6-C6B24F782D4C}" type="presParOf" srcId="{7ECDC50D-DF51-4426-92B3-25E9EB5681E4}" destId="{4FC6124D-0B81-42E4-B65F-64734B54FAE4}" srcOrd="0" destOrd="0" presId="urn:microsoft.com/office/officeart/2005/8/layout/orgChart1"/>
    <dgm:cxn modelId="{22B2D01E-9A20-449E-BE00-76A32DC0FEA2}" type="presParOf" srcId="{7ECDC50D-DF51-4426-92B3-25E9EB5681E4}" destId="{54F8EBE4-67F5-4910-BBF2-5D15756A3C31}" srcOrd="1" destOrd="0" presId="urn:microsoft.com/office/officeart/2005/8/layout/orgChart1"/>
    <dgm:cxn modelId="{7AB48F88-AD41-49AC-9C07-672AB9C9FB9A}" type="presParOf" srcId="{B2B96B7C-5E41-4101-9C27-1F28FDC4673B}" destId="{FA3F2AA8-2F3B-4319-AE8B-B48DDC8917DF}" srcOrd="1" destOrd="0" presId="urn:microsoft.com/office/officeart/2005/8/layout/orgChart1"/>
    <dgm:cxn modelId="{25A39209-8FAC-4911-8F53-A0CDF8699779}" type="presParOf" srcId="{FA3F2AA8-2F3B-4319-AE8B-B48DDC8917DF}" destId="{DC738CBD-08B4-4900-9522-400838E7A92F}" srcOrd="0" destOrd="0" presId="urn:microsoft.com/office/officeart/2005/8/layout/orgChart1"/>
    <dgm:cxn modelId="{F3558996-5790-4C5D-8073-99698BE9F516}" type="presParOf" srcId="{FA3F2AA8-2F3B-4319-AE8B-B48DDC8917DF}" destId="{22463273-C222-45B8-91B3-AAE18C6D8F1C}" srcOrd="1" destOrd="0" presId="urn:microsoft.com/office/officeart/2005/8/layout/orgChart1"/>
    <dgm:cxn modelId="{265BC88B-36EA-49C3-B199-83CBA9343ED9}" type="presParOf" srcId="{22463273-C222-45B8-91B3-AAE18C6D8F1C}" destId="{00C63431-01D5-43F5-93CA-9A9B01F7E0BC}" srcOrd="0" destOrd="0" presId="urn:microsoft.com/office/officeart/2005/8/layout/orgChart1"/>
    <dgm:cxn modelId="{EE3CF28A-9EEB-4606-B714-85C9924686F6}" type="presParOf" srcId="{00C63431-01D5-43F5-93CA-9A9B01F7E0BC}" destId="{565C4DAB-E728-4AFA-B0E2-CDB39ABC622D}" srcOrd="0" destOrd="0" presId="urn:microsoft.com/office/officeart/2005/8/layout/orgChart1"/>
    <dgm:cxn modelId="{3124C107-03C6-4305-82C1-8DC795EBE183}" type="presParOf" srcId="{00C63431-01D5-43F5-93CA-9A9B01F7E0BC}" destId="{8BD60977-60FE-4DF7-9A36-9F29BBC93F95}" srcOrd="1" destOrd="0" presId="urn:microsoft.com/office/officeart/2005/8/layout/orgChart1"/>
    <dgm:cxn modelId="{3573C3FC-5F6A-4ECB-9EAE-E043B0700128}" type="presParOf" srcId="{22463273-C222-45B8-91B3-AAE18C6D8F1C}" destId="{C0F6627F-40A6-4C0D-985D-37A2B489BB40}" srcOrd="1" destOrd="0" presId="urn:microsoft.com/office/officeart/2005/8/layout/orgChart1"/>
    <dgm:cxn modelId="{61B18D35-F8DA-4C50-A289-74875151306B}" type="presParOf" srcId="{22463273-C222-45B8-91B3-AAE18C6D8F1C}" destId="{4AC1F4FC-AC56-4518-9098-8BFA4529FA78}" srcOrd="2" destOrd="0" presId="urn:microsoft.com/office/officeart/2005/8/layout/orgChart1"/>
    <dgm:cxn modelId="{5F0E543A-B22C-4D94-B5C4-5A62B3251CA0}" type="presParOf" srcId="{FA3F2AA8-2F3B-4319-AE8B-B48DDC8917DF}" destId="{C8A1089B-F8D7-4E16-9940-65AB722DA41A}" srcOrd="2" destOrd="0" presId="urn:microsoft.com/office/officeart/2005/8/layout/orgChart1"/>
    <dgm:cxn modelId="{4B57FFE1-613E-45A4-A570-29C07EB89F60}" type="presParOf" srcId="{FA3F2AA8-2F3B-4319-AE8B-B48DDC8917DF}" destId="{75B6EB53-E869-4402-A823-75ACABBD74E4}" srcOrd="3" destOrd="0" presId="urn:microsoft.com/office/officeart/2005/8/layout/orgChart1"/>
    <dgm:cxn modelId="{5FF8413F-5454-4C87-BDD5-6F0C5F1C21E1}" type="presParOf" srcId="{75B6EB53-E869-4402-A823-75ACABBD74E4}" destId="{EAB2AC2E-1D3B-42A9-9A35-CBCDE7817C1C}" srcOrd="0" destOrd="0" presId="urn:microsoft.com/office/officeart/2005/8/layout/orgChart1"/>
    <dgm:cxn modelId="{0026BEFA-C7E8-4095-ADA3-577D56FEF300}" type="presParOf" srcId="{EAB2AC2E-1D3B-42A9-9A35-CBCDE7817C1C}" destId="{96A1A77E-93FC-4B93-A294-DE3CA63F4D81}" srcOrd="0" destOrd="0" presId="urn:microsoft.com/office/officeart/2005/8/layout/orgChart1"/>
    <dgm:cxn modelId="{6F5302AD-5A8B-4F7D-97DB-44ED020DF4E3}" type="presParOf" srcId="{EAB2AC2E-1D3B-42A9-9A35-CBCDE7817C1C}" destId="{AABC53C4-8C25-4BE1-A1B5-61784B192E99}" srcOrd="1" destOrd="0" presId="urn:microsoft.com/office/officeart/2005/8/layout/orgChart1"/>
    <dgm:cxn modelId="{81E0E923-BE4D-42C5-A7E4-7C90385A2864}" type="presParOf" srcId="{75B6EB53-E869-4402-A823-75ACABBD74E4}" destId="{95A3337E-1BF6-4FB4-85E1-D62E4DC6CAFB}" srcOrd="1" destOrd="0" presId="urn:microsoft.com/office/officeart/2005/8/layout/orgChart1"/>
    <dgm:cxn modelId="{B51BF8C6-9753-434B-846D-CFA5CF4999A9}" type="presParOf" srcId="{75B6EB53-E869-4402-A823-75ACABBD74E4}" destId="{5406EC5D-6A07-4C4F-B184-13A83213E11D}" srcOrd="2" destOrd="0" presId="urn:microsoft.com/office/officeart/2005/8/layout/orgChart1"/>
    <dgm:cxn modelId="{B1C968C9-72D4-41A9-A78A-269567C97F28}" type="presParOf" srcId="{FA3F2AA8-2F3B-4319-AE8B-B48DDC8917DF}" destId="{2A39ED77-0E84-4390-A870-0549563087EB}" srcOrd="4" destOrd="0" presId="urn:microsoft.com/office/officeart/2005/8/layout/orgChart1"/>
    <dgm:cxn modelId="{79628138-4AF5-44FE-81F9-9E6E40B1B09C}" type="presParOf" srcId="{FA3F2AA8-2F3B-4319-AE8B-B48DDC8917DF}" destId="{35ACC3F2-F838-48F7-BE47-4F9A5FA398B2}" srcOrd="5" destOrd="0" presId="urn:microsoft.com/office/officeart/2005/8/layout/orgChart1"/>
    <dgm:cxn modelId="{9278F51A-80FD-4A66-884A-7DFD66F9D473}" type="presParOf" srcId="{35ACC3F2-F838-48F7-BE47-4F9A5FA398B2}" destId="{FD859626-3BDF-45B4-AC7D-26551B07E499}" srcOrd="0" destOrd="0" presId="urn:microsoft.com/office/officeart/2005/8/layout/orgChart1"/>
    <dgm:cxn modelId="{D371E452-53F9-456B-B24C-1198B80190A6}" type="presParOf" srcId="{FD859626-3BDF-45B4-AC7D-26551B07E499}" destId="{8B9081B5-F7AF-4B67-9574-31E5B48FD781}" srcOrd="0" destOrd="0" presId="urn:microsoft.com/office/officeart/2005/8/layout/orgChart1"/>
    <dgm:cxn modelId="{E11D2E2B-E37D-4777-BFD5-DA19C5FEBCE8}" type="presParOf" srcId="{FD859626-3BDF-45B4-AC7D-26551B07E499}" destId="{F4C78924-8477-4462-B6F9-C87A437677A8}" srcOrd="1" destOrd="0" presId="urn:microsoft.com/office/officeart/2005/8/layout/orgChart1"/>
    <dgm:cxn modelId="{364A0464-AAB5-4B1E-82D2-CF6421671F08}" type="presParOf" srcId="{35ACC3F2-F838-48F7-BE47-4F9A5FA398B2}" destId="{F5BD779C-2CA3-45B5-B566-D60298CEB609}" srcOrd="1" destOrd="0" presId="urn:microsoft.com/office/officeart/2005/8/layout/orgChart1"/>
    <dgm:cxn modelId="{B8C03781-7E1B-4252-B31F-D1EC59D32901}" type="presParOf" srcId="{35ACC3F2-F838-48F7-BE47-4F9A5FA398B2}" destId="{1EF3867F-84E7-4FB6-8C12-C27336E2A2BD}" srcOrd="2" destOrd="0" presId="urn:microsoft.com/office/officeart/2005/8/layout/orgChart1"/>
    <dgm:cxn modelId="{4D257802-A71E-47EC-8FD4-F8F06D1F2353}" type="presParOf" srcId="{B2B96B7C-5E41-4101-9C27-1F28FDC4673B}" destId="{C3DC010B-70D6-4D51-9563-7A8942916AB4}" srcOrd="2" destOrd="0" presId="urn:microsoft.com/office/officeart/2005/8/layout/orgChart1"/>
    <dgm:cxn modelId="{CFCCF4A9-7141-4AFE-9F35-63096CB6606C}" type="presParOf" srcId="{C3DC010B-70D6-4D51-9563-7A8942916AB4}" destId="{F7373BEF-EE2B-4748-A360-3009ED1395B8}" srcOrd="0" destOrd="0" presId="urn:microsoft.com/office/officeart/2005/8/layout/orgChart1"/>
    <dgm:cxn modelId="{0D766D12-C0C8-419C-8931-D22D170A3012}" type="presParOf" srcId="{C3DC010B-70D6-4D51-9563-7A8942916AB4}" destId="{50575CD2-2B6E-42A4-B311-D25DAF29D631}" srcOrd="1" destOrd="0" presId="urn:microsoft.com/office/officeart/2005/8/layout/orgChart1"/>
    <dgm:cxn modelId="{7B63CBB5-E6EE-42F2-BF8B-E354CDF97872}" type="presParOf" srcId="{50575CD2-2B6E-42A4-B311-D25DAF29D631}" destId="{84089EB1-271D-48DF-AA6E-9BEFB5E35012}" srcOrd="0" destOrd="0" presId="urn:microsoft.com/office/officeart/2005/8/layout/orgChart1"/>
    <dgm:cxn modelId="{2985D85E-78F0-4181-AC4D-551D74D424AF}" type="presParOf" srcId="{84089EB1-271D-48DF-AA6E-9BEFB5E35012}" destId="{7E8A8103-DD10-40F0-8677-0AD888608A0D}" srcOrd="0" destOrd="0" presId="urn:microsoft.com/office/officeart/2005/8/layout/orgChart1"/>
    <dgm:cxn modelId="{AD0BF795-E853-4DAE-B4E3-CF3A6939A043}" type="presParOf" srcId="{84089EB1-271D-48DF-AA6E-9BEFB5E35012}" destId="{1E86B2FA-450B-4F20-8C49-49073BB4576D}" srcOrd="1" destOrd="0" presId="urn:microsoft.com/office/officeart/2005/8/layout/orgChart1"/>
    <dgm:cxn modelId="{0A3E6016-E32E-4DE2-8DE1-47C53CA5A333}" type="presParOf" srcId="{50575CD2-2B6E-42A4-B311-D25DAF29D631}" destId="{9424C619-ADBB-4226-9FDB-841DF3DADC71}" srcOrd="1" destOrd="0" presId="urn:microsoft.com/office/officeart/2005/8/layout/orgChart1"/>
    <dgm:cxn modelId="{CECBDA2E-3FEE-4FE2-8A53-6603886F1513}" type="presParOf" srcId="{50575CD2-2B6E-42A4-B311-D25DAF29D631}" destId="{D091C05A-2A98-46A0-9654-4E765D2E229A}" srcOrd="2" destOrd="0" presId="urn:microsoft.com/office/officeart/2005/8/layout/orgChart1"/>
    <dgm:cxn modelId="{453A01C9-8EE0-4931-9749-84C6F9A81F0B}" type="presParOf" srcId="{C3DC010B-70D6-4D51-9563-7A8942916AB4}" destId="{02DB053B-C832-4FCA-BC69-B685FB19F753}" srcOrd="2" destOrd="0" presId="urn:microsoft.com/office/officeart/2005/8/layout/orgChart1"/>
    <dgm:cxn modelId="{7CB76E62-B909-42DA-B441-21A520D3A35C}" type="presParOf" srcId="{C3DC010B-70D6-4D51-9563-7A8942916AB4}" destId="{1DE8DD06-531A-48D0-A3A3-872E19A20834}" srcOrd="3" destOrd="0" presId="urn:microsoft.com/office/officeart/2005/8/layout/orgChart1"/>
    <dgm:cxn modelId="{A8925C1B-CF00-4243-B0D0-040D7547E1CD}" type="presParOf" srcId="{1DE8DD06-531A-48D0-A3A3-872E19A20834}" destId="{4B944B2E-F00E-47CC-9BB6-46D05F08495F}" srcOrd="0" destOrd="0" presId="urn:microsoft.com/office/officeart/2005/8/layout/orgChart1"/>
    <dgm:cxn modelId="{22591AF3-FACA-4F92-9A16-08E686997DC0}" type="presParOf" srcId="{4B944B2E-F00E-47CC-9BB6-46D05F08495F}" destId="{2C394F19-0A86-4A07-A0C1-D7D37D766918}" srcOrd="0" destOrd="0" presId="urn:microsoft.com/office/officeart/2005/8/layout/orgChart1"/>
    <dgm:cxn modelId="{39305F90-7A94-431D-8A6C-3030E8BA97E8}" type="presParOf" srcId="{4B944B2E-F00E-47CC-9BB6-46D05F08495F}" destId="{3D352C57-0963-4FFF-ADC2-CA38F9CBECFC}" srcOrd="1" destOrd="0" presId="urn:microsoft.com/office/officeart/2005/8/layout/orgChart1"/>
    <dgm:cxn modelId="{DA6388BF-1DE0-4E25-9EFF-4213B1E5C8A5}" type="presParOf" srcId="{1DE8DD06-531A-48D0-A3A3-872E19A20834}" destId="{38B3FBDE-A2AE-4E92-8933-CE5812DF7DA9}" srcOrd="1" destOrd="0" presId="urn:microsoft.com/office/officeart/2005/8/layout/orgChart1"/>
    <dgm:cxn modelId="{92EDD1BB-6E05-4DE9-BDDF-B5C53F0302E1}" type="presParOf" srcId="{1DE8DD06-531A-48D0-A3A3-872E19A20834}" destId="{3038DBB0-5E55-477E-BC38-9C65B169267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22F7156-B498-4F31-8A4D-949A32225F7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8034ABA0-377A-487B-B664-86A8858465AF}">
      <dgm:prSet custT="1"/>
      <dgm:spPr/>
      <dgm:t>
        <a:bodyPr/>
        <a:lstStyle/>
        <a:p>
          <a:r>
            <a:rPr lang="en-US" sz="1400" b="1" dirty="0"/>
            <a:t>Reactive Strategy</a:t>
          </a:r>
          <a:endParaRPr lang="en-US" sz="1400" dirty="0"/>
        </a:p>
      </dgm:t>
    </dgm:pt>
    <dgm:pt modelId="{C01EFF8A-8F38-4B5B-9A09-9D6D46FD41ED}" type="parTrans" cxnId="{DD1553D5-5FEF-422E-A3C6-3C10210FBF8A}">
      <dgm:prSet/>
      <dgm:spPr/>
      <dgm:t>
        <a:bodyPr/>
        <a:lstStyle/>
        <a:p>
          <a:endParaRPr lang="en-US"/>
        </a:p>
      </dgm:t>
    </dgm:pt>
    <dgm:pt modelId="{06D0B35D-E70F-4382-95F3-5F07694D2BA3}" type="sibTrans" cxnId="{DD1553D5-5FEF-422E-A3C6-3C10210FBF8A}">
      <dgm:prSet/>
      <dgm:spPr/>
      <dgm:t>
        <a:bodyPr/>
        <a:lstStyle/>
        <a:p>
          <a:endParaRPr lang="en-US"/>
        </a:p>
      </dgm:t>
    </dgm:pt>
    <dgm:pt modelId="{C32DDAC8-5CBF-4449-AD34-0B62B3EEA4B5}">
      <dgm:prSet custT="1"/>
      <dgm:spPr/>
      <dgm:t>
        <a:bodyPr/>
        <a:lstStyle/>
        <a:p>
          <a:r>
            <a:rPr lang="en-US" sz="1200"/>
            <a:t>Test Case driven.</a:t>
          </a:r>
          <a:endParaRPr lang="en-US" sz="1200" dirty="0"/>
        </a:p>
      </dgm:t>
    </dgm:pt>
    <dgm:pt modelId="{8C047DB5-51C1-4B49-9AE0-85ECB9EA156F}" type="parTrans" cxnId="{9A89635B-A400-4AB3-92E0-D6CE834882B7}">
      <dgm:prSet/>
      <dgm:spPr/>
      <dgm:t>
        <a:bodyPr/>
        <a:lstStyle/>
        <a:p>
          <a:endParaRPr lang="en-US"/>
        </a:p>
      </dgm:t>
    </dgm:pt>
    <dgm:pt modelId="{20C83C6F-83FC-4A96-BAA7-1746746F9CF5}" type="sibTrans" cxnId="{9A89635B-A400-4AB3-92E0-D6CE834882B7}">
      <dgm:prSet/>
      <dgm:spPr/>
      <dgm:t>
        <a:bodyPr/>
        <a:lstStyle/>
        <a:p>
          <a:endParaRPr lang="en-US"/>
        </a:p>
      </dgm:t>
    </dgm:pt>
    <dgm:pt modelId="{F0D55A16-8B7C-4DE7-8983-DDCC388D68DB}">
      <dgm:prSet custT="1"/>
      <dgm:spPr/>
      <dgm:t>
        <a:bodyPr/>
        <a:lstStyle/>
        <a:p>
          <a:r>
            <a:rPr lang="en-US" sz="1200" dirty="0"/>
            <a:t>When the application is already built and testing team have access of application, Test cases defining business flows are created and full testing requirements are defined by test manager, but testers don’t have test data to test the flows.</a:t>
          </a:r>
        </a:p>
      </dgm:t>
    </dgm:pt>
    <dgm:pt modelId="{0CED6158-0AA5-41BF-A1AA-0391F4CC30F7}" type="parTrans" cxnId="{14B53918-D4D7-49F3-A230-24946D977982}">
      <dgm:prSet/>
      <dgm:spPr/>
      <dgm:t>
        <a:bodyPr/>
        <a:lstStyle/>
        <a:p>
          <a:endParaRPr lang="en-US"/>
        </a:p>
      </dgm:t>
    </dgm:pt>
    <dgm:pt modelId="{F12FF361-BC1F-47D8-A35B-B0FD3E92B095}" type="sibTrans" cxnId="{14B53918-D4D7-49F3-A230-24946D977982}">
      <dgm:prSet/>
      <dgm:spPr/>
      <dgm:t>
        <a:bodyPr/>
        <a:lstStyle/>
        <a:p>
          <a:endParaRPr lang="en-US"/>
        </a:p>
      </dgm:t>
    </dgm:pt>
    <dgm:pt modelId="{69301DC7-23AC-4341-8792-9811FD97E031}">
      <dgm:prSet custT="1"/>
      <dgm:spPr/>
      <dgm:t>
        <a:bodyPr/>
        <a:lstStyle/>
        <a:p>
          <a:r>
            <a:rPr lang="en-US" sz="1200"/>
            <a:t>Testers react to application/test cases and start creating test data to fit into test case.</a:t>
          </a:r>
        </a:p>
      </dgm:t>
    </dgm:pt>
    <dgm:pt modelId="{D1F4A0BC-6411-41F5-B814-884736B9FE5F}" type="parTrans" cxnId="{AFDD804B-5530-4359-B49E-709DDA0D7B00}">
      <dgm:prSet/>
      <dgm:spPr/>
      <dgm:t>
        <a:bodyPr/>
        <a:lstStyle/>
        <a:p>
          <a:endParaRPr lang="en-US"/>
        </a:p>
      </dgm:t>
    </dgm:pt>
    <dgm:pt modelId="{DA02F6D3-FEA8-480D-94D4-CD2000F4347A}" type="sibTrans" cxnId="{AFDD804B-5530-4359-B49E-709DDA0D7B00}">
      <dgm:prSet/>
      <dgm:spPr/>
      <dgm:t>
        <a:bodyPr/>
        <a:lstStyle/>
        <a:p>
          <a:endParaRPr lang="en-US"/>
        </a:p>
      </dgm:t>
    </dgm:pt>
    <dgm:pt modelId="{2C90F337-A188-4485-B34E-73F96A8F398A}">
      <dgm:prSet custT="1"/>
      <dgm:spPr/>
      <dgm:t>
        <a:bodyPr/>
        <a:lstStyle/>
        <a:p>
          <a:r>
            <a:rPr lang="en-US" sz="1200"/>
            <a:t>By this time nobody is sure on what data they need and starts reacting to test cases and may run into data issues.</a:t>
          </a:r>
        </a:p>
      </dgm:t>
    </dgm:pt>
    <dgm:pt modelId="{5C58F55A-BD79-4A18-B266-EC752268806F}" type="parTrans" cxnId="{F5C53659-34EA-4BC5-A6A4-4F6B14529AD0}">
      <dgm:prSet/>
      <dgm:spPr/>
      <dgm:t>
        <a:bodyPr/>
        <a:lstStyle/>
        <a:p>
          <a:endParaRPr lang="en-US"/>
        </a:p>
      </dgm:t>
    </dgm:pt>
    <dgm:pt modelId="{19C08D43-6499-4E25-BCD5-32F48B8BD836}" type="sibTrans" cxnId="{F5C53659-34EA-4BC5-A6A4-4F6B14529AD0}">
      <dgm:prSet/>
      <dgm:spPr/>
      <dgm:t>
        <a:bodyPr/>
        <a:lstStyle/>
        <a:p>
          <a:endParaRPr lang="en-US"/>
        </a:p>
      </dgm:t>
    </dgm:pt>
    <dgm:pt modelId="{100F2A31-F143-4F1E-8E12-265579BB2DA1}">
      <dgm:prSet custT="1"/>
      <dgm:spPr/>
      <dgm:t>
        <a:bodyPr/>
        <a:lstStyle/>
        <a:p>
          <a:r>
            <a:rPr lang="en-US" sz="1200" b="1" dirty="0"/>
            <a:t>Proactive Strategy</a:t>
          </a:r>
          <a:endParaRPr lang="en-US" sz="1200" dirty="0"/>
        </a:p>
      </dgm:t>
    </dgm:pt>
    <dgm:pt modelId="{445579A2-BD13-4E32-BF61-90A547F3E961}" type="parTrans" cxnId="{623FFB19-B0BB-4F06-8483-4D519438A4E6}">
      <dgm:prSet/>
      <dgm:spPr/>
      <dgm:t>
        <a:bodyPr/>
        <a:lstStyle/>
        <a:p>
          <a:endParaRPr lang="en-US"/>
        </a:p>
      </dgm:t>
    </dgm:pt>
    <dgm:pt modelId="{CE7F8B02-ADDB-46EC-AACE-F8FA9C09B4D2}" type="sibTrans" cxnId="{623FFB19-B0BB-4F06-8483-4D519438A4E6}">
      <dgm:prSet/>
      <dgm:spPr/>
      <dgm:t>
        <a:bodyPr/>
        <a:lstStyle/>
        <a:p>
          <a:endParaRPr lang="en-US"/>
        </a:p>
      </dgm:t>
    </dgm:pt>
    <dgm:pt modelId="{318206F7-33E1-4866-924C-3DEC77AC3EAC}">
      <dgm:prSet custT="1"/>
      <dgm:spPr/>
      <dgm:t>
        <a:bodyPr/>
        <a:lstStyle/>
        <a:p>
          <a:r>
            <a:rPr lang="en-US" sz="1200" dirty="0"/>
            <a:t>Application is not built.</a:t>
          </a:r>
        </a:p>
      </dgm:t>
    </dgm:pt>
    <dgm:pt modelId="{1D46D946-B3BF-4195-9822-A3179A5C5017}" type="parTrans" cxnId="{3CE45F2E-0CD0-498C-AD21-A835C606DB2B}">
      <dgm:prSet/>
      <dgm:spPr/>
      <dgm:t>
        <a:bodyPr/>
        <a:lstStyle/>
        <a:p>
          <a:endParaRPr lang="en-US"/>
        </a:p>
      </dgm:t>
    </dgm:pt>
    <dgm:pt modelId="{3FA748CC-16B0-4164-9CBF-FEE48F5A1ADF}" type="sibTrans" cxnId="{3CE45F2E-0CD0-498C-AD21-A835C606DB2B}">
      <dgm:prSet/>
      <dgm:spPr/>
      <dgm:t>
        <a:bodyPr/>
        <a:lstStyle/>
        <a:p>
          <a:endParaRPr lang="en-US"/>
        </a:p>
      </dgm:t>
    </dgm:pt>
    <dgm:pt modelId="{AB29CF84-CF63-43B1-8E67-341FF03AD74B}">
      <dgm:prSet custT="1"/>
      <dgm:spPr/>
      <dgm:t>
        <a:bodyPr/>
        <a:lstStyle/>
        <a:p>
          <a:r>
            <a:rPr lang="en-US" sz="1200"/>
            <a:t>It is Business rules driven.</a:t>
          </a:r>
        </a:p>
      </dgm:t>
    </dgm:pt>
    <dgm:pt modelId="{54DB8C4B-AF25-40F1-A8DB-8D0ADE7C7752}" type="parTrans" cxnId="{8CCBE313-BABF-4A58-9CD1-AEAC9CB3A07D}">
      <dgm:prSet/>
      <dgm:spPr/>
      <dgm:t>
        <a:bodyPr/>
        <a:lstStyle/>
        <a:p>
          <a:endParaRPr lang="en-US"/>
        </a:p>
      </dgm:t>
    </dgm:pt>
    <dgm:pt modelId="{632E0C7A-82AE-47E9-A8BE-4D3E189649E2}" type="sibTrans" cxnId="{8CCBE313-BABF-4A58-9CD1-AEAC9CB3A07D}">
      <dgm:prSet/>
      <dgm:spPr/>
      <dgm:t>
        <a:bodyPr/>
        <a:lstStyle/>
        <a:p>
          <a:endParaRPr lang="en-US"/>
        </a:p>
      </dgm:t>
    </dgm:pt>
    <dgm:pt modelId="{31B48F6C-43F9-494A-ADAE-A9EBA9F071F3}">
      <dgm:prSet custT="1"/>
      <dgm:spPr/>
      <dgm:t>
        <a:bodyPr/>
        <a:lstStyle/>
        <a:p>
          <a:r>
            <a:rPr lang="en-US" sz="1200"/>
            <a:t>Having Rule Based Engine that will create business rules.</a:t>
          </a:r>
        </a:p>
      </dgm:t>
    </dgm:pt>
    <dgm:pt modelId="{91939202-0C02-468E-A126-E98A5D4F33D0}" type="parTrans" cxnId="{76CCE509-9FC6-4EC2-8A31-260ABC5D1C2B}">
      <dgm:prSet/>
      <dgm:spPr/>
      <dgm:t>
        <a:bodyPr/>
        <a:lstStyle/>
        <a:p>
          <a:endParaRPr lang="en-US"/>
        </a:p>
      </dgm:t>
    </dgm:pt>
    <dgm:pt modelId="{DAF2AE8F-0C3A-4A68-AD3C-9906D5E657A9}" type="sibTrans" cxnId="{76CCE509-9FC6-4EC2-8A31-260ABC5D1C2B}">
      <dgm:prSet/>
      <dgm:spPr/>
      <dgm:t>
        <a:bodyPr/>
        <a:lstStyle/>
        <a:p>
          <a:endParaRPr lang="en-US"/>
        </a:p>
      </dgm:t>
    </dgm:pt>
    <dgm:pt modelId="{446C857C-7029-48F8-82C7-38C96815A1AD}">
      <dgm:prSet custT="1"/>
      <dgm:spPr/>
      <dgm:t>
        <a:bodyPr/>
        <a:lstStyle/>
        <a:p>
          <a:r>
            <a:rPr lang="en-US" sz="1200"/>
            <a:t>Should be able to synthetically create test data which is compliant with the set of business rules.</a:t>
          </a:r>
          <a:endParaRPr lang="en-US" sz="1200" dirty="0"/>
        </a:p>
      </dgm:t>
    </dgm:pt>
    <dgm:pt modelId="{482529D5-8DEB-432B-B8E9-6569EB8DD6D5}" type="parTrans" cxnId="{094AD4C1-D6D6-4252-87D5-92ABE60EA6F8}">
      <dgm:prSet/>
      <dgm:spPr/>
      <dgm:t>
        <a:bodyPr/>
        <a:lstStyle/>
        <a:p>
          <a:endParaRPr lang="en-US"/>
        </a:p>
      </dgm:t>
    </dgm:pt>
    <dgm:pt modelId="{2B639234-D683-453D-8230-4B656755D701}" type="sibTrans" cxnId="{094AD4C1-D6D6-4252-87D5-92ABE60EA6F8}">
      <dgm:prSet/>
      <dgm:spPr/>
      <dgm:t>
        <a:bodyPr/>
        <a:lstStyle/>
        <a:p>
          <a:endParaRPr lang="en-US"/>
        </a:p>
      </dgm:t>
    </dgm:pt>
    <dgm:pt modelId="{E3F4AE36-FEE8-4060-89AA-A15F2183CEDC}">
      <dgm:prSet custT="1"/>
      <dgm:spPr/>
      <dgm:t>
        <a:bodyPr/>
        <a:lstStyle/>
        <a:p>
          <a:pPr>
            <a:buFont typeface="Wingdings" panose="05000000000000000000" pitchFamily="2" charset="2"/>
            <a:buChar char=""/>
          </a:pPr>
          <a:r>
            <a:rPr lang="en-US" sz="1200"/>
            <a:t>The testing needs to be against the set of business rules using compliant data.</a:t>
          </a:r>
          <a:endParaRPr lang="en-US" sz="1200" dirty="0"/>
        </a:p>
      </dgm:t>
    </dgm:pt>
    <dgm:pt modelId="{937E3EDF-D49E-4B63-A285-741F39B71F21}" type="parTrans" cxnId="{7D6B53F4-217E-4AAD-A47D-DF603D20B808}">
      <dgm:prSet/>
      <dgm:spPr/>
      <dgm:t>
        <a:bodyPr/>
        <a:lstStyle/>
        <a:p>
          <a:endParaRPr lang="en-US"/>
        </a:p>
      </dgm:t>
    </dgm:pt>
    <dgm:pt modelId="{02F33B49-7B18-4B94-8BEF-AACC4E1D6608}" type="sibTrans" cxnId="{7D6B53F4-217E-4AAD-A47D-DF603D20B808}">
      <dgm:prSet/>
      <dgm:spPr/>
      <dgm:t>
        <a:bodyPr/>
        <a:lstStyle/>
        <a:p>
          <a:endParaRPr lang="en-US"/>
        </a:p>
      </dgm:t>
    </dgm:pt>
    <dgm:pt modelId="{C62C7F37-279D-448D-8455-7EBAE3E4D951}">
      <dgm:prSet custT="1"/>
      <dgm:spPr/>
      <dgm:t>
        <a:bodyPr/>
        <a:lstStyle/>
        <a:p>
          <a:pPr>
            <a:buFont typeface="Wingdings" panose="05000000000000000000" pitchFamily="2" charset="2"/>
            <a:buChar char=""/>
          </a:pPr>
          <a:r>
            <a:rPr lang="en-US" sz="1200"/>
            <a:t>Having rule-based data in the test environment and testing it to break the business rules provides better test results.</a:t>
          </a:r>
        </a:p>
      </dgm:t>
    </dgm:pt>
    <dgm:pt modelId="{10990598-E42D-4586-A407-F762BE1C34FF}" type="parTrans" cxnId="{7740D01F-1A30-45F6-B3DF-0CAE99BDADDE}">
      <dgm:prSet/>
      <dgm:spPr/>
      <dgm:t>
        <a:bodyPr/>
        <a:lstStyle/>
        <a:p>
          <a:endParaRPr lang="en-US"/>
        </a:p>
      </dgm:t>
    </dgm:pt>
    <dgm:pt modelId="{06EBFA5C-E193-49F6-B50D-FC8A2EB2EC16}" type="sibTrans" cxnId="{7740D01F-1A30-45F6-B3DF-0CAE99BDADDE}">
      <dgm:prSet/>
      <dgm:spPr/>
      <dgm:t>
        <a:bodyPr/>
        <a:lstStyle/>
        <a:p>
          <a:endParaRPr lang="en-US"/>
        </a:p>
      </dgm:t>
    </dgm:pt>
    <dgm:pt modelId="{D0BFE085-E924-4894-8993-B951DF348DD8}">
      <dgm:prSet custT="1"/>
      <dgm:spPr/>
      <dgm:t>
        <a:bodyPr/>
        <a:lstStyle/>
        <a:p>
          <a:pPr>
            <a:buFont typeface="Wingdings" panose="05000000000000000000" pitchFamily="2" charset="2"/>
            <a:buChar char=""/>
          </a:pPr>
          <a:r>
            <a:rPr lang="en-US" sz="1200"/>
            <a:t>Even if the application is not built but the tester is aware of the business rules and the sort of test data, he must use will give a better edge in testing the flows.</a:t>
          </a:r>
          <a:endParaRPr lang="en-US" sz="1200" dirty="0"/>
        </a:p>
      </dgm:t>
    </dgm:pt>
    <dgm:pt modelId="{A3379FA4-EFB2-4E1B-A5C0-30A836CECB3B}" type="parTrans" cxnId="{95EC836D-31C7-41D7-A883-75CA1D186FA4}">
      <dgm:prSet/>
      <dgm:spPr/>
      <dgm:t>
        <a:bodyPr/>
        <a:lstStyle/>
        <a:p>
          <a:endParaRPr lang="en-US"/>
        </a:p>
      </dgm:t>
    </dgm:pt>
    <dgm:pt modelId="{78023B72-6138-4AC4-9BA9-C111A27605B2}" type="sibTrans" cxnId="{95EC836D-31C7-41D7-A883-75CA1D186FA4}">
      <dgm:prSet/>
      <dgm:spPr/>
      <dgm:t>
        <a:bodyPr/>
        <a:lstStyle/>
        <a:p>
          <a:endParaRPr lang="en-US"/>
        </a:p>
      </dgm:t>
    </dgm:pt>
    <dgm:pt modelId="{186BC92F-5057-4233-A3C6-2197C420CA95}" type="pres">
      <dgm:prSet presAssocID="{422F7156-B498-4F31-8A4D-949A32225F71}" presName="linear" presStyleCnt="0">
        <dgm:presLayoutVars>
          <dgm:dir/>
          <dgm:animLvl val="lvl"/>
          <dgm:resizeHandles val="exact"/>
        </dgm:presLayoutVars>
      </dgm:prSet>
      <dgm:spPr/>
    </dgm:pt>
    <dgm:pt modelId="{D5759D41-D2CD-4F6E-B9A7-DE1BE18B74D2}" type="pres">
      <dgm:prSet presAssocID="{8034ABA0-377A-487B-B664-86A8858465AF}" presName="parentLin" presStyleCnt="0"/>
      <dgm:spPr/>
    </dgm:pt>
    <dgm:pt modelId="{0EDD7E31-AC09-4590-8084-258BBC0D94FE}" type="pres">
      <dgm:prSet presAssocID="{8034ABA0-377A-487B-B664-86A8858465AF}" presName="parentLeftMargin" presStyleLbl="node1" presStyleIdx="0" presStyleCnt="2"/>
      <dgm:spPr/>
    </dgm:pt>
    <dgm:pt modelId="{2659A210-EFD6-4F1A-AB79-2456D811A753}" type="pres">
      <dgm:prSet presAssocID="{8034ABA0-377A-487B-B664-86A8858465AF}" presName="parentText" presStyleLbl="node1" presStyleIdx="0" presStyleCnt="2">
        <dgm:presLayoutVars>
          <dgm:chMax val="0"/>
          <dgm:bulletEnabled val="1"/>
        </dgm:presLayoutVars>
      </dgm:prSet>
      <dgm:spPr/>
    </dgm:pt>
    <dgm:pt modelId="{B71A6072-868F-4E1D-AA6A-C7295BA0BFF8}" type="pres">
      <dgm:prSet presAssocID="{8034ABA0-377A-487B-B664-86A8858465AF}" presName="negativeSpace" presStyleCnt="0"/>
      <dgm:spPr/>
    </dgm:pt>
    <dgm:pt modelId="{FF36AE4B-8596-4962-B75D-03D5AD62AE6A}" type="pres">
      <dgm:prSet presAssocID="{8034ABA0-377A-487B-B664-86A8858465AF}" presName="childText" presStyleLbl="conFgAcc1" presStyleIdx="0" presStyleCnt="2">
        <dgm:presLayoutVars>
          <dgm:bulletEnabled val="1"/>
        </dgm:presLayoutVars>
      </dgm:prSet>
      <dgm:spPr/>
    </dgm:pt>
    <dgm:pt modelId="{CCF7BFC2-DDCE-4A6A-AD4B-9D37DC911CFF}" type="pres">
      <dgm:prSet presAssocID="{06D0B35D-E70F-4382-95F3-5F07694D2BA3}" presName="spaceBetweenRectangles" presStyleCnt="0"/>
      <dgm:spPr/>
    </dgm:pt>
    <dgm:pt modelId="{336E4884-C141-490B-88FA-D5FD08B25263}" type="pres">
      <dgm:prSet presAssocID="{100F2A31-F143-4F1E-8E12-265579BB2DA1}" presName="parentLin" presStyleCnt="0"/>
      <dgm:spPr/>
    </dgm:pt>
    <dgm:pt modelId="{34E85BA4-4CBE-421C-A3F8-2FB6CB75226C}" type="pres">
      <dgm:prSet presAssocID="{100F2A31-F143-4F1E-8E12-265579BB2DA1}" presName="parentLeftMargin" presStyleLbl="node1" presStyleIdx="0" presStyleCnt="2"/>
      <dgm:spPr/>
    </dgm:pt>
    <dgm:pt modelId="{9BF060A3-CF5A-42F7-99F4-8B041D4465DF}" type="pres">
      <dgm:prSet presAssocID="{100F2A31-F143-4F1E-8E12-265579BB2DA1}" presName="parentText" presStyleLbl="node1" presStyleIdx="1" presStyleCnt="2">
        <dgm:presLayoutVars>
          <dgm:chMax val="0"/>
          <dgm:bulletEnabled val="1"/>
        </dgm:presLayoutVars>
      </dgm:prSet>
      <dgm:spPr/>
    </dgm:pt>
    <dgm:pt modelId="{117143BF-3815-4898-BFD4-5D6BC6800878}" type="pres">
      <dgm:prSet presAssocID="{100F2A31-F143-4F1E-8E12-265579BB2DA1}" presName="negativeSpace" presStyleCnt="0"/>
      <dgm:spPr/>
    </dgm:pt>
    <dgm:pt modelId="{554FC7EE-6DE3-41AA-A77E-8E81DE4CE55F}" type="pres">
      <dgm:prSet presAssocID="{100F2A31-F143-4F1E-8E12-265579BB2DA1}" presName="childText" presStyleLbl="conFgAcc1" presStyleIdx="1" presStyleCnt="2">
        <dgm:presLayoutVars>
          <dgm:bulletEnabled val="1"/>
        </dgm:presLayoutVars>
      </dgm:prSet>
      <dgm:spPr/>
    </dgm:pt>
  </dgm:ptLst>
  <dgm:cxnLst>
    <dgm:cxn modelId="{76CCE509-9FC6-4EC2-8A31-260ABC5D1C2B}" srcId="{100F2A31-F143-4F1E-8E12-265579BB2DA1}" destId="{31B48F6C-43F9-494A-ADAE-A9EBA9F071F3}" srcOrd="2" destOrd="0" parTransId="{91939202-0C02-468E-A126-E98A5D4F33D0}" sibTransId="{DAF2AE8F-0C3A-4A68-AD3C-9906D5E657A9}"/>
    <dgm:cxn modelId="{DB21DD0A-D746-48A2-BFD7-A08433786CD1}" type="presOf" srcId="{318206F7-33E1-4866-924C-3DEC77AC3EAC}" destId="{554FC7EE-6DE3-41AA-A77E-8E81DE4CE55F}" srcOrd="0" destOrd="0" presId="urn:microsoft.com/office/officeart/2005/8/layout/list1"/>
    <dgm:cxn modelId="{2500C70B-AA82-4E71-98F4-BE575084545A}" type="presOf" srcId="{C32DDAC8-5CBF-4449-AD34-0B62B3EEA4B5}" destId="{FF36AE4B-8596-4962-B75D-03D5AD62AE6A}" srcOrd="0" destOrd="0" presId="urn:microsoft.com/office/officeart/2005/8/layout/list1"/>
    <dgm:cxn modelId="{8CCBE313-BABF-4A58-9CD1-AEAC9CB3A07D}" srcId="{100F2A31-F143-4F1E-8E12-265579BB2DA1}" destId="{AB29CF84-CF63-43B1-8E67-341FF03AD74B}" srcOrd="1" destOrd="0" parTransId="{54DB8C4B-AF25-40F1-A8DB-8D0ADE7C7752}" sibTransId="{632E0C7A-82AE-47E9-A8BE-4D3E189649E2}"/>
    <dgm:cxn modelId="{876DD116-F525-4E2C-86F6-E9581C2A704C}" type="presOf" srcId="{E3F4AE36-FEE8-4060-89AA-A15F2183CEDC}" destId="{554FC7EE-6DE3-41AA-A77E-8E81DE4CE55F}" srcOrd="0" destOrd="4" presId="urn:microsoft.com/office/officeart/2005/8/layout/list1"/>
    <dgm:cxn modelId="{14B53918-D4D7-49F3-A230-24946D977982}" srcId="{8034ABA0-377A-487B-B664-86A8858465AF}" destId="{F0D55A16-8B7C-4DE7-8983-DDCC388D68DB}" srcOrd="1" destOrd="0" parTransId="{0CED6158-0AA5-41BF-A1AA-0391F4CC30F7}" sibTransId="{F12FF361-BC1F-47D8-A35B-B0FD3E92B095}"/>
    <dgm:cxn modelId="{623FFB19-B0BB-4F06-8483-4D519438A4E6}" srcId="{422F7156-B498-4F31-8A4D-949A32225F71}" destId="{100F2A31-F143-4F1E-8E12-265579BB2DA1}" srcOrd="1" destOrd="0" parTransId="{445579A2-BD13-4E32-BF61-90A547F3E961}" sibTransId="{CE7F8B02-ADDB-46EC-AACE-F8FA9C09B4D2}"/>
    <dgm:cxn modelId="{7740D01F-1A30-45F6-B3DF-0CAE99BDADDE}" srcId="{100F2A31-F143-4F1E-8E12-265579BB2DA1}" destId="{C62C7F37-279D-448D-8455-7EBAE3E4D951}" srcOrd="5" destOrd="0" parTransId="{10990598-E42D-4586-A407-F762BE1C34FF}" sibTransId="{06EBFA5C-E193-49F6-B50D-FC8A2EB2EC16}"/>
    <dgm:cxn modelId="{3CE45F2E-0CD0-498C-AD21-A835C606DB2B}" srcId="{100F2A31-F143-4F1E-8E12-265579BB2DA1}" destId="{318206F7-33E1-4866-924C-3DEC77AC3EAC}" srcOrd="0" destOrd="0" parTransId="{1D46D946-B3BF-4195-9822-A3179A5C5017}" sibTransId="{3FA748CC-16B0-4164-9CBF-FEE48F5A1ADF}"/>
    <dgm:cxn modelId="{EE119433-3C6B-48B3-84DE-0963BDE1F8F8}" type="presOf" srcId="{422F7156-B498-4F31-8A4D-949A32225F71}" destId="{186BC92F-5057-4233-A3C6-2197C420CA95}" srcOrd="0" destOrd="0" presId="urn:microsoft.com/office/officeart/2005/8/layout/list1"/>
    <dgm:cxn modelId="{91885B37-2A67-4A28-A99D-56CDDF4E191E}" type="presOf" srcId="{100F2A31-F143-4F1E-8E12-265579BB2DA1}" destId="{9BF060A3-CF5A-42F7-99F4-8B041D4465DF}" srcOrd="1" destOrd="0" presId="urn:microsoft.com/office/officeart/2005/8/layout/list1"/>
    <dgm:cxn modelId="{C9DA553A-2650-4A7F-835A-098FE6D850C7}" type="presOf" srcId="{D0BFE085-E924-4894-8993-B951DF348DD8}" destId="{554FC7EE-6DE3-41AA-A77E-8E81DE4CE55F}" srcOrd="0" destOrd="6" presId="urn:microsoft.com/office/officeart/2005/8/layout/list1"/>
    <dgm:cxn modelId="{9A89635B-A400-4AB3-92E0-D6CE834882B7}" srcId="{8034ABA0-377A-487B-B664-86A8858465AF}" destId="{C32DDAC8-5CBF-4449-AD34-0B62B3EEA4B5}" srcOrd="0" destOrd="0" parTransId="{8C047DB5-51C1-4B49-9AE0-85ECB9EA156F}" sibTransId="{20C83C6F-83FC-4A96-BAA7-1746746F9CF5}"/>
    <dgm:cxn modelId="{4CAA0E69-DEBE-4D0F-A3E4-C986F4F46B14}" type="presOf" srcId="{F0D55A16-8B7C-4DE7-8983-DDCC388D68DB}" destId="{FF36AE4B-8596-4962-B75D-03D5AD62AE6A}" srcOrd="0" destOrd="1" presId="urn:microsoft.com/office/officeart/2005/8/layout/list1"/>
    <dgm:cxn modelId="{FF70F36A-66EE-4923-8F91-35A133C0C79F}" type="presOf" srcId="{31B48F6C-43F9-494A-ADAE-A9EBA9F071F3}" destId="{554FC7EE-6DE3-41AA-A77E-8E81DE4CE55F}" srcOrd="0" destOrd="2" presId="urn:microsoft.com/office/officeart/2005/8/layout/list1"/>
    <dgm:cxn modelId="{AFDD804B-5530-4359-B49E-709DDA0D7B00}" srcId="{8034ABA0-377A-487B-B664-86A8858465AF}" destId="{69301DC7-23AC-4341-8792-9811FD97E031}" srcOrd="2" destOrd="0" parTransId="{D1F4A0BC-6411-41F5-B814-884736B9FE5F}" sibTransId="{DA02F6D3-FEA8-480D-94D4-CD2000F4347A}"/>
    <dgm:cxn modelId="{95EC836D-31C7-41D7-A883-75CA1D186FA4}" srcId="{100F2A31-F143-4F1E-8E12-265579BB2DA1}" destId="{D0BFE085-E924-4894-8993-B951DF348DD8}" srcOrd="6" destOrd="0" parTransId="{A3379FA4-EFB2-4E1B-A5C0-30A836CECB3B}" sibTransId="{78023B72-6138-4AC4-9BA9-C111A27605B2}"/>
    <dgm:cxn modelId="{BC556C6E-DCDB-44E8-B610-FD5DBFE05FCE}" type="presOf" srcId="{AB29CF84-CF63-43B1-8E67-341FF03AD74B}" destId="{554FC7EE-6DE3-41AA-A77E-8E81DE4CE55F}" srcOrd="0" destOrd="1" presId="urn:microsoft.com/office/officeart/2005/8/layout/list1"/>
    <dgm:cxn modelId="{D5952753-DC5B-48C7-900A-27C48D58B254}" type="presOf" srcId="{446C857C-7029-48F8-82C7-38C96815A1AD}" destId="{554FC7EE-6DE3-41AA-A77E-8E81DE4CE55F}" srcOrd="0" destOrd="3" presId="urn:microsoft.com/office/officeart/2005/8/layout/list1"/>
    <dgm:cxn modelId="{F5C53659-34EA-4BC5-A6A4-4F6B14529AD0}" srcId="{8034ABA0-377A-487B-B664-86A8858465AF}" destId="{2C90F337-A188-4485-B34E-73F96A8F398A}" srcOrd="3" destOrd="0" parTransId="{5C58F55A-BD79-4A18-B266-EC752268806F}" sibTransId="{19C08D43-6499-4E25-BCD5-32F48B8BD836}"/>
    <dgm:cxn modelId="{49BBFD8F-1F9A-4C70-8297-447D10753318}" type="presOf" srcId="{100F2A31-F143-4F1E-8E12-265579BB2DA1}" destId="{34E85BA4-4CBE-421C-A3F8-2FB6CB75226C}" srcOrd="0" destOrd="0" presId="urn:microsoft.com/office/officeart/2005/8/layout/list1"/>
    <dgm:cxn modelId="{78DF7792-E40F-4BD8-A82C-2CA721375FBE}" type="presOf" srcId="{69301DC7-23AC-4341-8792-9811FD97E031}" destId="{FF36AE4B-8596-4962-B75D-03D5AD62AE6A}" srcOrd="0" destOrd="2" presId="urn:microsoft.com/office/officeart/2005/8/layout/list1"/>
    <dgm:cxn modelId="{1151C5AD-63AB-4828-89E4-7457D1F7E466}" type="presOf" srcId="{C62C7F37-279D-448D-8455-7EBAE3E4D951}" destId="{554FC7EE-6DE3-41AA-A77E-8E81DE4CE55F}" srcOrd="0" destOrd="5" presId="urn:microsoft.com/office/officeart/2005/8/layout/list1"/>
    <dgm:cxn modelId="{094AD4C1-D6D6-4252-87D5-92ABE60EA6F8}" srcId="{100F2A31-F143-4F1E-8E12-265579BB2DA1}" destId="{446C857C-7029-48F8-82C7-38C96815A1AD}" srcOrd="3" destOrd="0" parTransId="{482529D5-8DEB-432B-B8E9-6569EB8DD6D5}" sibTransId="{2B639234-D683-453D-8230-4B656755D701}"/>
    <dgm:cxn modelId="{DD1553D5-5FEF-422E-A3C6-3C10210FBF8A}" srcId="{422F7156-B498-4F31-8A4D-949A32225F71}" destId="{8034ABA0-377A-487B-B664-86A8858465AF}" srcOrd="0" destOrd="0" parTransId="{C01EFF8A-8F38-4B5B-9A09-9D6D46FD41ED}" sibTransId="{06D0B35D-E70F-4382-95F3-5F07694D2BA3}"/>
    <dgm:cxn modelId="{12AEE5DB-CFD8-4E13-9000-93AF145FBF50}" type="presOf" srcId="{8034ABA0-377A-487B-B664-86A8858465AF}" destId="{2659A210-EFD6-4F1A-AB79-2456D811A753}" srcOrd="1" destOrd="0" presId="urn:microsoft.com/office/officeart/2005/8/layout/list1"/>
    <dgm:cxn modelId="{1FBA01DF-D1A9-4C4D-87DB-3A6D9EC4FE54}" type="presOf" srcId="{2C90F337-A188-4485-B34E-73F96A8F398A}" destId="{FF36AE4B-8596-4962-B75D-03D5AD62AE6A}" srcOrd="0" destOrd="3" presId="urn:microsoft.com/office/officeart/2005/8/layout/list1"/>
    <dgm:cxn modelId="{7D6B53F4-217E-4AAD-A47D-DF603D20B808}" srcId="{100F2A31-F143-4F1E-8E12-265579BB2DA1}" destId="{E3F4AE36-FEE8-4060-89AA-A15F2183CEDC}" srcOrd="4" destOrd="0" parTransId="{937E3EDF-D49E-4B63-A285-741F39B71F21}" sibTransId="{02F33B49-7B18-4B94-8BEF-AACC4E1D6608}"/>
    <dgm:cxn modelId="{34B0D6FF-71C3-4F56-BC0D-3FB422A9454F}" type="presOf" srcId="{8034ABA0-377A-487B-B664-86A8858465AF}" destId="{0EDD7E31-AC09-4590-8084-258BBC0D94FE}" srcOrd="0" destOrd="0" presId="urn:microsoft.com/office/officeart/2005/8/layout/list1"/>
    <dgm:cxn modelId="{491B65AC-999B-40E2-B747-FCDF9C1B65EC}" type="presParOf" srcId="{186BC92F-5057-4233-A3C6-2197C420CA95}" destId="{D5759D41-D2CD-4F6E-B9A7-DE1BE18B74D2}" srcOrd="0" destOrd="0" presId="urn:microsoft.com/office/officeart/2005/8/layout/list1"/>
    <dgm:cxn modelId="{AD6F6423-666C-496C-BB6A-ABDF076655A9}" type="presParOf" srcId="{D5759D41-D2CD-4F6E-B9A7-DE1BE18B74D2}" destId="{0EDD7E31-AC09-4590-8084-258BBC0D94FE}" srcOrd="0" destOrd="0" presId="urn:microsoft.com/office/officeart/2005/8/layout/list1"/>
    <dgm:cxn modelId="{2C34339E-F254-4B83-B55D-1D1F4B0E1DE8}" type="presParOf" srcId="{D5759D41-D2CD-4F6E-B9A7-DE1BE18B74D2}" destId="{2659A210-EFD6-4F1A-AB79-2456D811A753}" srcOrd="1" destOrd="0" presId="urn:microsoft.com/office/officeart/2005/8/layout/list1"/>
    <dgm:cxn modelId="{4EA689CE-2A5B-4DC3-81E1-734CE1E0E012}" type="presParOf" srcId="{186BC92F-5057-4233-A3C6-2197C420CA95}" destId="{B71A6072-868F-4E1D-AA6A-C7295BA0BFF8}" srcOrd="1" destOrd="0" presId="urn:microsoft.com/office/officeart/2005/8/layout/list1"/>
    <dgm:cxn modelId="{009D3F89-C51E-45CE-9184-98DAB65E8F3C}" type="presParOf" srcId="{186BC92F-5057-4233-A3C6-2197C420CA95}" destId="{FF36AE4B-8596-4962-B75D-03D5AD62AE6A}" srcOrd="2" destOrd="0" presId="urn:microsoft.com/office/officeart/2005/8/layout/list1"/>
    <dgm:cxn modelId="{F03E4118-6F21-4523-B1C8-5AACF996C671}" type="presParOf" srcId="{186BC92F-5057-4233-A3C6-2197C420CA95}" destId="{CCF7BFC2-DDCE-4A6A-AD4B-9D37DC911CFF}" srcOrd="3" destOrd="0" presId="urn:microsoft.com/office/officeart/2005/8/layout/list1"/>
    <dgm:cxn modelId="{C2DE1745-97DF-48E1-A8AF-0EFADFBCAD9F}" type="presParOf" srcId="{186BC92F-5057-4233-A3C6-2197C420CA95}" destId="{336E4884-C141-490B-88FA-D5FD08B25263}" srcOrd="4" destOrd="0" presId="urn:microsoft.com/office/officeart/2005/8/layout/list1"/>
    <dgm:cxn modelId="{8E364121-1C12-429F-8BBC-C9D14B493F14}" type="presParOf" srcId="{336E4884-C141-490B-88FA-D5FD08B25263}" destId="{34E85BA4-4CBE-421C-A3F8-2FB6CB75226C}" srcOrd="0" destOrd="0" presId="urn:microsoft.com/office/officeart/2005/8/layout/list1"/>
    <dgm:cxn modelId="{1A070781-D813-46A8-AB14-41EBA1E65C6A}" type="presParOf" srcId="{336E4884-C141-490B-88FA-D5FD08B25263}" destId="{9BF060A3-CF5A-42F7-99F4-8B041D4465DF}" srcOrd="1" destOrd="0" presId="urn:microsoft.com/office/officeart/2005/8/layout/list1"/>
    <dgm:cxn modelId="{3FE61348-24CA-4551-9556-02DB0F26169A}" type="presParOf" srcId="{186BC92F-5057-4233-A3C6-2197C420CA95}" destId="{117143BF-3815-4898-BFD4-5D6BC6800878}" srcOrd="5" destOrd="0" presId="urn:microsoft.com/office/officeart/2005/8/layout/list1"/>
    <dgm:cxn modelId="{C5F7185B-608D-42D6-AD0E-D60E61ADC5A3}" type="presParOf" srcId="{186BC92F-5057-4233-A3C6-2197C420CA95}" destId="{554FC7EE-6DE3-41AA-A77E-8E81DE4CE55F}"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0870AF5-E744-4DFA-9703-32C5F647E60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1C58158-81CE-44A8-A94E-64678E64EA6A}">
      <dgm:prSet/>
      <dgm:spPr/>
      <dgm:t>
        <a:bodyPr/>
        <a:lstStyle/>
        <a:p>
          <a:r>
            <a:rPr lang="en-US"/>
            <a:t>Speed</a:t>
          </a:r>
        </a:p>
      </dgm:t>
    </dgm:pt>
    <dgm:pt modelId="{0D848A20-43B4-401B-8FCC-781619E213AD}" type="parTrans" cxnId="{CAB1670D-AB48-4429-B882-5905711D31AF}">
      <dgm:prSet/>
      <dgm:spPr/>
      <dgm:t>
        <a:bodyPr/>
        <a:lstStyle/>
        <a:p>
          <a:endParaRPr lang="en-US"/>
        </a:p>
      </dgm:t>
    </dgm:pt>
    <dgm:pt modelId="{C25DC6C8-1DD5-4C55-8C4C-A1C63EB0C81A}" type="sibTrans" cxnId="{CAB1670D-AB48-4429-B882-5905711D31AF}">
      <dgm:prSet/>
      <dgm:spPr/>
      <dgm:t>
        <a:bodyPr/>
        <a:lstStyle/>
        <a:p>
          <a:endParaRPr lang="en-US"/>
        </a:p>
      </dgm:t>
    </dgm:pt>
    <dgm:pt modelId="{E06829BD-4ADC-4419-BC92-0C61C8FFC855}">
      <dgm:prSet/>
      <dgm:spPr/>
      <dgm:t>
        <a:bodyPr/>
        <a:lstStyle/>
        <a:p>
          <a:r>
            <a:rPr lang="en-US"/>
            <a:t>What are time requirements</a:t>
          </a:r>
        </a:p>
      </dgm:t>
    </dgm:pt>
    <dgm:pt modelId="{D280CEA1-C248-4280-A00C-4E6F802694E7}" type="parTrans" cxnId="{6D8CDCB7-AD2B-4E21-BA16-C630389BAB9C}">
      <dgm:prSet/>
      <dgm:spPr/>
      <dgm:t>
        <a:bodyPr/>
        <a:lstStyle/>
        <a:p>
          <a:endParaRPr lang="en-US"/>
        </a:p>
      </dgm:t>
    </dgm:pt>
    <dgm:pt modelId="{6D1EB3C2-8012-42CA-82EE-CD823FC51B53}" type="sibTrans" cxnId="{6D8CDCB7-AD2B-4E21-BA16-C630389BAB9C}">
      <dgm:prSet/>
      <dgm:spPr/>
      <dgm:t>
        <a:bodyPr/>
        <a:lstStyle/>
        <a:p>
          <a:endParaRPr lang="en-US"/>
        </a:p>
      </dgm:t>
    </dgm:pt>
    <dgm:pt modelId="{C2D5D552-084F-4A85-97BE-31AA0A265865}">
      <dgm:prSet/>
      <dgm:spPr/>
      <dgm:t>
        <a:bodyPr/>
        <a:lstStyle/>
        <a:p>
          <a:r>
            <a:rPr lang="en-US"/>
            <a:t>Cost</a:t>
          </a:r>
        </a:p>
      </dgm:t>
    </dgm:pt>
    <dgm:pt modelId="{CAE810D9-190B-44F4-99CE-35F0B6F45FC1}" type="parTrans" cxnId="{80FED1AE-8A1C-46AC-BE54-9B6FFF6F3765}">
      <dgm:prSet/>
      <dgm:spPr/>
      <dgm:t>
        <a:bodyPr/>
        <a:lstStyle/>
        <a:p>
          <a:endParaRPr lang="en-US"/>
        </a:p>
      </dgm:t>
    </dgm:pt>
    <dgm:pt modelId="{95827ADB-385A-45A0-847E-240E18D9B9D9}" type="sibTrans" cxnId="{80FED1AE-8A1C-46AC-BE54-9B6FFF6F3765}">
      <dgm:prSet/>
      <dgm:spPr/>
      <dgm:t>
        <a:bodyPr/>
        <a:lstStyle/>
        <a:p>
          <a:endParaRPr lang="en-US"/>
        </a:p>
      </dgm:t>
    </dgm:pt>
    <dgm:pt modelId="{97B2E2B5-8CB4-4511-ABBE-63EB5D97A8A1}">
      <dgm:prSet/>
      <dgm:spPr/>
      <dgm:t>
        <a:bodyPr/>
        <a:lstStyle/>
        <a:p>
          <a:r>
            <a:rPr lang="en-US"/>
            <a:t>What is acceptable cost to create and maintain data</a:t>
          </a:r>
        </a:p>
      </dgm:t>
    </dgm:pt>
    <dgm:pt modelId="{D6A9DE05-88F6-4732-A3C4-FE30E9C6FF3C}" type="parTrans" cxnId="{B34624CB-B8C9-4DD9-BC0F-BE505919F7FE}">
      <dgm:prSet/>
      <dgm:spPr/>
      <dgm:t>
        <a:bodyPr/>
        <a:lstStyle/>
        <a:p>
          <a:endParaRPr lang="en-US"/>
        </a:p>
      </dgm:t>
    </dgm:pt>
    <dgm:pt modelId="{1A7CC75B-A2CE-4FA3-BEEB-DDE8B4E944A5}" type="sibTrans" cxnId="{B34624CB-B8C9-4DD9-BC0F-BE505919F7FE}">
      <dgm:prSet/>
      <dgm:spPr/>
      <dgm:t>
        <a:bodyPr/>
        <a:lstStyle/>
        <a:p>
          <a:endParaRPr lang="en-US"/>
        </a:p>
      </dgm:t>
    </dgm:pt>
    <dgm:pt modelId="{7B8E9B21-C686-4AC6-B42A-E862F2BD5CD8}">
      <dgm:prSet/>
      <dgm:spPr/>
      <dgm:t>
        <a:bodyPr/>
        <a:lstStyle/>
        <a:p>
          <a:r>
            <a:rPr lang="en-US"/>
            <a:t>Security</a:t>
          </a:r>
        </a:p>
      </dgm:t>
    </dgm:pt>
    <dgm:pt modelId="{6AC047FE-59A4-4B37-884F-A0EE6791CAA2}" type="parTrans" cxnId="{2A5E417D-6D56-4FFC-ADF0-B617042CA569}">
      <dgm:prSet/>
      <dgm:spPr/>
      <dgm:t>
        <a:bodyPr/>
        <a:lstStyle/>
        <a:p>
          <a:endParaRPr lang="en-US"/>
        </a:p>
      </dgm:t>
    </dgm:pt>
    <dgm:pt modelId="{0AA2D5CD-4BEE-4C16-9DEA-8D2F00326EE3}" type="sibTrans" cxnId="{2A5E417D-6D56-4FFC-ADF0-B617042CA569}">
      <dgm:prSet/>
      <dgm:spPr/>
      <dgm:t>
        <a:bodyPr/>
        <a:lstStyle/>
        <a:p>
          <a:endParaRPr lang="en-US"/>
        </a:p>
      </dgm:t>
    </dgm:pt>
    <dgm:pt modelId="{262656ED-BB8B-4A01-AD6F-0C882947E7F0}">
      <dgm:prSet/>
      <dgm:spPr/>
      <dgm:t>
        <a:bodyPr/>
        <a:lstStyle/>
        <a:p>
          <a:r>
            <a:rPr lang="en-US"/>
            <a:t>What are privacy implications and security protocols</a:t>
          </a:r>
        </a:p>
      </dgm:t>
    </dgm:pt>
    <dgm:pt modelId="{B8661DA3-C7C6-4359-A0D8-8B860A0DB64D}" type="parTrans" cxnId="{F1E2C2F1-D25C-4D49-9C35-93C866645ABE}">
      <dgm:prSet/>
      <dgm:spPr/>
      <dgm:t>
        <a:bodyPr/>
        <a:lstStyle/>
        <a:p>
          <a:endParaRPr lang="en-US"/>
        </a:p>
      </dgm:t>
    </dgm:pt>
    <dgm:pt modelId="{FA2776BC-1C6E-4BC1-987C-DC51CCCDB7AB}" type="sibTrans" cxnId="{F1E2C2F1-D25C-4D49-9C35-93C866645ABE}">
      <dgm:prSet/>
      <dgm:spPr/>
      <dgm:t>
        <a:bodyPr/>
        <a:lstStyle/>
        <a:p>
          <a:endParaRPr lang="en-US"/>
        </a:p>
      </dgm:t>
    </dgm:pt>
    <dgm:pt modelId="{61CBB9C3-D077-4C3C-81E9-CE0D6110D2C8}">
      <dgm:prSet/>
      <dgm:spPr/>
      <dgm:t>
        <a:bodyPr/>
        <a:lstStyle/>
        <a:p>
          <a:r>
            <a:rPr lang="en-US"/>
            <a:t>Quality</a:t>
          </a:r>
        </a:p>
      </dgm:t>
    </dgm:pt>
    <dgm:pt modelId="{EA35300B-5F69-4767-821D-1CDF39F7A5DB}" type="parTrans" cxnId="{83D25BDD-C127-4362-8882-46EB35E8D9D6}">
      <dgm:prSet/>
      <dgm:spPr/>
      <dgm:t>
        <a:bodyPr/>
        <a:lstStyle/>
        <a:p>
          <a:endParaRPr lang="en-US"/>
        </a:p>
      </dgm:t>
    </dgm:pt>
    <dgm:pt modelId="{8989C006-7446-4527-9CF1-6DEF6EB796AE}" type="sibTrans" cxnId="{83D25BDD-C127-4362-8882-46EB35E8D9D6}">
      <dgm:prSet/>
      <dgm:spPr/>
      <dgm:t>
        <a:bodyPr/>
        <a:lstStyle/>
        <a:p>
          <a:endParaRPr lang="en-US"/>
        </a:p>
      </dgm:t>
    </dgm:pt>
    <dgm:pt modelId="{7E912093-906D-4AB7-A2F5-6B471FCA409A}">
      <dgm:prSet/>
      <dgm:spPr/>
      <dgm:t>
        <a:bodyPr/>
        <a:lstStyle/>
        <a:p>
          <a:r>
            <a:rPr lang="en-US"/>
            <a:t>What are important data quality factor</a:t>
          </a:r>
        </a:p>
      </dgm:t>
    </dgm:pt>
    <dgm:pt modelId="{34B80AFF-3617-4533-AAFA-FB04FB030BAD}" type="parTrans" cxnId="{2F612B22-D2BE-48DD-8D68-7F54D4D9C36E}">
      <dgm:prSet/>
      <dgm:spPr/>
      <dgm:t>
        <a:bodyPr/>
        <a:lstStyle/>
        <a:p>
          <a:endParaRPr lang="en-US"/>
        </a:p>
      </dgm:t>
    </dgm:pt>
    <dgm:pt modelId="{6AE5D2EE-61AB-45F9-80B8-E2854E558124}" type="sibTrans" cxnId="{2F612B22-D2BE-48DD-8D68-7F54D4D9C36E}">
      <dgm:prSet/>
      <dgm:spPr/>
      <dgm:t>
        <a:bodyPr/>
        <a:lstStyle/>
        <a:p>
          <a:endParaRPr lang="en-US"/>
        </a:p>
      </dgm:t>
    </dgm:pt>
    <dgm:pt modelId="{F73428F4-DD72-4DDE-B7F3-2DA520E91404}">
      <dgm:prSet/>
      <dgm:spPr/>
      <dgm:t>
        <a:bodyPr/>
        <a:lstStyle/>
        <a:p>
          <a:r>
            <a:rPr lang="en-US"/>
            <a:t>Availability</a:t>
          </a:r>
        </a:p>
      </dgm:t>
    </dgm:pt>
    <dgm:pt modelId="{99A4FDE3-70C8-4C31-9C58-E7614A5BC869}" type="parTrans" cxnId="{F9EEBE79-4B80-4CA0-8A98-1674A4EA73C7}">
      <dgm:prSet/>
      <dgm:spPr/>
      <dgm:t>
        <a:bodyPr/>
        <a:lstStyle/>
        <a:p>
          <a:endParaRPr lang="en-US"/>
        </a:p>
      </dgm:t>
    </dgm:pt>
    <dgm:pt modelId="{0B16EB4A-069B-4746-9016-2F0DECC17E81}" type="sibTrans" cxnId="{F9EEBE79-4B80-4CA0-8A98-1674A4EA73C7}">
      <dgm:prSet/>
      <dgm:spPr/>
      <dgm:t>
        <a:bodyPr/>
        <a:lstStyle/>
        <a:p>
          <a:endParaRPr lang="en-US"/>
        </a:p>
      </dgm:t>
    </dgm:pt>
    <dgm:pt modelId="{52D47FA3-983D-40B6-A8F0-2CC2A39C1D60}">
      <dgm:prSet/>
      <dgm:spPr/>
      <dgm:t>
        <a:bodyPr/>
        <a:lstStyle/>
        <a:p>
          <a:r>
            <a:rPr lang="en-US"/>
            <a:t>Is getting required test data easy</a:t>
          </a:r>
        </a:p>
      </dgm:t>
    </dgm:pt>
    <dgm:pt modelId="{CBF8D10E-D6E1-4C2C-B103-115D73D293AE}" type="parTrans" cxnId="{0CD63F51-69ED-4E12-97E7-8AC7D8565993}">
      <dgm:prSet/>
      <dgm:spPr/>
      <dgm:t>
        <a:bodyPr/>
        <a:lstStyle/>
        <a:p>
          <a:endParaRPr lang="en-US"/>
        </a:p>
      </dgm:t>
    </dgm:pt>
    <dgm:pt modelId="{3167B784-79D2-4D79-96F5-B871FFAD0370}" type="sibTrans" cxnId="{0CD63F51-69ED-4E12-97E7-8AC7D8565993}">
      <dgm:prSet/>
      <dgm:spPr/>
      <dgm:t>
        <a:bodyPr/>
        <a:lstStyle/>
        <a:p>
          <a:endParaRPr lang="en-US"/>
        </a:p>
      </dgm:t>
    </dgm:pt>
    <dgm:pt modelId="{5080266C-86E3-4DFE-AB2A-526A69C0672D}">
      <dgm:prSet/>
      <dgm:spPr/>
      <dgm:t>
        <a:bodyPr/>
        <a:lstStyle/>
        <a:p>
          <a:r>
            <a:rPr lang="en-US"/>
            <a:t>Versatility</a:t>
          </a:r>
        </a:p>
      </dgm:t>
    </dgm:pt>
    <dgm:pt modelId="{B37EB456-41E4-4D02-948C-2CEC7D891977}" type="parTrans" cxnId="{684BE588-ABE1-4F9C-B5B8-336F3C339469}">
      <dgm:prSet/>
      <dgm:spPr/>
      <dgm:t>
        <a:bodyPr/>
        <a:lstStyle/>
        <a:p>
          <a:endParaRPr lang="en-US"/>
        </a:p>
      </dgm:t>
    </dgm:pt>
    <dgm:pt modelId="{3A0ECC08-84C8-4873-91C4-1BDF197A7D25}" type="sibTrans" cxnId="{684BE588-ABE1-4F9C-B5B8-336F3C339469}">
      <dgm:prSet/>
      <dgm:spPr/>
      <dgm:t>
        <a:bodyPr/>
        <a:lstStyle/>
        <a:p>
          <a:endParaRPr lang="en-US"/>
        </a:p>
      </dgm:t>
    </dgm:pt>
    <dgm:pt modelId="{704168AE-E42C-41F0-B4D7-56CCD90E9AB5}">
      <dgm:prSet/>
      <dgm:spPr/>
      <dgm:t>
        <a:bodyPr/>
        <a:lstStyle/>
        <a:p>
          <a:r>
            <a:rPr lang="en-US"/>
            <a:t>Can the test data be used by testing tools and technologies</a:t>
          </a:r>
        </a:p>
      </dgm:t>
    </dgm:pt>
    <dgm:pt modelId="{1DCFBFB0-A3D7-498B-B92D-BD30E5455D99}" type="parTrans" cxnId="{4B069579-7202-496D-B08A-50C290ACCB95}">
      <dgm:prSet/>
      <dgm:spPr/>
      <dgm:t>
        <a:bodyPr/>
        <a:lstStyle/>
        <a:p>
          <a:endParaRPr lang="en-US"/>
        </a:p>
      </dgm:t>
    </dgm:pt>
    <dgm:pt modelId="{97FA5712-E932-4563-B906-72660BA986B9}" type="sibTrans" cxnId="{4B069579-7202-496D-B08A-50C290ACCB95}">
      <dgm:prSet/>
      <dgm:spPr/>
      <dgm:t>
        <a:bodyPr/>
        <a:lstStyle/>
        <a:p>
          <a:endParaRPr lang="en-US"/>
        </a:p>
      </dgm:t>
    </dgm:pt>
    <dgm:pt modelId="{353F504F-FAF4-428E-B8FC-CBA1474E9989}" type="pres">
      <dgm:prSet presAssocID="{80870AF5-E744-4DFA-9703-32C5F647E603}" presName="root" presStyleCnt="0">
        <dgm:presLayoutVars>
          <dgm:dir/>
          <dgm:resizeHandles val="exact"/>
        </dgm:presLayoutVars>
      </dgm:prSet>
      <dgm:spPr/>
    </dgm:pt>
    <dgm:pt modelId="{8150A067-1992-49FD-841F-62136AD612E8}" type="pres">
      <dgm:prSet presAssocID="{21C58158-81CE-44A8-A94E-64678E64EA6A}" presName="compNode" presStyleCnt="0"/>
      <dgm:spPr/>
    </dgm:pt>
    <dgm:pt modelId="{F116B4A2-41CF-4E13-8EF1-F78829640933}" type="pres">
      <dgm:prSet presAssocID="{21C58158-81CE-44A8-A94E-64678E64EA6A}" presName="bgRect" presStyleLbl="bgShp" presStyleIdx="0" presStyleCnt="6"/>
      <dgm:spPr/>
    </dgm:pt>
    <dgm:pt modelId="{EC233ACE-11A4-4E92-B0C6-724A8A928C66}" type="pres">
      <dgm:prSet presAssocID="{21C58158-81CE-44A8-A94E-64678E64EA6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AFCF575C-DAA4-4513-97B0-B12BA0764C7A}" type="pres">
      <dgm:prSet presAssocID="{21C58158-81CE-44A8-A94E-64678E64EA6A}" presName="spaceRect" presStyleCnt="0"/>
      <dgm:spPr/>
    </dgm:pt>
    <dgm:pt modelId="{D8E3BA6C-7B23-46D3-A180-A35F98FAAB27}" type="pres">
      <dgm:prSet presAssocID="{21C58158-81CE-44A8-A94E-64678E64EA6A}" presName="parTx" presStyleLbl="revTx" presStyleIdx="0" presStyleCnt="12">
        <dgm:presLayoutVars>
          <dgm:chMax val="0"/>
          <dgm:chPref val="0"/>
        </dgm:presLayoutVars>
      </dgm:prSet>
      <dgm:spPr/>
    </dgm:pt>
    <dgm:pt modelId="{50C27916-DA89-4E19-B1D6-AB34DFB3103A}" type="pres">
      <dgm:prSet presAssocID="{21C58158-81CE-44A8-A94E-64678E64EA6A}" presName="desTx" presStyleLbl="revTx" presStyleIdx="1" presStyleCnt="12">
        <dgm:presLayoutVars/>
      </dgm:prSet>
      <dgm:spPr/>
    </dgm:pt>
    <dgm:pt modelId="{06C0EEFA-E960-40BB-80C5-4D0544495C44}" type="pres">
      <dgm:prSet presAssocID="{C25DC6C8-1DD5-4C55-8C4C-A1C63EB0C81A}" presName="sibTrans" presStyleCnt="0"/>
      <dgm:spPr/>
    </dgm:pt>
    <dgm:pt modelId="{80C647A9-7778-4E35-B11B-F2A5271D18E6}" type="pres">
      <dgm:prSet presAssocID="{C2D5D552-084F-4A85-97BE-31AA0A265865}" presName="compNode" presStyleCnt="0"/>
      <dgm:spPr/>
    </dgm:pt>
    <dgm:pt modelId="{104C9AAA-A9EA-4B88-9079-BD2D33BEAFA2}" type="pres">
      <dgm:prSet presAssocID="{C2D5D552-084F-4A85-97BE-31AA0A265865}" presName="bgRect" presStyleLbl="bgShp" presStyleIdx="1" presStyleCnt="6"/>
      <dgm:spPr/>
    </dgm:pt>
    <dgm:pt modelId="{8F9AA70E-4B72-4909-890F-6B8094883F43}" type="pres">
      <dgm:prSet presAssocID="{C2D5D552-084F-4A85-97BE-31AA0A26586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42F80164-F54B-41F4-BCE4-E863B7D1AA66}" type="pres">
      <dgm:prSet presAssocID="{C2D5D552-084F-4A85-97BE-31AA0A265865}" presName="spaceRect" presStyleCnt="0"/>
      <dgm:spPr/>
    </dgm:pt>
    <dgm:pt modelId="{BF9A595E-1D70-4A98-AAF0-138DFE06134B}" type="pres">
      <dgm:prSet presAssocID="{C2D5D552-084F-4A85-97BE-31AA0A265865}" presName="parTx" presStyleLbl="revTx" presStyleIdx="2" presStyleCnt="12">
        <dgm:presLayoutVars>
          <dgm:chMax val="0"/>
          <dgm:chPref val="0"/>
        </dgm:presLayoutVars>
      </dgm:prSet>
      <dgm:spPr/>
    </dgm:pt>
    <dgm:pt modelId="{1664B525-3AAC-4612-B0D3-7BF82CDB32ED}" type="pres">
      <dgm:prSet presAssocID="{C2D5D552-084F-4A85-97BE-31AA0A265865}" presName="desTx" presStyleLbl="revTx" presStyleIdx="3" presStyleCnt="12">
        <dgm:presLayoutVars/>
      </dgm:prSet>
      <dgm:spPr/>
    </dgm:pt>
    <dgm:pt modelId="{C08FCC96-EEBB-49F4-A2D6-73DEC13520D6}" type="pres">
      <dgm:prSet presAssocID="{95827ADB-385A-45A0-847E-240E18D9B9D9}" presName="sibTrans" presStyleCnt="0"/>
      <dgm:spPr/>
    </dgm:pt>
    <dgm:pt modelId="{9251A73D-100C-4E71-9251-80A1EDBE443D}" type="pres">
      <dgm:prSet presAssocID="{7B8E9B21-C686-4AC6-B42A-E862F2BD5CD8}" presName="compNode" presStyleCnt="0"/>
      <dgm:spPr/>
    </dgm:pt>
    <dgm:pt modelId="{C0D6FAA9-EF73-4FD8-9270-72164B93FB30}" type="pres">
      <dgm:prSet presAssocID="{7B8E9B21-C686-4AC6-B42A-E862F2BD5CD8}" presName="bgRect" presStyleLbl="bgShp" presStyleIdx="2" presStyleCnt="6"/>
      <dgm:spPr/>
    </dgm:pt>
    <dgm:pt modelId="{CD4CF86D-C84A-40B2-A8FA-4EF13F9DCFDD}" type="pres">
      <dgm:prSet presAssocID="{7B8E9B21-C686-4AC6-B42A-E862F2BD5CD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68949DB7-2ED3-4B85-9D91-EFCE4047A12A}" type="pres">
      <dgm:prSet presAssocID="{7B8E9B21-C686-4AC6-B42A-E862F2BD5CD8}" presName="spaceRect" presStyleCnt="0"/>
      <dgm:spPr/>
    </dgm:pt>
    <dgm:pt modelId="{873BD521-2DDB-4166-9135-E0875B3FF213}" type="pres">
      <dgm:prSet presAssocID="{7B8E9B21-C686-4AC6-B42A-E862F2BD5CD8}" presName="parTx" presStyleLbl="revTx" presStyleIdx="4" presStyleCnt="12">
        <dgm:presLayoutVars>
          <dgm:chMax val="0"/>
          <dgm:chPref val="0"/>
        </dgm:presLayoutVars>
      </dgm:prSet>
      <dgm:spPr/>
    </dgm:pt>
    <dgm:pt modelId="{BEEF1E4B-BC5E-4BAE-AEAD-3D07382B4896}" type="pres">
      <dgm:prSet presAssocID="{7B8E9B21-C686-4AC6-B42A-E862F2BD5CD8}" presName="desTx" presStyleLbl="revTx" presStyleIdx="5" presStyleCnt="12">
        <dgm:presLayoutVars/>
      </dgm:prSet>
      <dgm:spPr/>
    </dgm:pt>
    <dgm:pt modelId="{02FB4417-75CD-4526-A266-806200D45CA5}" type="pres">
      <dgm:prSet presAssocID="{0AA2D5CD-4BEE-4C16-9DEA-8D2F00326EE3}" presName="sibTrans" presStyleCnt="0"/>
      <dgm:spPr/>
    </dgm:pt>
    <dgm:pt modelId="{DBE79675-7D1B-40D6-A6F8-EA3B210075D3}" type="pres">
      <dgm:prSet presAssocID="{61CBB9C3-D077-4C3C-81E9-CE0D6110D2C8}" presName="compNode" presStyleCnt="0"/>
      <dgm:spPr/>
    </dgm:pt>
    <dgm:pt modelId="{E19C72A3-CA50-4A0F-B953-D5D4B5B4097D}" type="pres">
      <dgm:prSet presAssocID="{61CBB9C3-D077-4C3C-81E9-CE0D6110D2C8}" presName="bgRect" presStyleLbl="bgShp" presStyleIdx="3" presStyleCnt="6"/>
      <dgm:spPr/>
    </dgm:pt>
    <dgm:pt modelId="{5BB9C35F-D2A5-4170-8675-32D3E15E00B6}" type="pres">
      <dgm:prSet presAssocID="{61CBB9C3-D077-4C3C-81E9-CE0D6110D2C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 List"/>
        </a:ext>
      </dgm:extLst>
    </dgm:pt>
    <dgm:pt modelId="{552E6C6C-A2F3-44C5-B935-57327C4B3448}" type="pres">
      <dgm:prSet presAssocID="{61CBB9C3-D077-4C3C-81E9-CE0D6110D2C8}" presName="spaceRect" presStyleCnt="0"/>
      <dgm:spPr/>
    </dgm:pt>
    <dgm:pt modelId="{FD2EE666-B8CB-4E27-BD21-A99873F9BEDA}" type="pres">
      <dgm:prSet presAssocID="{61CBB9C3-D077-4C3C-81E9-CE0D6110D2C8}" presName="parTx" presStyleLbl="revTx" presStyleIdx="6" presStyleCnt="12">
        <dgm:presLayoutVars>
          <dgm:chMax val="0"/>
          <dgm:chPref val="0"/>
        </dgm:presLayoutVars>
      </dgm:prSet>
      <dgm:spPr/>
    </dgm:pt>
    <dgm:pt modelId="{52D6D8C0-5C37-40F5-9094-F37E20718CA1}" type="pres">
      <dgm:prSet presAssocID="{61CBB9C3-D077-4C3C-81E9-CE0D6110D2C8}" presName="desTx" presStyleLbl="revTx" presStyleIdx="7" presStyleCnt="12">
        <dgm:presLayoutVars/>
      </dgm:prSet>
      <dgm:spPr/>
    </dgm:pt>
    <dgm:pt modelId="{38158D48-4F33-46EB-A52B-ACE192C163BB}" type="pres">
      <dgm:prSet presAssocID="{8989C006-7446-4527-9CF1-6DEF6EB796AE}" presName="sibTrans" presStyleCnt="0"/>
      <dgm:spPr/>
    </dgm:pt>
    <dgm:pt modelId="{63A348CB-2126-4B66-AF4C-9DC139B48F18}" type="pres">
      <dgm:prSet presAssocID="{F73428F4-DD72-4DDE-B7F3-2DA520E91404}" presName="compNode" presStyleCnt="0"/>
      <dgm:spPr/>
    </dgm:pt>
    <dgm:pt modelId="{B7200BAB-5859-498B-85DB-D81CDE158A32}" type="pres">
      <dgm:prSet presAssocID="{F73428F4-DD72-4DDE-B7F3-2DA520E91404}" presName="bgRect" presStyleLbl="bgShp" presStyleIdx="4" presStyleCnt="6"/>
      <dgm:spPr/>
    </dgm:pt>
    <dgm:pt modelId="{297D2D8F-F31C-416B-8CB6-34B5E0F0462C}" type="pres">
      <dgm:prSet presAssocID="{F73428F4-DD72-4DDE-B7F3-2DA520E9140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77CC9F8F-9FA5-487E-A1B6-BD68837525A9}" type="pres">
      <dgm:prSet presAssocID="{F73428F4-DD72-4DDE-B7F3-2DA520E91404}" presName="spaceRect" presStyleCnt="0"/>
      <dgm:spPr/>
    </dgm:pt>
    <dgm:pt modelId="{5AB39DC0-C2E6-4959-8D07-0FCA8E06AC5D}" type="pres">
      <dgm:prSet presAssocID="{F73428F4-DD72-4DDE-B7F3-2DA520E91404}" presName="parTx" presStyleLbl="revTx" presStyleIdx="8" presStyleCnt="12">
        <dgm:presLayoutVars>
          <dgm:chMax val="0"/>
          <dgm:chPref val="0"/>
        </dgm:presLayoutVars>
      </dgm:prSet>
      <dgm:spPr/>
    </dgm:pt>
    <dgm:pt modelId="{61BA53C8-A040-4EE2-8A21-804C47F75DA8}" type="pres">
      <dgm:prSet presAssocID="{F73428F4-DD72-4DDE-B7F3-2DA520E91404}" presName="desTx" presStyleLbl="revTx" presStyleIdx="9" presStyleCnt="12">
        <dgm:presLayoutVars/>
      </dgm:prSet>
      <dgm:spPr/>
    </dgm:pt>
    <dgm:pt modelId="{962FAB32-2C03-4B68-B027-F553D99E949E}" type="pres">
      <dgm:prSet presAssocID="{0B16EB4A-069B-4746-9016-2F0DECC17E81}" presName="sibTrans" presStyleCnt="0"/>
      <dgm:spPr/>
    </dgm:pt>
    <dgm:pt modelId="{8DBABB84-A4E9-49E2-8430-F61B8464ED7F}" type="pres">
      <dgm:prSet presAssocID="{5080266C-86E3-4DFE-AB2A-526A69C0672D}" presName="compNode" presStyleCnt="0"/>
      <dgm:spPr/>
    </dgm:pt>
    <dgm:pt modelId="{024C160F-9E04-4C6C-9860-E51FE790F46B}" type="pres">
      <dgm:prSet presAssocID="{5080266C-86E3-4DFE-AB2A-526A69C0672D}" presName="bgRect" presStyleLbl="bgShp" presStyleIdx="5" presStyleCnt="6"/>
      <dgm:spPr/>
    </dgm:pt>
    <dgm:pt modelId="{1C1ADA65-92F6-49A7-AAAD-444C118767C7}" type="pres">
      <dgm:prSet presAssocID="{5080266C-86E3-4DFE-AB2A-526A69C0672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icroscope"/>
        </a:ext>
      </dgm:extLst>
    </dgm:pt>
    <dgm:pt modelId="{3042CAC4-EACA-4414-A095-AFDFC2A7A0C0}" type="pres">
      <dgm:prSet presAssocID="{5080266C-86E3-4DFE-AB2A-526A69C0672D}" presName="spaceRect" presStyleCnt="0"/>
      <dgm:spPr/>
    </dgm:pt>
    <dgm:pt modelId="{C8D4AE1B-A3B0-467A-963F-70FC0DCD99A0}" type="pres">
      <dgm:prSet presAssocID="{5080266C-86E3-4DFE-AB2A-526A69C0672D}" presName="parTx" presStyleLbl="revTx" presStyleIdx="10" presStyleCnt="12">
        <dgm:presLayoutVars>
          <dgm:chMax val="0"/>
          <dgm:chPref val="0"/>
        </dgm:presLayoutVars>
      </dgm:prSet>
      <dgm:spPr/>
    </dgm:pt>
    <dgm:pt modelId="{F7B9C051-6C3D-4AC9-8383-1747CD9C3F9F}" type="pres">
      <dgm:prSet presAssocID="{5080266C-86E3-4DFE-AB2A-526A69C0672D}" presName="desTx" presStyleLbl="revTx" presStyleIdx="11" presStyleCnt="12">
        <dgm:presLayoutVars/>
      </dgm:prSet>
      <dgm:spPr/>
    </dgm:pt>
  </dgm:ptLst>
  <dgm:cxnLst>
    <dgm:cxn modelId="{CAB1670D-AB48-4429-B882-5905711D31AF}" srcId="{80870AF5-E744-4DFA-9703-32C5F647E603}" destId="{21C58158-81CE-44A8-A94E-64678E64EA6A}" srcOrd="0" destOrd="0" parTransId="{0D848A20-43B4-401B-8FCC-781619E213AD}" sibTransId="{C25DC6C8-1DD5-4C55-8C4C-A1C63EB0C81A}"/>
    <dgm:cxn modelId="{57ED6F13-CC3B-41E8-8B2A-F444C510666B}" type="presOf" srcId="{97B2E2B5-8CB4-4511-ABBE-63EB5D97A8A1}" destId="{1664B525-3AAC-4612-B0D3-7BF82CDB32ED}" srcOrd="0" destOrd="0" presId="urn:microsoft.com/office/officeart/2018/2/layout/IconVerticalSolidList"/>
    <dgm:cxn modelId="{0BC1B221-037C-4B6D-9474-243B6F3A8AB7}" type="presOf" srcId="{C2D5D552-084F-4A85-97BE-31AA0A265865}" destId="{BF9A595E-1D70-4A98-AAF0-138DFE06134B}" srcOrd="0" destOrd="0" presId="urn:microsoft.com/office/officeart/2018/2/layout/IconVerticalSolidList"/>
    <dgm:cxn modelId="{2F612B22-D2BE-48DD-8D68-7F54D4D9C36E}" srcId="{61CBB9C3-D077-4C3C-81E9-CE0D6110D2C8}" destId="{7E912093-906D-4AB7-A2F5-6B471FCA409A}" srcOrd="0" destOrd="0" parTransId="{34B80AFF-3617-4533-AAFA-FB04FB030BAD}" sibTransId="{6AE5D2EE-61AB-45F9-80B8-E2854E558124}"/>
    <dgm:cxn modelId="{6E647160-A712-48F9-B7F9-C9ABE37607B8}" type="presOf" srcId="{E06829BD-4ADC-4419-BC92-0C61C8FFC855}" destId="{50C27916-DA89-4E19-B1D6-AB34DFB3103A}" srcOrd="0" destOrd="0" presId="urn:microsoft.com/office/officeart/2018/2/layout/IconVerticalSolidList"/>
    <dgm:cxn modelId="{7EEFC446-E699-45E0-9A7D-3963188860DD}" type="presOf" srcId="{7B8E9B21-C686-4AC6-B42A-E862F2BD5CD8}" destId="{873BD521-2DDB-4166-9135-E0875B3FF213}" srcOrd="0" destOrd="0" presId="urn:microsoft.com/office/officeart/2018/2/layout/IconVerticalSolidList"/>
    <dgm:cxn modelId="{8BF6744E-7C91-41F1-8FB3-E66C881FAF26}" type="presOf" srcId="{21C58158-81CE-44A8-A94E-64678E64EA6A}" destId="{D8E3BA6C-7B23-46D3-A180-A35F98FAAB27}" srcOrd="0" destOrd="0" presId="urn:microsoft.com/office/officeart/2018/2/layout/IconVerticalSolidList"/>
    <dgm:cxn modelId="{F7B50C70-D794-4048-BD8B-225A055C9D54}" type="presOf" srcId="{52D47FA3-983D-40B6-A8F0-2CC2A39C1D60}" destId="{61BA53C8-A040-4EE2-8A21-804C47F75DA8}" srcOrd="0" destOrd="0" presId="urn:microsoft.com/office/officeart/2018/2/layout/IconVerticalSolidList"/>
    <dgm:cxn modelId="{0CD63F51-69ED-4E12-97E7-8AC7D8565993}" srcId="{F73428F4-DD72-4DDE-B7F3-2DA520E91404}" destId="{52D47FA3-983D-40B6-A8F0-2CC2A39C1D60}" srcOrd="0" destOrd="0" parTransId="{CBF8D10E-D6E1-4C2C-B103-115D73D293AE}" sibTransId="{3167B784-79D2-4D79-96F5-B871FFAD0370}"/>
    <dgm:cxn modelId="{5B18B173-D6E5-4AF3-9538-2AA7DB9E6ED0}" type="presOf" srcId="{5080266C-86E3-4DFE-AB2A-526A69C0672D}" destId="{C8D4AE1B-A3B0-467A-963F-70FC0DCD99A0}" srcOrd="0" destOrd="0" presId="urn:microsoft.com/office/officeart/2018/2/layout/IconVerticalSolidList"/>
    <dgm:cxn modelId="{9DBEFA76-4371-41B3-8EFB-95ED473BC736}" type="presOf" srcId="{61CBB9C3-D077-4C3C-81E9-CE0D6110D2C8}" destId="{FD2EE666-B8CB-4E27-BD21-A99873F9BEDA}" srcOrd="0" destOrd="0" presId="urn:microsoft.com/office/officeart/2018/2/layout/IconVerticalSolidList"/>
    <dgm:cxn modelId="{4B069579-7202-496D-B08A-50C290ACCB95}" srcId="{5080266C-86E3-4DFE-AB2A-526A69C0672D}" destId="{704168AE-E42C-41F0-B4D7-56CCD90E9AB5}" srcOrd="0" destOrd="0" parTransId="{1DCFBFB0-A3D7-498B-B92D-BD30E5455D99}" sibTransId="{97FA5712-E932-4563-B906-72660BA986B9}"/>
    <dgm:cxn modelId="{F9EEBE79-4B80-4CA0-8A98-1674A4EA73C7}" srcId="{80870AF5-E744-4DFA-9703-32C5F647E603}" destId="{F73428F4-DD72-4DDE-B7F3-2DA520E91404}" srcOrd="4" destOrd="0" parTransId="{99A4FDE3-70C8-4C31-9C58-E7614A5BC869}" sibTransId="{0B16EB4A-069B-4746-9016-2F0DECC17E81}"/>
    <dgm:cxn modelId="{2A5E417D-6D56-4FFC-ADF0-B617042CA569}" srcId="{80870AF5-E744-4DFA-9703-32C5F647E603}" destId="{7B8E9B21-C686-4AC6-B42A-E862F2BD5CD8}" srcOrd="2" destOrd="0" parTransId="{6AC047FE-59A4-4B37-884F-A0EE6791CAA2}" sibTransId="{0AA2D5CD-4BEE-4C16-9DEA-8D2F00326EE3}"/>
    <dgm:cxn modelId="{684BE588-ABE1-4F9C-B5B8-336F3C339469}" srcId="{80870AF5-E744-4DFA-9703-32C5F647E603}" destId="{5080266C-86E3-4DFE-AB2A-526A69C0672D}" srcOrd="5" destOrd="0" parTransId="{B37EB456-41E4-4D02-948C-2CEC7D891977}" sibTransId="{3A0ECC08-84C8-4873-91C4-1BDF197A7D25}"/>
    <dgm:cxn modelId="{43453D89-D0BF-4957-A7F3-3AD5DC40CA21}" type="presOf" srcId="{F73428F4-DD72-4DDE-B7F3-2DA520E91404}" destId="{5AB39DC0-C2E6-4959-8D07-0FCA8E06AC5D}" srcOrd="0" destOrd="0" presId="urn:microsoft.com/office/officeart/2018/2/layout/IconVerticalSolidList"/>
    <dgm:cxn modelId="{CA1132AE-A666-4FC3-8BE4-235BF745459D}" type="presOf" srcId="{704168AE-E42C-41F0-B4D7-56CCD90E9AB5}" destId="{F7B9C051-6C3D-4AC9-8383-1747CD9C3F9F}" srcOrd="0" destOrd="0" presId="urn:microsoft.com/office/officeart/2018/2/layout/IconVerticalSolidList"/>
    <dgm:cxn modelId="{80FED1AE-8A1C-46AC-BE54-9B6FFF6F3765}" srcId="{80870AF5-E744-4DFA-9703-32C5F647E603}" destId="{C2D5D552-084F-4A85-97BE-31AA0A265865}" srcOrd="1" destOrd="0" parTransId="{CAE810D9-190B-44F4-99CE-35F0B6F45FC1}" sibTransId="{95827ADB-385A-45A0-847E-240E18D9B9D9}"/>
    <dgm:cxn modelId="{6D8CDCB7-AD2B-4E21-BA16-C630389BAB9C}" srcId="{21C58158-81CE-44A8-A94E-64678E64EA6A}" destId="{E06829BD-4ADC-4419-BC92-0C61C8FFC855}" srcOrd="0" destOrd="0" parTransId="{D280CEA1-C248-4280-A00C-4E6F802694E7}" sibTransId="{6D1EB3C2-8012-42CA-82EE-CD823FC51B53}"/>
    <dgm:cxn modelId="{4D98B2BA-53FE-426F-8F50-B690FD542659}" type="presOf" srcId="{262656ED-BB8B-4A01-AD6F-0C882947E7F0}" destId="{BEEF1E4B-BC5E-4BAE-AEAD-3D07382B4896}" srcOrd="0" destOrd="0" presId="urn:microsoft.com/office/officeart/2018/2/layout/IconVerticalSolidList"/>
    <dgm:cxn modelId="{B34624CB-B8C9-4DD9-BC0F-BE505919F7FE}" srcId="{C2D5D552-084F-4A85-97BE-31AA0A265865}" destId="{97B2E2B5-8CB4-4511-ABBE-63EB5D97A8A1}" srcOrd="0" destOrd="0" parTransId="{D6A9DE05-88F6-4732-A3C4-FE30E9C6FF3C}" sibTransId="{1A7CC75B-A2CE-4FA3-BEEB-DDE8B4E944A5}"/>
    <dgm:cxn modelId="{83D25BDD-C127-4362-8882-46EB35E8D9D6}" srcId="{80870AF5-E744-4DFA-9703-32C5F647E603}" destId="{61CBB9C3-D077-4C3C-81E9-CE0D6110D2C8}" srcOrd="3" destOrd="0" parTransId="{EA35300B-5F69-4767-821D-1CDF39F7A5DB}" sibTransId="{8989C006-7446-4527-9CF1-6DEF6EB796AE}"/>
    <dgm:cxn modelId="{6B1886EF-EF54-4E86-BDE7-51371C8BAB26}" type="presOf" srcId="{80870AF5-E744-4DFA-9703-32C5F647E603}" destId="{353F504F-FAF4-428E-B8FC-CBA1474E9989}" srcOrd="0" destOrd="0" presId="urn:microsoft.com/office/officeart/2018/2/layout/IconVerticalSolidList"/>
    <dgm:cxn modelId="{F1E2C2F1-D25C-4D49-9C35-93C866645ABE}" srcId="{7B8E9B21-C686-4AC6-B42A-E862F2BD5CD8}" destId="{262656ED-BB8B-4A01-AD6F-0C882947E7F0}" srcOrd="0" destOrd="0" parTransId="{B8661DA3-C7C6-4359-A0D8-8B860A0DB64D}" sibTransId="{FA2776BC-1C6E-4BC1-987C-DC51CCCDB7AB}"/>
    <dgm:cxn modelId="{017275FC-DEB1-4743-84D6-71F99204B75F}" type="presOf" srcId="{7E912093-906D-4AB7-A2F5-6B471FCA409A}" destId="{52D6D8C0-5C37-40F5-9094-F37E20718CA1}" srcOrd="0" destOrd="0" presId="urn:microsoft.com/office/officeart/2018/2/layout/IconVerticalSolidList"/>
    <dgm:cxn modelId="{F46B46D1-E61B-4BBE-8E2D-99C963D4500F}" type="presParOf" srcId="{353F504F-FAF4-428E-B8FC-CBA1474E9989}" destId="{8150A067-1992-49FD-841F-62136AD612E8}" srcOrd="0" destOrd="0" presId="urn:microsoft.com/office/officeart/2018/2/layout/IconVerticalSolidList"/>
    <dgm:cxn modelId="{5F1A5DF7-9148-45F8-B0A9-910E3EA73EE5}" type="presParOf" srcId="{8150A067-1992-49FD-841F-62136AD612E8}" destId="{F116B4A2-41CF-4E13-8EF1-F78829640933}" srcOrd="0" destOrd="0" presId="urn:microsoft.com/office/officeart/2018/2/layout/IconVerticalSolidList"/>
    <dgm:cxn modelId="{CC3B3687-D5DD-4C14-A476-8F8D30AE427D}" type="presParOf" srcId="{8150A067-1992-49FD-841F-62136AD612E8}" destId="{EC233ACE-11A4-4E92-B0C6-724A8A928C66}" srcOrd="1" destOrd="0" presId="urn:microsoft.com/office/officeart/2018/2/layout/IconVerticalSolidList"/>
    <dgm:cxn modelId="{E9A12433-5C92-4A8F-8F8F-C658AC6C4B84}" type="presParOf" srcId="{8150A067-1992-49FD-841F-62136AD612E8}" destId="{AFCF575C-DAA4-4513-97B0-B12BA0764C7A}" srcOrd="2" destOrd="0" presId="urn:microsoft.com/office/officeart/2018/2/layout/IconVerticalSolidList"/>
    <dgm:cxn modelId="{A6DCDCC9-1806-408F-B875-50A398B603D0}" type="presParOf" srcId="{8150A067-1992-49FD-841F-62136AD612E8}" destId="{D8E3BA6C-7B23-46D3-A180-A35F98FAAB27}" srcOrd="3" destOrd="0" presId="urn:microsoft.com/office/officeart/2018/2/layout/IconVerticalSolidList"/>
    <dgm:cxn modelId="{3FE98781-EC38-44FD-8C64-3D4CA052E599}" type="presParOf" srcId="{8150A067-1992-49FD-841F-62136AD612E8}" destId="{50C27916-DA89-4E19-B1D6-AB34DFB3103A}" srcOrd="4" destOrd="0" presId="urn:microsoft.com/office/officeart/2018/2/layout/IconVerticalSolidList"/>
    <dgm:cxn modelId="{FADC9330-E816-4BFA-984E-688B6FE4BA3F}" type="presParOf" srcId="{353F504F-FAF4-428E-B8FC-CBA1474E9989}" destId="{06C0EEFA-E960-40BB-80C5-4D0544495C44}" srcOrd="1" destOrd="0" presId="urn:microsoft.com/office/officeart/2018/2/layout/IconVerticalSolidList"/>
    <dgm:cxn modelId="{22203180-7767-413D-BC69-541A2351BE92}" type="presParOf" srcId="{353F504F-FAF4-428E-B8FC-CBA1474E9989}" destId="{80C647A9-7778-4E35-B11B-F2A5271D18E6}" srcOrd="2" destOrd="0" presId="urn:microsoft.com/office/officeart/2018/2/layout/IconVerticalSolidList"/>
    <dgm:cxn modelId="{3ADD432C-C423-4679-B643-C153D87AD2D2}" type="presParOf" srcId="{80C647A9-7778-4E35-B11B-F2A5271D18E6}" destId="{104C9AAA-A9EA-4B88-9079-BD2D33BEAFA2}" srcOrd="0" destOrd="0" presId="urn:microsoft.com/office/officeart/2018/2/layout/IconVerticalSolidList"/>
    <dgm:cxn modelId="{7B5B56FA-8C12-4656-942B-7376970B44C3}" type="presParOf" srcId="{80C647A9-7778-4E35-B11B-F2A5271D18E6}" destId="{8F9AA70E-4B72-4909-890F-6B8094883F43}" srcOrd="1" destOrd="0" presId="urn:microsoft.com/office/officeart/2018/2/layout/IconVerticalSolidList"/>
    <dgm:cxn modelId="{A02ACEFF-08E1-436E-B208-FC64A486197B}" type="presParOf" srcId="{80C647A9-7778-4E35-B11B-F2A5271D18E6}" destId="{42F80164-F54B-41F4-BCE4-E863B7D1AA66}" srcOrd="2" destOrd="0" presId="urn:microsoft.com/office/officeart/2018/2/layout/IconVerticalSolidList"/>
    <dgm:cxn modelId="{DAB8B681-B550-44F8-B206-B0F911D80789}" type="presParOf" srcId="{80C647A9-7778-4E35-B11B-F2A5271D18E6}" destId="{BF9A595E-1D70-4A98-AAF0-138DFE06134B}" srcOrd="3" destOrd="0" presId="urn:microsoft.com/office/officeart/2018/2/layout/IconVerticalSolidList"/>
    <dgm:cxn modelId="{EE660A0A-9577-4889-8D3B-418A51E41F4F}" type="presParOf" srcId="{80C647A9-7778-4E35-B11B-F2A5271D18E6}" destId="{1664B525-3AAC-4612-B0D3-7BF82CDB32ED}" srcOrd="4" destOrd="0" presId="urn:microsoft.com/office/officeart/2018/2/layout/IconVerticalSolidList"/>
    <dgm:cxn modelId="{D37D5ABC-A71B-4E23-BCBE-6DCA99ABEE8F}" type="presParOf" srcId="{353F504F-FAF4-428E-B8FC-CBA1474E9989}" destId="{C08FCC96-EEBB-49F4-A2D6-73DEC13520D6}" srcOrd="3" destOrd="0" presId="urn:microsoft.com/office/officeart/2018/2/layout/IconVerticalSolidList"/>
    <dgm:cxn modelId="{B869A9DA-0AC3-4774-B27C-123B1860318D}" type="presParOf" srcId="{353F504F-FAF4-428E-B8FC-CBA1474E9989}" destId="{9251A73D-100C-4E71-9251-80A1EDBE443D}" srcOrd="4" destOrd="0" presId="urn:microsoft.com/office/officeart/2018/2/layout/IconVerticalSolidList"/>
    <dgm:cxn modelId="{5E555860-AB95-4193-9744-1AAB7B8810A8}" type="presParOf" srcId="{9251A73D-100C-4E71-9251-80A1EDBE443D}" destId="{C0D6FAA9-EF73-4FD8-9270-72164B93FB30}" srcOrd="0" destOrd="0" presId="urn:microsoft.com/office/officeart/2018/2/layout/IconVerticalSolidList"/>
    <dgm:cxn modelId="{079C33F1-C151-48CF-85DE-111C94E84398}" type="presParOf" srcId="{9251A73D-100C-4E71-9251-80A1EDBE443D}" destId="{CD4CF86D-C84A-40B2-A8FA-4EF13F9DCFDD}" srcOrd="1" destOrd="0" presId="urn:microsoft.com/office/officeart/2018/2/layout/IconVerticalSolidList"/>
    <dgm:cxn modelId="{4055D5AE-54EE-4BAB-943E-966E4B2682CD}" type="presParOf" srcId="{9251A73D-100C-4E71-9251-80A1EDBE443D}" destId="{68949DB7-2ED3-4B85-9D91-EFCE4047A12A}" srcOrd="2" destOrd="0" presId="urn:microsoft.com/office/officeart/2018/2/layout/IconVerticalSolidList"/>
    <dgm:cxn modelId="{FB791957-63A6-4299-9D05-AD471AC7776A}" type="presParOf" srcId="{9251A73D-100C-4E71-9251-80A1EDBE443D}" destId="{873BD521-2DDB-4166-9135-E0875B3FF213}" srcOrd="3" destOrd="0" presId="urn:microsoft.com/office/officeart/2018/2/layout/IconVerticalSolidList"/>
    <dgm:cxn modelId="{8ABBBD74-94E8-4989-B3BB-6E01CF7FECD5}" type="presParOf" srcId="{9251A73D-100C-4E71-9251-80A1EDBE443D}" destId="{BEEF1E4B-BC5E-4BAE-AEAD-3D07382B4896}" srcOrd="4" destOrd="0" presId="urn:microsoft.com/office/officeart/2018/2/layout/IconVerticalSolidList"/>
    <dgm:cxn modelId="{C1BA5A99-1CB4-41BF-AEDD-C17B79556F12}" type="presParOf" srcId="{353F504F-FAF4-428E-B8FC-CBA1474E9989}" destId="{02FB4417-75CD-4526-A266-806200D45CA5}" srcOrd="5" destOrd="0" presId="urn:microsoft.com/office/officeart/2018/2/layout/IconVerticalSolidList"/>
    <dgm:cxn modelId="{F8683D03-ECA1-4E85-9DF6-1EB401557EE3}" type="presParOf" srcId="{353F504F-FAF4-428E-B8FC-CBA1474E9989}" destId="{DBE79675-7D1B-40D6-A6F8-EA3B210075D3}" srcOrd="6" destOrd="0" presId="urn:microsoft.com/office/officeart/2018/2/layout/IconVerticalSolidList"/>
    <dgm:cxn modelId="{0A301399-6E1A-4DD6-9021-98EFC932B76E}" type="presParOf" srcId="{DBE79675-7D1B-40D6-A6F8-EA3B210075D3}" destId="{E19C72A3-CA50-4A0F-B953-D5D4B5B4097D}" srcOrd="0" destOrd="0" presId="urn:microsoft.com/office/officeart/2018/2/layout/IconVerticalSolidList"/>
    <dgm:cxn modelId="{F3FDE399-7B1B-4FCE-82FB-862645A08228}" type="presParOf" srcId="{DBE79675-7D1B-40D6-A6F8-EA3B210075D3}" destId="{5BB9C35F-D2A5-4170-8675-32D3E15E00B6}" srcOrd="1" destOrd="0" presId="urn:microsoft.com/office/officeart/2018/2/layout/IconVerticalSolidList"/>
    <dgm:cxn modelId="{6316DD15-470A-4ABC-A45C-F0F8C37EC805}" type="presParOf" srcId="{DBE79675-7D1B-40D6-A6F8-EA3B210075D3}" destId="{552E6C6C-A2F3-44C5-B935-57327C4B3448}" srcOrd="2" destOrd="0" presId="urn:microsoft.com/office/officeart/2018/2/layout/IconVerticalSolidList"/>
    <dgm:cxn modelId="{94C28C0A-B45C-4DF2-933E-5F601E0CCF2E}" type="presParOf" srcId="{DBE79675-7D1B-40D6-A6F8-EA3B210075D3}" destId="{FD2EE666-B8CB-4E27-BD21-A99873F9BEDA}" srcOrd="3" destOrd="0" presId="urn:microsoft.com/office/officeart/2018/2/layout/IconVerticalSolidList"/>
    <dgm:cxn modelId="{5C1AAEC2-B6A3-48FC-B845-4FAC54D5C258}" type="presParOf" srcId="{DBE79675-7D1B-40D6-A6F8-EA3B210075D3}" destId="{52D6D8C0-5C37-40F5-9094-F37E20718CA1}" srcOrd="4" destOrd="0" presId="urn:microsoft.com/office/officeart/2018/2/layout/IconVerticalSolidList"/>
    <dgm:cxn modelId="{3357EEB1-7CE4-4DE9-A1DF-3065586DD671}" type="presParOf" srcId="{353F504F-FAF4-428E-B8FC-CBA1474E9989}" destId="{38158D48-4F33-46EB-A52B-ACE192C163BB}" srcOrd="7" destOrd="0" presId="urn:microsoft.com/office/officeart/2018/2/layout/IconVerticalSolidList"/>
    <dgm:cxn modelId="{84CAED65-BAD3-4F16-88DF-4153DF4341BA}" type="presParOf" srcId="{353F504F-FAF4-428E-B8FC-CBA1474E9989}" destId="{63A348CB-2126-4B66-AF4C-9DC139B48F18}" srcOrd="8" destOrd="0" presId="urn:microsoft.com/office/officeart/2018/2/layout/IconVerticalSolidList"/>
    <dgm:cxn modelId="{ABE0CAF9-6B9E-4DFE-8B32-02909138F066}" type="presParOf" srcId="{63A348CB-2126-4B66-AF4C-9DC139B48F18}" destId="{B7200BAB-5859-498B-85DB-D81CDE158A32}" srcOrd="0" destOrd="0" presId="urn:microsoft.com/office/officeart/2018/2/layout/IconVerticalSolidList"/>
    <dgm:cxn modelId="{5CFE4919-4821-4E12-A23F-64E9DB89B517}" type="presParOf" srcId="{63A348CB-2126-4B66-AF4C-9DC139B48F18}" destId="{297D2D8F-F31C-416B-8CB6-34B5E0F0462C}" srcOrd="1" destOrd="0" presId="urn:microsoft.com/office/officeart/2018/2/layout/IconVerticalSolidList"/>
    <dgm:cxn modelId="{EBFFC65B-8A96-4701-AE9E-EAE1B85E95A7}" type="presParOf" srcId="{63A348CB-2126-4B66-AF4C-9DC139B48F18}" destId="{77CC9F8F-9FA5-487E-A1B6-BD68837525A9}" srcOrd="2" destOrd="0" presId="urn:microsoft.com/office/officeart/2018/2/layout/IconVerticalSolidList"/>
    <dgm:cxn modelId="{DAA4CE97-39D7-42B4-851E-51A455C4EAD0}" type="presParOf" srcId="{63A348CB-2126-4B66-AF4C-9DC139B48F18}" destId="{5AB39DC0-C2E6-4959-8D07-0FCA8E06AC5D}" srcOrd="3" destOrd="0" presId="urn:microsoft.com/office/officeart/2018/2/layout/IconVerticalSolidList"/>
    <dgm:cxn modelId="{E58BE73F-EDC2-422D-A34D-862D5F93FC05}" type="presParOf" srcId="{63A348CB-2126-4B66-AF4C-9DC139B48F18}" destId="{61BA53C8-A040-4EE2-8A21-804C47F75DA8}" srcOrd="4" destOrd="0" presId="urn:microsoft.com/office/officeart/2018/2/layout/IconVerticalSolidList"/>
    <dgm:cxn modelId="{C8D63C5E-333E-4698-ADCF-6ED7166CF962}" type="presParOf" srcId="{353F504F-FAF4-428E-B8FC-CBA1474E9989}" destId="{962FAB32-2C03-4B68-B027-F553D99E949E}" srcOrd="9" destOrd="0" presId="urn:microsoft.com/office/officeart/2018/2/layout/IconVerticalSolidList"/>
    <dgm:cxn modelId="{69792EC1-73F4-4A22-BF90-58F7639AFAC8}" type="presParOf" srcId="{353F504F-FAF4-428E-B8FC-CBA1474E9989}" destId="{8DBABB84-A4E9-49E2-8430-F61B8464ED7F}" srcOrd="10" destOrd="0" presId="urn:microsoft.com/office/officeart/2018/2/layout/IconVerticalSolidList"/>
    <dgm:cxn modelId="{6CE4A1A2-C8FC-4AE3-A5E0-A2E64835ABA9}" type="presParOf" srcId="{8DBABB84-A4E9-49E2-8430-F61B8464ED7F}" destId="{024C160F-9E04-4C6C-9860-E51FE790F46B}" srcOrd="0" destOrd="0" presId="urn:microsoft.com/office/officeart/2018/2/layout/IconVerticalSolidList"/>
    <dgm:cxn modelId="{743E2664-81AC-4BE8-815C-63FF650A8A2A}" type="presParOf" srcId="{8DBABB84-A4E9-49E2-8430-F61B8464ED7F}" destId="{1C1ADA65-92F6-49A7-AAAD-444C118767C7}" srcOrd="1" destOrd="0" presId="urn:microsoft.com/office/officeart/2018/2/layout/IconVerticalSolidList"/>
    <dgm:cxn modelId="{F0AF0E10-81B1-4E54-A3D4-2EF4CEBECE5F}" type="presParOf" srcId="{8DBABB84-A4E9-49E2-8430-F61B8464ED7F}" destId="{3042CAC4-EACA-4414-A095-AFDFC2A7A0C0}" srcOrd="2" destOrd="0" presId="urn:microsoft.com/office/officeart/2018/2/layout/IconVerticalSolidList"/>
    <dgm:cxn modelId="{3C033CE9-5DF7-49DF-B192-8CF3528BD846}" type="presParOf" srcId="{8DBABB84-A4E9-49E2-8430-F61B8464ED7F}" destId="{C8D4AE1B-A3B0-467A-963F-70FC0DCD99A0}" srcOrd="3" destOrd="0" presId="urn:microsoft.com/office/officeart/2018/2/layout/IconVerticalSolidList"/>
    <dgm:cxn modelId="{ECA5C290-7A7A-4E1D-A81B-949562B19919}" type="presParOf" srcId="{8DBABB84-A4E9-49E2-8430-F61B8464ED7F}" destId="{F7B9C051-6C3D-4AC9-8383-1747CD9C3F9F}"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7DD47A6-F581-4F30-8D96-E1133094BC6F}" type="doc">
      <dgm:prSet loTypeId="urn:microsoft.com/office/officeart/2005/8/layout/list1" loCatId="list" qsTypeId="urn:microsoft.com/office/officeart/2005/8/quickstyle/simple1" qsCatId="simple" csTypeId="urn:microsoft.com/office/officeart/2005/8/colors/accent2_2" csCatId="accent2"/>
      <dgm:spPr/>
      <dgm:t>
        <a:bodyPr/>
        <a:lstStyle/>
        <a:p>
          <a:endParaRPr lang="en-US"/>
        </a:p>
      </dgm:t>
    </dgm:pt>
    <dgm:pt modelId="{E2DC98AE-56F2-494A-8F26-BA5C88E1AB0C}">
      <dgm:prSet/>
      <dgm:spPr/>
      <dgm:t>
        <a:bodyPr/>
        <a:lstStyle/>
        <a:p>
          <a:r>
            <a:rPr lang="en-US"/>
            <a:t>Challenge</a:t>
          </a:r>
        </a:p>
      </dgm:t>
    </dgm:pt>
    <dgm:pt modelId="{518C6E8C-5D34-4EDB-8D80-9553308EE0B6}" type="parTrans" cxnId="{8346A096-2C02-4ED8-AB91-8246DB2A3886}">
      <dgm:prSet/>
      <dgm:spPr/>
      <dgm:t>
        <a:bodyPr/>
        <a:lstStyle/>
        <a:p>
          <a:endParaRPr lang="en-US"/>
        </a:p>
      </dgm:t>
    </dgm:pt>
    <dgm:pt modelId="{A67F16D8-815F-494B-8545-4BB5D8501C4F}" type="sibTrans" cxnId="{8346A096-2C02-4ED8-AB91-8246DB2A3886}">
      <dgm:prSet/>
      <dgm:spPr/>
      <dgm:t>
        <a:bodyPr/>
        <a:lstStyle/>
        <a:p>
          <a:endParaRPr lang="en-US"/>
        </a:p>
      </dgm:t>
    </dgm:pt>
    <dgm:pt modelId="{0B2D9DF9-3FCF-4EE9-B25E-FC8A5D87F00B}">
      <dgm:prSet/>
      <dgm:spPr/>
      <dgm:t>
        <a:bodyPr/>
        <a:lstStyle/>
        <a:p>
          <a:r>
            <a:rPr lang="en-US"/>
            <a:t>A large payment client required a solution to accelerate the agility, efficiency and compliance for its data generation process.</a:t>
          </a:r>
        </a:p>
      </dgm:t>
    </dgm:pt>
    <dgm:pt modelId="{E1C01A85-8CF1-4D04-9BDE-7285610CC8F9}" type="parTrans" cxnId="{A27BD93F-A4B0-462B-8461-7F448CE6448A}">
      <dgm:prSet/>
      <dgm:spPr/>
      <dgm:t>
        <a:bodyPr/>
        <a:lstStyle/>
        <a:p>
          <a:endParaRPr lang="en-US"/>
        </a:p>
      </dgm:t>
    </dgm:pt>
    <dgm:pt modelId="{43E4A7E9-89ED-4D43-B8C5-0362E31B4848}" type="sibTrans" cxnId="{A27BD93F-A4B0-462B-8461-7F448CE6448A}">
      <dgm:prSet/>
      <dgm:spPr/>
      <dgm:t>
        <a:bodyPr/>
        <a:lstStyle/>
        <a:p>
          <a:endParaRPr lang="en-US"/>
        </a:p>
      </dgm:t>
    </dgm:pt>
    <dgm:pt modelId="{167DC60F-4865-4A60-9620-E60A0EA1C41D}">
      <dgm:prSet/>
      <dgm:spPr/>
      <dgm:t>
        <a:bodyPr/>
        <a:lstStyle/>
        <a:p>
          <a:r>
            <a:rPr lang="en-US"/>
            <a:t>Involvement of DBA required when moving data to lower environment for testing leading to delays in testing cycle’s</a:t>
          </a:r>
        </a:p>
      </dgm:t>
    </dgm:pt>
    <dgm:pt modelId="{8A1C74FF-A1F6-446C-80B2-2521C7D1E586}" type="parTrans" cxnId="{45E39F21-DFCB-4827-82D7-74F2EB2997CC}">
      <dgm:prSet/>
      <dgm:spPr/>
      <dgm:t>
        <a:bodyPr/>
        <a:lstStyle/>
        <a:p>
          <a:endParaRPr lang="en-US"/>
        </a:p>
      </dgm:t>
    </dgm:pt>
    <dgm:pt modelId="{1D526F09-F8F7-4CDA-ADD6-B4E4EAD689F2}" type="sibTrans" cxnId="{45E39F21-DFCB-4827-82D7-74F2EB2997CC}">
      <dgm:prSet/>
      <dgm:spPr/>
      <dgm:t>
        <a:bodyPr/>
        <a:lstStyle/>
        <a:p>
          <a:endParaRPr lang="en-US"/>
        </a:p>
      </dgm:t>
    </dgm:pt>
    <dgm:pt modelId="{45C6DCA3-8064-4689-8039-B7A6DF84178C}">
      <dgm:prSet/>
      <dgm:spPr/>
      <dgm:t>
        <a:bodyPr/>
        <a:lstStyle/>
        <a:p>
          <a:r>
            <a:rPr lang="en-US"/>
            <a:t>Number of invalid defects and insufficient test coverage due to incorrect or insufficient test data</a:t>
          </a:r>
        </a:p>
      </dgm:t>
    </dgm:pt>
    <dgm:pt modelId="{3CBFE9B5-445C-4D9B-BCDF-CE6339A41591}" type="parTrans" cxnId="{A31350F5-43A2-4A71-8FE9-6A74D26F653A}">
      <dgm:prSet/>
      <dgm:spPr/>
      <dgm:t>
        <a:bodyPr/>
        <a:lstStyle/>
        <a:p>
          <a:endParaRPr lang="en-US"/>
        </a:p>
      </dgm:t>
    </dgm:pt>
    <dgm:pt modelId="{4932A1C4-30EA-459B-A0D4-6E9020D6905F}" type="sibTrans" cxnId="{A31350F5-43A2-4A71-8FE9-6A74D26F653A}">
      <dgm:prSet/>
      <dgm:spPr/>
      <dgm:t>
        <a:bodyPr/>
        <a:lstStyle/>
        <a:p>
          <a:endParaRPr lang="en-US"/>
        </a:p>
      </dgm:t>
    </dgm:pt>
    <dgm:pt modelId="{871F263C-137D-4F55-9DEF-FDBC21D58C5B}">
      <dgm:prSet/>
      <dgm:spPr/>
      <dgm:t>
        <a:bodyPr/>
        <a:lstStyle/>
        <a:p>
          <a:r>
            <a:rPr lang="en-US"/>
            <a:t>There is often a need  to generate data based on requirements before ETL development is complete, when development is going on in parallel for Reports and ETL</a:t>
          </a:r>
        </a:p>
      </dgm:t>
    </dgm:pt>
    <dgm:pt modelId="{0547AEDC-3A04-4A2F-BD42-F59C2EF18E51}" type="parTrans" cxnId="{25B7C483-9B10-4DA4-B72D-11ECC15DF584}">
      <dgm:prSet/>
      <dgm:spPr/>
      <dgm:t>
        <a:bodyPr/>
        <a:lstStyle/>
        <a:p>
          <a:endParaRPr lang="en-US"/>
        </a:p>
      </dgm:t>
    </dgm:pt>
    <dgm:pt modelId="{707BB313-C965-4D07-BA8F-372595440189}" type="sibTrans" cxnId="{25B7C483-9B10-4DA4-B72D-11ECC15DF584}">
      <dgm:prSet/>
      <dgm:spPr/>
      <dgm:t>
        <a:bodyPr/>
        <a:lstStyle/>
        <a:p>
          <a:endParaRPr lang="en-US"/>
        </a:p>
      </dgm:t>
    </dgm:pt>
    <dgm:pt modelId="{6A148667-B683-4171-8811-F6C362FC204F}">
      <dgm:prSet/>
      <dgm:spPr/>
      <dgm:t>
        <a:bodyPr/>
        <a:lstStyle/>
        <a:p>
          <a:r>
            <a:rPr lang="en-US"/>
            <a:t>Manual process which needs to be repeated for different environments.</a:t>
          </a:r>
        </a:p>
      </dgm:t>
    </dgm:pt>
    <dgm:pt modelId="{27CD6483-AE2D-42A7-99AE-0BE6921899B4}" type="parTrans" cxnId="{C8F76D3C-F85E-4ACE-925B-52BDEFD35226}">
      <dgm:prSet/>
      <dgm:spPr/>
      <dgm:t>
        <a:bodyPr/>
        <a:lstStyle/>
        <a:p>
          <a:endParaRPr lang="en-US"/>
        </a:p>
      </dgm:t>
    </dgm:pt>
    <dgm:pt modelId="{700D2045-6BF7-4852-95F8-A52CF661ED5B}" type="sibTrans" cxnId="{C8F76D3C-F85E-4ACE-925B-52BDEFD35226}">
      <dgm:prSet/>
      <dgm:spPr/>
      <dgm:t>
        <a:bodyPr/>
        <a:lstStyle/>
        <a:p>
          <a:endParaRPr lang="en-US"/>
        </a:p>
      </dgm:t>
    </dgm:pt>
    <dgm:pt modelId="{45AB3C0C-67C1-49B2-A5CD-436DDC4E4AF0}">
      <dgm:prSet/>
      <dgm:spPr/>
      <dgm:t>
        <a:bodyPr/>
        <a:lstStyle/>
        <a:p>
          <a:r>
            <a:rPr lang="en-US"/>
            <a:t>Solution</a:t>
          </a:r>
        </a:p>
      </dgm:t>
    </dgm:pt>
    <dgm:pt modelId="{62B496CD-0142-44E1-B07B-239FAE83E168}" type="parTrans" cxnId="{F49D15E3-9519-4EE1-9DCF-A782CDDAF1D5}">
      <dgm:prSet/>
      <dgm:spPr/>
      <dgm:t>
        <a:bodyPr/>
        <a:lstStyle/>
        <a:p>
          <a:endParaRPr lang="en-US"/>
        </a:p>
      </dgm:t>
    </dgm:pt>
    <dgm:pt modelId="{2BA8B01F-B12A-43D6-9B22-390B7D90A7CE}" type="sibTrans" cxnId="{F49D15E3-9519-4EE1-9DCF-A782CDDAF1D5}">
      <dgm:prSet/>
      <dgm:spPr/>
      <dgm:t>
        <a:bodyPr/>
        <a:lstStyle/>
        <a:p>
          <a:endParaRPr lang="en-US"/>
        </a:p>
      </dgm:t>
    </dgm:pt>
    <dgm:pt modelId="{F2FEFBCC-2CB1-45CE-A801-23EEC0DE7901}">
      <dgm:prSet/>
      <dgm:spPr/>
      <dgm:t>
        <a:bodyPr/>
        <a:lstStyle/>
        <a:p>
          <a:r>
            <a:rPr lang="en-US"/>
            <a:t>Creation of data model using cloning process.</a:t>
          </a:r>
        </a:p>
      </dgm:t>
    </dgm:pt>
    <dgm:pt modelId="{3A6589C7-1E23-434B-96C8-5682A18C1E77}" type="parTrans" cxnId="{E1A16B95-6FFB-49C1-AD20-64A5FA880A8E}">
      <dgm:prSet/>
      <dgm:spPr/>
      <dgm:t>
        <a:bodyPr/>
        <a:lstStyle/>
        <a:p>
          <a:endParaRPr lang="en-US"/>
        </a:p>
      </dgm:t>
    </dgm:pt>
    <dgm:pt modelId="{15C6DC79-C144-40A1-8B1D-C7C1DD70B44E}" type="sibTrans" cxnId="{E1A16B95-6FFB-49C1-AD20-64A5FA880A8E}">
      <dgm:prSet/>
      <dgm:spPr/>
      <dgm:t>
        <a:bodyPr/>
        <a:lstStyle/>
        <a:p>
          <a:endParaRPr lang="en-US"/>
        </a:p>
      </dgm:t>
    </dgm:pt>
    <dgm:pt modelId="{3F784E5F-0268-43D6-BCAA-B25C1C3D8EAB}">
      <dgm:prSet/>
      <dgm:spPr/>
      <dgm:t>
        <a:bodyPr/>
        <a:lstStyle/>
        <a:p>
          <a:r>
            <a:rPr lang="en-US"/>
            <a:t>Capture, Create, Store and Manage test data to share and reuse</a:t>
          </a:r>
        </a:p>
      </dgm:t>
    </dgm:pt>
    <dgm:pt modelId="{5DF6D8D6-C51B-4FEB-92B3-FE4DD926D4DD}" type="parTrans" cxnId="{7A796F32-9B20-4C88-9395-354D95E5AE97}">
      <dgm:prSet/>
      <dgm:spPr/>
      <dgm:t>
        <a:bodyPr/>
        <a:lstStyle/>
        <a:p>
          <a:endParaRPr lang="en-US"/>
        </a:p>
      </dgm:t>
    </dgm:pt>
    <dgm:pt modelId="{83C974A4-AB9E-4E87-B43B-28F872FCABB6}" type="sibTrans" cxnId="{7A796F32-9B20-4C88-9395-354D95E5AE97}">
      <dgm:prSet/>
      <dgm:spPr/>
      <dgm:t>
        <a:bodyPr/>
        <a:lstStyle/>
        <a:p>
          <a:endParaRPr lang="en-US"/>
        </a:p>
      </dgm:t>
    </dgm:pt>
    <dgm:pt modelId="{6E7D5580-4674-4B87-BD27-14E534E48A1C}">
      <dgm:prSet/>
      <dgm:spPr/>
      <dgm:t>
        <a:bodyPr/>
        <a:lstStyle/>
        <a:p>
          <a:r>
            <a:rPr lang="en-US"/>
            <a:t>Automatically generate test data</a:t>
          </a:r>
        </a:p>
      </dgm:t>
    </dgm:pt>
    <dgm:pt modelId="{45034BED-F9BB-4A1F-AAE4-EA4BED35F27B}" type="parTrans" cxnId="{8D1B004C-3E8B-4831-95DE-EC81478EDAF6}">
      <dgm:prSet/>
      <dgm:spPr/>
      <dgm:t>
        <a:bodyPr/>
        <a:lstStyle/>
        <a:p>
          <a:endParaRPr lang="en-US"/>
        </a:p>
      </dgm:t>
    </dgm:pt>
    <dgm:pt modelId="{5A0BA2A6-CE9F-4549-B53A-BA7292779165}" type="sibTrans" cxnId="{8D1B004C-3E8B-4831-95DE-EC81478EDAF6}">
      <dgm:prSet/>
      <dgm:spPr/>
      <dgm:t>
        <a:bodyPr/>
        <a:lstStyle/>
        <a:p>
          <a:endParaRPr lang="en-US"/>
        </a:p>
      </dgm:t>
    </dgm:pt>
    <dgm:pt modelId="{627B6A81-6BE4-4313-9931-96F6937F90FA}">
      <dgm:prSet/>
      <dgm:spPr/>
      <dgm:t>
        <a:bodyPr/>
        <a:lstStyle/>
        <a:p>
          <a:r>
            <a:rPr lang="en-US"/>
            <a:t>Accelerate development testing lifecycle</a:t>
          </a:r>
        </a:p>
      </dgm:t>
    </dgm:pt>
    <dgm:pt modelId="{89441844-DBDF-46FE-A2B6-88892DE21445}" type="parTrans" cxnId="{050928CC-9DDB-4C8B-B6D3-A144EE96811C}">
      <dgm:prSet/>
      <dgm:spPr/>
      <dgm:t>
        <a:bodyPr/>
        <a:lstStyle/>
        <a:p>
          <a:endParaRPr lang="en-US"/>
        </a:p>
      </dgm:t>
    </dgm:pt>
    <dgm:pt modelId="{EEE7AB8B-27DE-4919-BD8C-5BFF08CD8807}" type="sibTrans" cxnId="{050928CC-9DDB-4C8B-B6D3-A144EE96811C}">
      <dgm:prSet/>
      <dgm:spPr/>
      <dgm:t>
        <a:bodyPr/>
        <a:lstStyle/>
        <a:p>
          <a:endParaRPr lang="en-US"/>
        </a:p>
      </dgm:t>
    </dgm:pt>
    <dgm:pt modelId="{F1F9A60C-D24E-4F9F-B0F6-4FCF5C284523}">
      <dgm:prSet/>
      <dgm:spPr/>
      <dgm:t>
        <a:bodyPr/>
        <a:lstStyle/>
        <a:p>
          <a:r>
            <a:rPr lang="en-US"/>
            <a:t>Results</a:t>
          </a:r>
        </a:p>
      </dgm:t>
    </dgm:pt>
    <dgm:pt modelId="{AF0C3F59-233F-4BF0-ACCA-A3FB21929D9F}" type="parTrans" cxnId="{D6813F0D-D638-4E22-B233-49DCCC21665A}">
      <dgm:prSet/>
      <dgm:spPr/>
      <dgm:t>
        <a:bodyPr/>
        <a:lstStyle/>
        <a:p>
          <a:endParaRPr lang="en-US"/>
        </a:p>
      </dgm:t>
    </dgm:pt>
    <dgm:pt modelId="{20E139ED-1F5A-40F6-9AE6-C76DACCF8455}" type="sibTrans" cxnId="{D6813F0D-D638-4E22-B233-49DCCC21665A}">
      <dgm:prSet/>
      <dgm:spPr/>
      <dgm:t>
        <a:bodyPr/>
        <a:lstStyle/>
        <a:p>
          <a:endParaRPr lang="en-US"/>
        </a:p>
      </dgm:t>
    </dgm:pt>
    <dgm:pt modelId="{7AC0744A-C2A0-46C5-87FA-DA42360D9A01}">
      <dgm:prSet/>
      <dgm:spPr/>
      <dgm:t>
        <a:bodyPr/>
        <a:lstStyle/>
        <a:p>
          <a:r>
            <a:rPr lang="en-US"/>
            <a:t>Increase efficiency in testing process.</a:t>
          </a:r>
        </a:p>
      </dgm:t>
    </dgm:pt>
    <dgm:pt modelId="{E4B440C7-7E1F-4C37-A18B-663CA2552034}" type="parTrans" cxnId="{09FE5C27-4C36-4438-864D-099828D3D27C}">
      <dgm:prSet/>
      <dgm:spPr/>
      <dgm:t>
        <a:bodyPr/>
        <a:lstStyle/>
        <a:p>
          <a:endParaRPr lang="en-US"/>
        </a:p>
      </dgm:t>
    </dgm:pt>
    <dgm:pt modelId="{F8F3FED3-B556-4B74-8C11-937DB2DF6214}" type="sibTrans" cxnId="{09FE5C27-4C36-4438-864D-099828D3D27C}">
      <dgm:prSet/>
      <dgm:spPr/>
      <dgm:t>
        <a:bodyPr/>
        <a:lstStyle/>
        <a:p>
          <a:endParaRPr lang="en-US"/>
        </a:p>
      </dgm:t>
    </dgm:pt>
    <dgm:pt modelId="{CB1DDA75-7DEE-4BEB-A887-ABB630545482}">
      <dgm:prSet/>
      <dgm:spPr/>
      <dgm:t>
        <a:bodyPr/>
        <a:lstStyle/>
        <a:p>
          <a:r>
            <a:rPr lang="en-US"/>
            <a:t>Mitigate risk of exposure to sensitive data.</a:t>
          </a:r>
        </a:p>
      </dgm:t>
    </dgm:pt>
    <dgm:pt modelId="{2442DEA8-C091-443D-AB26-430756A1BF9B}" type="parTrans" cxnId="{44743666-D830-4C4A-97E7-54F410B7A021}">
      <dgm:prSet/>
      <dgm:spPr/>
      <dgm:t>
        <a:bodyPr/>
        <a:lstStyle/>
        <a:p>
          <a:endParaRPr lang="en-US"/>
        </a:p>
      </dgm:t>
    </dgm:pt>
    <dgm:pt modelId="{61E2157E-515F-4025-9A08-CDD5A34686A7}" type="sibTrans" cxnId="{44743666-D830-4C4A-97E7-54F410B7A021}">
      <dgm:prSet/>
      <dgm:spPr/>
      <dgm:t>
        <a:bodyPr/>
        <a:lstStyle/>
        <a:p>
          <a:endParaRPr lang="en-US"/>
        </a:p>
      </dgm:t>
    </dgm:pt>
    <dgm:pt modelId="{69608598-9D4C-42A9-BF28-A7690426B559}">
      <dgm:prSet/>
      <dgm:spPr/>
      <dgm:t>
        <a:bodyPr/>
        <a:lstStyle/>
        <a:p>
          <a:r>
            <a:rPr lang="en-US"/>
            <a:t>Reduce costs associated with testing.</a:t>
          </a:r>
        </a:p>
      </dgm:t>
    </dgm:pt>
    <dgm:pt modelId="{D237EB6C-F6C1-4C63-ABC1-E01DBB77DFF0}" type="parTrans" cxnId="{2A6A570A-5A1C-4C98-944B-61612E73DABE}">
      <dgm:prSet/>
      <dgm:spPr/>
      <dgm:t>
        <a:bodyPr/>
        <a:lstStyle/>
        <a:p>
          <a:endParaRPr lang="en-US"/>
        </a:p>
      </dgm:t>
    </dgm:pt>
    <dgm:pt modelId="{873269A9-4FD2-400C-89AB-803A192547AB}" type="sibTrans" cxnId="{2A6A570A-5A1C-4C98-944B-61612E73DABE}">
      <dgm:prSet/>
      <dgm:spPr/>
      <dgm:t>
        <a:bodyPr/>
        <a:lstStyle/>
        <a:p>
          <a:endParaRPr lang="en-US"/>
        </a:p>
      </dgm:t>
    </dgm:pt>
    <dgm:pt modelId="{AC6F6F6C-01DF-43AD-9271-1649E9E37046}" type="pres">
      <dgm:prSet presAssocID="{47DD47A6-F581-4F30-8D96-E1133094BC6F}" presName="linear" presStyleCnt="0">
        <dgm:presLayoutVars>
          <dgm:dir/>
          <dgm:animLvl val="lvl"/>
          <dgm:resizeHandles val="exact"/>
        </dgm:presLayoutVars>
      </dgm:prSet>
      <dgm:spPr/>
    </dgm:pt>
    <dgm:pt modelId="{A31C2B27-C69D-45CB-90EE-F6CC5C44A085}" type="pres">
      <dgm:prSet presAssocID="{E2DC98AE-56F2-494A-8F26-BA5C88E1AB0C}" presName="parentLin" presStyleCnt="0"/>
      <dgm:spPr/>
    </dgm:pt>
    <dgm:pt modelId="{7575923A-1F0D-44F1-96B1-D6ED8B053ECF}" type="pres">
      <dgm:prSet presAssocID="{E2DC98AE-56F2-494A-8F26-BA5C88E1AB0C}" presName="parentLeftMargin" presStyleLbl="node1" presStyleIdx="0" presStyleCnt="3"/>
      <dgm:spPr/>
    </dgm:pt>
    <dgm:pt modelId="{02D73CA6-E2FE-4F48-BAF8-3F6FB1DF6989}" type="pres">
      <dgm:prSet presAssocID="{E2DC98AE-56F2-494A-8F26-BA5C88E1AB0C}" presName="parentText" presStyleLbl="node1" presStyleIdx="0" presStyleCnt="3">
        <dgm:presLayoutVars>
          <dgm:chMax val="0"/>
          <dgm:bulletEnabled val="1"/>
        </dgm:presLayoutVars>
      </dgm:prSet>
      <dgm:spPr/>
    </dgm:pt>
    <dgm:pt modelId="{4AD28184-1FA1-4AFA-8134-079B9C99F6C1}" type="pres">
      <dgm:prSet presAssocID="{E2DC98AE-56F2-494A-8F26-BA5C88E1AB0C}" presName="negativeSpace" presStyleCnt="0"/>
      <dgm:spPr/>
    </dgm:pt>
    <dgm:pt modelId="{33B37916-7406-4946-8EF9-EF35B5BAAF56}" type="pres">
      <dgm:prSet presAssocID="{E2DC98AE-56F2-494A-8F26-BA5C88E1AB0C}" presName="childText" presStyleLbl="conFgAcc1" presStyleIdx="0" presStyleCnt="3">
        <dgm:presLayoutVars>
          <dgm:bulletEnabled val="1"/>
        </dgm:presLayoutVars>
      </dgm:prSet>
      <dgm:spPr/>
    </dgm:pt>
    <dgm:pt modelId="{BADE10E6-571C-4063-8E41-144F9EC06408}" type="pres">
      <dgm:prSet presAssocID="{A67F16D8-815F-494B-8545-4BB5D8501C4F}" presName="spaceBetweenRectangles" presStyleCnt="0"/>
      <dgm:spPr/>
    </dgm:pt>
    <dgm:pt modelId="{C74EEF45-8B7F-4083-B1FD-9DAC2F1849ED}" type="pres">
      <dgm:prSet presAssocID="{45AB3C0C-67C1-49B2-A5CD-436DDC4E4AF0}" presName="parentLin" presStyleCnt="0"/>
      <dgm:spPr/>
    </dgm:pt>
    <dgm:pt modelId="{980116D1-1958-4C10-80CF-17637D003253}" type="pres">
      <dgm:prSet presAssocID="{45AB3C0C-67C1-49B2-A5CD-436DDC4E4AF0}" presName="parentLeftMargin" presStyleLbl="node1" presStyleIdx="0" presStyleCnt="3"/>
      <dgm:spPr/>
    </dgm:pt>
    <dgm:pt modelId="{4A4C44DF-8A67-42CC-9FFE-E17165076F70}" type="pres">
      <dgm:prSet presAssocID="{45AB3C0C-67C1-49B2-A5CD-436DDC4E4AF0}" presName="parentText" presStyleLbl="node1" presStyleIdx="1" presStyleCnt="3">
        <dgm:presLayoutVars>
          <dgm:chMax val="0"/>
          <dgm:bulletEnabled val="1"/>
        </dgm:presLayoutVars>
      </dgm:prSet>
      <dgm:spPr/>
    </dgm:pt>
    <dgm:pt modelId="{721BC94B-4A63-43C0-AD80-DFFAAA8366B2}" type="pres">
      <dgm:prSet presAssocID="{45AB3C0C-67C1-49B2-A5CD-436DDC4E4AF0}" presName="negativeSpace" presStyleCnt="0"/>
      <dgm:spPr/>
    </dgm:pt>
    <dgm:pt modelId="{66813E42-1E50-47CF-8F83-526E354E63C8}" type="pres">
      <dgm:prSet presAssocID="{45AB3C0C-67C1-49B2-A5CD-436DDC4E4AF0}" presName="childText" presStyleLbl="conFgAcc1" presStyleIdx="1" presStyleCnt="3">
        <dgm:presLayoutVars>
          <dgm:bulletEnabled val="1"/>
        </dgm:presLayoutVars>
      </dgm:prSet>
      <dgm:spPr/>
    </dgm:pt>
    <dgm:pt modelId="{D100F234-D5C9-404B-A07E-F353339539F8}" type="pres">
      <dgm:prSet presAssocID="{2BA8B01F-B12A-43D6-9B22-390B7D90A7CE}" presName="spaceBetweenRectangles" presStyleCnt="0"/>
      <dgm:spPr/>
    </dgm:pt>
    <dgm:pt modelId="{B6F4F781-97D5-4AD1-9E9E-DD6CBD714F1F}" type="pres">
      <dgm:prSet presAssocID="{F1F9A60C-D24E-4F9F-B0F6-4FCF5C284523}" presName="parentLin" presStyleCnt="0"/>
      <dgm:spPr/>
    </dgm:pt>
    <dgm:pt modelId="{A7EC88A4-A95A-420B-A9D3-33E9B314F785}" type="pres">
      <dgm:prSet presAssocID="{F1F9A60C-D24E-4F9F-B0F6-4FCF5C284523}" presName="parentLeftMargin" presStyleLbl="node1" presStyleIdx="1" presStyleCnt="3"/>
      <dgm:spPr/>
    </dgm:pt>
    <dgm:pt modelId="{3EA4FB3A-A61D-4042-8DE0-AA748D22346D}" type="pres">
      <dgm:prSet presAssocID="{F1F9A60C-D24E-4F9F-B0F6-4FCF5C284523}" presName="parentText" presStyleLbl="node1" presStyleIdx="2" presStyleCnt="3">
        <dgm:presLayoutVars>
          <dgm:chMax val="0"/>
          <dgm:bulletEnabled val="1"/>
        </dgm:presLayoutVars>
      </dgm:prSet>
      <dgm:spPr/>
    </dgm:pt>
    <dgm:pt modelId="{C0B4CA90-4CC4-48D2-8028-C35D64C8C58D}" type="pres">
      <dgm:prSet presAssocID="{F1F9A60C-D24E-4F9F-B0F6-4FCF5C284523}" presName="negativeSpace" presStyleCnt="0"/>
      <dgm:spPr/>
    </dgm:pt>
    <dgm:pt modelId="{25B7624A-4FF0-412A-B462-0835EA2FFB0B}" type="pres">
      <dgm:prSet presAssocID="{F1F9A60C-D24E-4F9F-B0F6-4FCF5C284523}" presName="childText" presStyleLbl="conFgAcc1" presStyleIdx="2" presStyleCnt="3">
        <dgm:presLayoutVars>
          <dgm:bulletEnabled val="1"/>
        </dgm:presLayoutVars>
      </dgm:prSet>
      <dgm:spPr/>
    </dgm:pt>
  </dgm:ptLst>
  <dgm:cxnLst>
    <dgm:cxn modelId="{2A6A570A-5A1C-4C98-944B-61612E73DABE}" srcId="{F1F9A60C-D24E-4F9F-B0F6-4FCF5C284523}" destId="{69608598-9D4C-42A9-BF28-A7690426B559}" srcOrd="2" destOrd="0" parTransId="{D237EB6C-F6C1-4C63-ABC1-E01DBB77DFF0}" sibTransId="{873269A9-4FD2-400C-89AB-803A192547AB}"/>
    <dgm:cxn modelId="{D6813F0D-D638-4E22-B233-49DCCC21665A}" srcId="{47DD47A6-F581-4F30-8D96-E1133094BC6F}" destId="{F1F9A60C-D24E-4F9F-B0F6-4FCF5C284523}" srcOrd="2" destOrd="0" parTransId="{AF0C3F59-233F-4BF0-ACCA-A3FB21929D9F}" sibTransId="{20E139ED-1F5A-40F6-9AE6-C76DACCF8455}"/>
    <dgm:cxn modelId="{C61BF00D-A58E-4CC9-BEC8-065FBF241462}" type="presOf" srcId="{7AC0744A-C2A0-46C5-87FA-DA42360D9A01}" destId="{25B7624A-4FF0-412A-B462-0835EA2FFB0B}" srcOrd="0" destOrd="0" presId="urn:microsoft.com/office/officeart/2005/8/layout/list1"/>
    <dgm:cxn modelId="{45E39F21-DFCB-4827-82D7-74F2EB2997CC}" srcId="{E2DC98AE-56F2-494A-8F26-BA5C88E1AB0C}" destId="{167DC60F-4865-4A60-9620-E60A0EA1C41D}" srcOrd="1" destOrd="0" parTransId="{8A1C74FF-A1F6-446C-80B2-2521C7D1E586}" sibTransId="{1D526F09-F8F7-4CDA-ADD6-B4E4EAD689F2}"/>
    <dgm:cxn modelId="{09FE5C27-4C36-4438-864D-099828D3D27C}" srcId="{F1F9A60C-D24E-4F9F-B0F6-4FCF5C284523}" destId="{7AC0744A-C2A0-46C5-87FA-DA42360D9A01}" srcOrd="0" destOrd="0" parTransId="{E4B440C7-7E1F-4C37-A18B-663CA2552034}" sibTransId="{F8F3FED3-B556-4B74-8C11-937DB2DF6214}"/>
    <dgm:cxn modelId="{7A796F32-9B20-4C88-9395-354D95E5AE97}" srcId="{45AB3C0C-67C1-49B2-A5CD-436DDC4E4AF0}" destId="{3F784E5F-0268-43D6-BCAA-B25C1C3D8EAB}" srcOrd="1" destOrd="0" parTransId="{5DF6D8D6-C51B-4FEB-92B3-FE4DD926D4DD}" sibTransId="{83C974A4-AB9E-4E87-B43B-28F872FCABB6}"/>
    <dgm:cxn modelId="{94733733-5FCA-4E7D-AFAA-616CE2831853}" type="presOf" srcId="{0B2D9DF9-3FCF-4EE9-B25E-FC8A5D87F00B}" destId="{33B37916-7406-4946-8EF9-EF35B5BAAF56}" srcOrd="0" destOrd="0" presId="urn:microsoft.com/office/officeart/2005/8/layout/list1"/>
    <dgm:cxn modelId="{C8F76D3C-F85E-4ACE-925B-52BDEFD35226}" srcId="{E2DC98AE-56F2-494A-8F26-BA5C88E1AB0C}" destId="{6A148667-B683-4171-8811-F6C362FC204F}" srcOrd="4" destOrd="0" parTransId="{27CD6483-AE2D-42A7-99AE-0BE6921899B4}" sibTransId="{700D2045-6BF7-4852-95F8-A52CF661ED5B}"/>
    <dgm:cxn modelId="{A27BD93F-A4B0-462B-8461-7F448CE6448A}" srcId="{E2DC98AE-56F2-494A-8F26-BA5C88E1AB0C}" destId="{0B2D9DF9-3FCF-4EE9-B25E-FC8A5D87F00B}" srcOrd="0" destOrd="0" parTransId="{E1C01A85-8CF1-4D04-9BDE-7285610CC8F9}" sibTransId="{43E4A7E9-89ED-4D43-B8C5-0362E31B4848}"/>
    <dgm:cxn modelId="{7DE25B5E-9571-4549-92EB-67D137FAB599}" type="presOf" srcId="{3F784E5F-0268-43D6-BCAA-B25C1C3D8EAB}" destId="{66813E42-1E50-47CF-8F83-526E354E63C8}" srcOrd="0" destOrd="1" presId="urn:microsoft.com/office/officeart/2005/8/layout/list1"/>
    <dgm:cxn modelId="{E02B5C42-0C65-45F8-A9EC-E9EF03438099}" type="presOf" srcId="{167DC60F-4865-4A60-9620-E60A0EA1C41D}" destId="{33B37916-7406-4946-8EF9-EF35B5BAAF56}" srcOrd="0" destOrd="1" presId="urn:microsoft.com/office/officeart/2005/8/layout/list1"/>
    <dgm:cxn modelId="{44743666-D830-4C4A-97E7-54F410B7A021}" srcId="{F1F9A60C-D24E-4F9F-B0F6-4FCF5C284523}" destId="{CB1DDA75-7DEE-4BEB-A887-ABB630545482}" srcOrd="1" destOrd="0" parTransId="{2442DEA8-C091-443D-AB26-430756A1BF9B}" sibTransId="{61E2157E-515F-4025-9A08-CDD5A34686A7}"/>
    <dgm:cxn modelId="{8D1B004C-3E8B-4831-95DE-EC81478EDAF6}" srcId="{45AB3C0C-67C1-49B2-A5CD-436DDC4E4AF0}" destId="{6E7D5580-4674-4B87-BD27-14E534E48A1C}" srcOrd="2" destOrd="0" parTransId="{45034BED-F9BB-4A1F-AAE4-EA4BED35F27B}" sibTransId="{5A0BA2A6-CE9F-4549-B53A-BA7292779165}"/>
    <dgm:cxn modelId="{2B0F2E4F-9949-4817-8546-A0DD1741D8A8}" type="presOf" srcId="{F1F9A60C-D24E-4F9F-B0F6-4FCF5C284523}" destId="{A7EC88A4-A95A-420B-A9D3-33E9B314F785}" srcOrd="0" destOrd="0" presId="urn:microsoft.com/office/officeart/2005/8/layout/list1"/>
    <dgm:cxn modelId="{3436A872-0980-4D53-83BF-6723319386D3}" type="presOf" srcId="{E2DC98AE-56F2-494A-8F26-BA5C88E1AB0C}" destId="{7575923A-1F0D-44F1-96B1-D6ED8B053ECF}" srcOrd="0" destOrd="0" presId="urn:microsoft.com/office/officeart/2005/8/layout/list1"/>
    <dgm:cxn modelId="{25B7C483-9B10-4DA4-B72D-11ECC15DF584}" srcId="{E2DC98AE-56F2-494A-8F26-BA5C88E1AB0C}" destId="{871F263C-137D-4F55-9DEF-FDBC21D58C5B}" srcOrd="3" destOrd="0" parTransId="{0547AEDC-3A04-4A2F-BD42-F59C2EF18E51}" sibTransId="{707BB313-C965-4D07-BA8F-372595440189}"/>
    <dgm:cxn modelId="{3524BB86-041B-48CF-80AD-A95FCCD33D8E}" type="presOf" srcId="{F2FEFBCC-2CB1-45CE-A801-23EEC0DE7901}" destId="{66813E42-1E50-47CF-8F83-526E354E63C8}" srcOrd="0" destOrd="0" presId="urn:microsoft.com/office/officeart/2005/8/layout/list1"/>
    <dgm:cxn modelId="{2F966087-E26E-4C6E-B7F0-AC6D8C99851E}" type="presOf" srcId="{F1F9A60C-D24E-4F9F-B0F6-4FCF5C284523}" destId="{3EA4FB3A-A61D-4042-8DE0-AA748D22346D}" srcOrd="1" destOrd="0" presId="urn:microsoft.com/office/officeart/2005/8/layout/list1"/>
    <dgm:cxn modelId="{BCA8438A-45F0-4799-9561-C914BADE9317}" type="presOf" srcId="{47DD47A6-F581-4F30-8D96-E1133094BC6F}" destId="{AC6F6F6C-01DF-43AD-9271-1649E9E37046}" srcOrd="0" destOrd="0" presId="urn:microsoft.com/office/officeart/2005/8/layout/list1"/>
    <dgm:cxn modelId="{8E85D78A-1B5E-4040-9888-48A3CE40511F}" type="presOf" srcId="{69608598-9D4C-42A9-BF28-A7690426B559}" destId="{25B7624A-4FF0-412A-B462-0835EA2FFB0B}" srcOrd="0" destOrd="2" presId="urn:microsoft.com/office/officeart/2005/8/layout/list1"/>
    <dgm:cxn modelId="{E1A16B95-6FFB-49C1-AD20-64A5FA880A8E}" srcId="{45AB3C0C-67C1-49B2-A5CD-436DDC4E4AF0}" destId="{F2FEFBCC-2CB1-45CE-A801-23EEC0DE7901}" srcOrd="0" destOrd="0" parTransId="{3A6589C7-1E23-434B-96C8-5682A18C1E77}" sibTransId="{15C6DC79-C144-40A1-8B1D-C7C1DD70B44E}"/>
    <dgm:cxn modelId="{7C793096-B55F-4665-A349-CFEAA35F1F35}" type="presOf" srcId="{E2DC98AE-56F2-494A-8F26-BA5C88E1AB0C}" destId="{02D73CA6-E2FE-4F48-BAF8-3F6FB1DF6989}" srcOrd="1" destOrd="0" presId="urn:microsoft.com/office/officeart/2005/8/layout/list1"/>
    <dgm:cxn modelId="{8346A096-2C02-4ED8-AB91-8246DB2A3886}" srcId="{47DD47A6-F581-4F30-8D96-E1133094BC6F}" destId="{E2DC98AE-56F2-494A-8F26-BA5C88E1AB0C}" srcOrd="0" destOrd="0" parTransId="{518C6E8C-5D34-4EDB-8D80-9553308EE0B6}" sibTransId="{A67F16D8-815F-494B-8545-4BB5D8501C4F}"/>
    <dgm:cxn modelId="{15AD6897-0A6E-4691-9067-8288AC806C03}" type="presOf" srcId="{45AB3C0C-67C1-49B2-A5CD-436DDC4E4AF0}" destId="{4A4C44DF-8A67-42CC-9FFE-E17165076F70}" srcOrd="1" destOrd="0" presId="urn:microsoft.com/office/officeart/2005/8/layout/list1"/>
    <dgm:cxn modelId="{BBE32F99-769D-4EE1-B451-24ED788553AE}" type="presOf" srcId="{627B6A81-6BE4-4313-9931-96F6937F90FA}" destId="{66813E42-1E50-47CF-8F83-526E354E63C8}" srcOrd="0" destOrd="3" presId="urn:microsoft.com/office/officeart/2005/8/layout/list1"/>
    <dgm:cxn modelId="{862E21C0-BD65-4C90-8947-9EFF27D0319D}" type="presOf" srcId="{45AB3C0C-67C1-49B2-A5CD-436DDC4E4AF0}" destId="{980116D1-1958-4C10-80CF-17637D003253}" srcOrd="0" destOrd="0" presId="urn:microsoft.com/office/officeart/2005/8/layout/list1"/>
    <dgm:cxn modelId="{44189CC5-67CF-44FA-9EBD-9AB120C6CD22}" type="presOf" srcId="{6E7D5580-4674-4B87-BD27-14E534E48A1C}" destId="{66813E42-1E50-47CF-8F83-526E354E63C8}" srcOrd="0" destOrd="2" presId="urn:microsoft.com/office/officeart/2005/8/layout/list1"/>
    <dgm:cxn modelId="{F9620ACB-504D-49EF-99D6-EBE9095C7A41}" type="presOf" srcId="{871F263C-137D-4F55-9DEF-FDBC21D58C5B}" destId="{33B37916-7406-4946-8EF9-EF35B5BAAF56}" srcOrd="0" destOrd="3" presId="urn:microsoft.com/office/officeart/2005/8/layout/list1"/>
    <dgm:cxn modelId="{050928CC-9DDB-4C8B-B6D3-A144EE96811C}" srcId="{45AB3C0C-67C1-49B2-A5CD-436DDC4E4AF0}" destId="{627B6A81-6BE4-4313-9931-96F6937F90FA}" srcOrd="3" destOrd="0" parTransId="{89441844-DBDF-46FE-A2B6-88892DE21445}" sibTransId="{EEE7AB8B-27DE-4919-BD8C-5BFF08CD8807}"/>
    <dgm:cxn modelId="{2B13A4DD-422D-4A51-9602-E7F4EFCA4FA1}" type="presOf" srcId="{CB1DDA75-7DEE-4BEB-A887-ABB630545482}" destId="{25B7624A-4FF0-412A-B462-0835EA2FFB0B}" srcOrd="0" destOrd="1" presId="urn:microsoft.com/office/officeart/2005/8/layout/list1"/>
    <dgm:cxn modelId="{F49D15E3-9519-4EE1-9DCF-A782CDDAF1D5}" srcId="{47DD47A6-F581-4F30-8D96-E1133094BC6F}" destId="{45AB3C0C-67C1-49B2-A5CD-436DDC4E4AF0}" srcOrd="1" destOrd="0" parTransId="{62B496CD-0142-44E1-B07B-239FAE83E168}" sibTransId="{2BA8B01F-B12A-43D6-9B22-390B7D90A7CE}"/>
    <dgm:cxn modelId="{B28D8BE5-2C8F-4570-AEAD-5064E3B5CA1F}" type="presOf" srcId="{6A148667-B683-4171-8811-F6C362FC204F}" destId="{33B37916-7406-4946-8EF9-EF35B5BAAF56}" srcOrd="0" destOrd="4" presId="urn:microsoft.com/office/officeart/2005/8/layout/list1"/>
    <dgm:cxn modelId="{A31350F5-43A2-4A71-8FE9-6A74D26F653A}" srcId="{E2DC98AE-56F2-494A-8F26-BA5C88E1AB0C}" destId="{45C6DCA3-8064-4689-8039-B7A6DF84178C}" srcOrd="2" destOrd="0" parTransId="{3CBFE9B5-445C-4D9B-BCDF-CE6339A41591}" sibTransId="{4932A1C4-30EA-459B-A0D4-6E9020D6905F}"/>
    <dgm:cxn modelId="{DC1FD2FA-9F60-48B9-9156-1B65E2D6A046}" type="presOf" srcId="{45C6DCA3-8064-4689-8039-B7A6DF84178C}" destId="{33B37916-7406-4946-8EF9-EF35B5BAAF56}" srcOrd="0" destOrd="2" presId="urn:microsoft.com/office/officeart/2005/8/layout/list1"/>
    <dgm:cxn modelId="{36CA7997-74BB-4532-B935-46DC338857E2}" type="presParOf" srcId="{AC6F6F6C-01DF-43AD-9271-1649E9E37046}" destId="{A31C2B27-C69D-45CB-90EE-F6CC5C44A085}" srcOrd="0" destOrd="0" presId="urn:microsoft.com/office/officeart/2005/8/layout/list1"/>
    <dgm:cxn modelId="{F1903CAD-189F-4EE5-BE73-BFC73E2E3F12}" type="presParOf" srcId="{A31C2B27-C69D-45CB-90EE-F6CC5C44A085}" destId="{7575923A-1F0D-44F1-96B1-D6ED8B053ECF}" srcOrd="0" destOrd="0" presId="urn:microsoft.com/office/officeart/2005/8/layout/list1"/>
    <dgm:cxn modelId="{026E1F23-5A71-49FF-A909-C9F83519DA40}" type="presParOf" srcId="{A31C2B27-C69D-45CB-90EE-F6CC5C44A085}" destId="{02D73CA6-E2FE-4F48-BAF8-3F6FB1DF6989}" srcOrd="1" destOrd="0" presId="urn:microsoft.com/office/officeart/2005/8/layout/list1"/>
    <dgm:cxn modelId="{6A527E95-ED15-49E9-8E12-E1C507990833}" type="presParOf" srcId="{AC6F6F6C-01DF-43AD-9271-1649E9E37046}" destId="{4AD28184-1FA1-4AFA-8134-079B9C99F6C1}" srcOrd="1" destOrd="0" presId="urn:microsoft.com/office/officeart/2005/8/layout/list1"/>
    <dgm:cxn modelId="{20F96567-07C0-4049-94B4-864CFD623845}" type="presParOf" srcId="{AC6F6F6C-01DF-43AD-9271-1649E9E37046}" destId="{33B37916-7406-4946-8EF9-EF35B5BAAF56}" srcOrd="2" destOrd="0" presId="urn:microsoft.com/office/officeart/2005/8/layout/list1"/>
    <dgm:cxn modelId="{CF649CED-5E55-49D0-ADA0-AFA3A8563DB1}" type="presParOf" srcId="{AC6F6F6C-01DF-43AD-9271-1649E9E37046}" destId="{BADE10E6-571C-4063-8E41-144F9EC06408}" srcOrd="3" destOrd="0" presId="urn:microsoft.com/office/officeart/2005/8/layout/list1"/>
    <dgm:cxn modelId="{137E103F-7A28-41F8-B90D-CF409CE686C8}" type="presParOf" srcId="{AC6F6F6C-01DF-43AD-9271-1649E9E37046}" destId="{C74EEF45-8B7F-4083-B1FD-9DAC2F1849ED}" srcOrd="4" destOrd="0" presId="urn:microsoft.com/office/officeart/2005/8/layout/list1"/>
    <dgm:cxn modelId="{FC0358DA-BFE3-4537-82E5-7E4426806429}" type="presParOf" srcId="{C74EEF45-8B7F-4083-B1FD-9DAC2F1849ED}" destId="{980116D1-1958-4C10-80CF-17637D003253}" srcOrd="0" destOrd="0" presId="urn:microsoft.com/office/officeart/2005/8/layout/list1"/>
    <dgm:cxn modelId="{0099B396-9FF0-4F72-B7E3-5F74BC61320C}" type="presParOf" srcId="{C74EEF45-8B7F-4083-B1FD-9DAC2F1849ED}" destId="{4A4C44DF-8A67-42CC-9FFE-E17165076F70}" srcOrd="1" destOrd="0" presId="urn:microsoft.com/office/officeart/2005/8/layout/list1"/>
    <dgm:cxn modelId="{B60D05B7-4882-4F0C-BEF0-3453AAF5E89B}" type="presParOf" srcId="{AC6F6F6C-01DF-43AD-9271-1649E9E37046}" destId="{721BC94B-4A63-43C0-AD80-DFFAAA8366B2}" srcOrd="5" destOrd="0" presId="urn:microsoft.com/office/officeart/2005/8/layout/list1"/>
    <dgm:cxn modelId="{613FCBF4-3F28-4A6C-8212-6B2CBF4083F6}" type="presParOf" srcId="{AC6F6F6C-01DF-43AD-9271-1649E9E37046}" destId="{66813E42-1E50-47CF-8F83-526E354E63C8}" srcOrd="6" destOrd="0" presId="urn:microsoft.com/office/officeart/2005/8/layout/list1"/>
    <dgm:cxn modelId="{6DC6BCA3-093D-4C3E-B787-DDA66E51457B}" type="presParOf" srcId="{AC6F6F6C-01DF-43AD-9271-1649E9E37046}" destId="{D100F234-D5C9-404B-A07E-F353339539F8}" srcOrd="7" destOrd="0" presId="urn:microsoft.com/office/officeart/2005/8/layout/list1"/>
    <dgm:cxn modelId="{329CC41C-C816-4FEB-BC54-2953BDA5E16C}" type="presParOf" srcId="{AC6F6F6C-01DF-43AD-9271-1649E9E37046}" destId="{B6F4F781-97D5-4AD1-9E9E-DD6CBD714F1F}" srcOrd="8" destOrd="0" presId="urn:microsoft.com/office/officeart/2005/8/layout/list1"/>
    <dgm:cxn modelId="{BC206EA7-AC1A-480F-BCBF-264FBB767446}" type="presParOf" srcId="{B6F4F781-97D5-4AD1-9E9E-DD6CBD714F1F}" destId="{A7EC88A4-A95A-420B-A9D3-33E9B314F785}" srcOrd="0" destOrd="0" presId="urn:microsoft.com/office/officeart/2005/8/layout/list1"/>
    <dgm:cxn modelId="{470C35DC-D0AA-498C-8D4B-34AD9D7A98D8}" type="presParOf" srcId="{B6F4F781-97D5-4AD1-9E9E-DD6CBD714F1F}" destId="{3EA4FB3A-A61D-4042-8DE0-AA748D22346D}" srcOrd="1" destOrd="0" presId="urn:microsoft.com/office/officeart/2005/8/layout/list1"/>
    <dgm:cxn modelId="{63B6647A-B020-4877-9FB5-ABE89ED99CE7}" type="presParOf" srcId="{AC6F6F6C-01DF-43AD-9271-1649E9E37046}" destId="{C0B4CA90-4CC4-48D2-8028-C35D64C8C58D}" srcOrd="9" destOrd="0" presId="urn:microsoft.com/office/officeart/2005/8/layout/list1"/>
    <dgm:cxn modelId="{0EE754F7-21AF-4473-A4A6-4B1FBF418218}" type="presParOf" srcId="{AC6F6F6C-01DF-43AD-9271-1649E9E37046}" destId="{25B7624A-4FF0-412A-B462-0835EA2FFB0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A892D9-CB5F-49EB-9B5E-4115959F814C}">
      <dsp:nvSpPr>
        <dsp:cNvPr id="0" name=""/>
        <dsp:cNvSpPr/>
      </dsp:nvSpPr>
      <dsp:spPr>
        <a:xfrm>
          <a:off x="866353" y="1003176"/>
          <a:ext cx="1412437" cy="1412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C9F66A-DD3B-4DF0-9028-F6D12D0C4FA8}">
      <dsp:nvSpPr>
        <dsp:cNvPr id="0" name=""/>
        <dsp:cNvSpPr/>
      </dsp:nvSpPr>
      <dsp:spPr>
        <a:xfrm>
          <a:off x="3196" y="2952440"/>
          <a:ext cx="3138750" cy="1629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1" kern="1200" dirty="0"/>
            <a:t>Static Data </a:t>
          </a:r>
          <a:r>
            <a:rPr lang="en-US" sz="1400" kern="1200" dirty="0"/>
            <a:t>- Data that doesn't change after being recorded. Data points such as names and addresses are not considered dynamic. Most static data comprise non-sensitive information, but it can also include banking details and other credentials in some cases. </a:t>
          </a:r>
        </a:p>
      </dsp:txBody>
      <dsp:txXfrm>
        <a:off x="3196" y="2952440"/>
        <a:ext cx="3138750" cy="1629328"/>
      </dsp:txXfrm>
    </dsp:sp>
    <dsp:sp modelId="{2C530E57-044F-4AAA-972F-6E5457191E2F}">
      <dsp:nvSpPr>
        <dsp:cNvPr id="0" name=""/>
        <dsp:cNvSpPr/>
      </dsp:nvSpPr>
      <dsp:spPr>
        <a:xfrm>
          <a:off x="4554384" y="1003176"/>
          <a:ext cx="1412437" cy="1412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007BE4-B19E-4CE0-B48F-356C805335BA}">
      <dsp:nvSpPr>
        <dsp:cNvPr id="0" name=""/>
        <dsp:cNvSpPr/>
      </dsp:nvSpPr>
      <dsp:spPr>
        <a:xfrm>
          <a:off x="3691228" y="2952440"/>
          <a:ext cx="3138750" cy="1629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1" kern="1200" dirty="0"/>
            <a:t>Dynamic Data </a:t>
          </a:r>
          <a:r>
            <a:rPr lang="en-US" sz="1400" kern="1200" dirty="0"/>
            <a:t>- Test data that is constantly evolving and needs to be updated regularly is called dynamic data. Example: information such as banking and transaction history. Since dynamic data is the most sensitive, ensuring adequate storage and security is essential.</a:t>
          </a:r>
        </a:p>
      </dsp:txBody>
      <dsp:txXfrm>
        <a:off x="3691228" y="2952440"/>
        <a:ext cx="3138750" cy="162932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F0C4E2-915A-4573-995C-59E051D33965}">
      <dsp:nvSpPr>
        <dsp:cNvPr id="0" name=""/>
        <dsp:cNvSpPr/>
      </dsp:nvSpPr>
      <dsp:spPr>
        <a:xfrm>
          <a:off x="643038" y="76259"/>
          <a:ext cx="1454235" cy="145423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08915E-2A3B-4ED4-939B-8F7C30CB0726}">
      <dsp:nvSpPr>
        <dsp:cNvPr id="0" name=""/>
        <dsp:cNvSpPr/>
      </dsp:nvSpPr>
      <dsp:spPr>
        <a:xfrm>
          <a:off x="952957" y="386178"/>
          <a:ext cx="834397" cy="8343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47D117-8D33-47D0-8260-7BBF45677D6F}">
      <dsp:nvSpPr>
        <dsp:cNvPr id="0" name=""/>
        <dsp:cNvSpPr/>
      </dsp:nvSpPr>
      <dsp:spPr>
        <a:xfrm>
          <a:off x="178159" y="1983453"/>
          <a:ext cx="238399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b="1" kern="1200"/>
            <a:t>Better test coverage</a:t>
          </a:r>
          <a:endParaRPr lang="en-US" sz="1600" kern="1200"/>
        </a:p>
      </dsp:txBody>
      <dsp:txXfrm>
        <a:off x="178159" y="1983453"/>
        <a:ext cx="2383992" cy="720000"/>
      </dsp:txXfrm>
    </dsp:sp>
    <dsp:sp modelId="{CDCB15EC-138D-4194-B265-982EF8DCA26A}">
      <dsp:nvSpPr>
        <dsp:cNvPr id="0" name=""/>
        <dsp:cNvSpPr/>
      </dsp:nvSpPr>
      <dsp:spPr>
        <a:xfrm>
          <a:off x="3444229" y="76259"/>
          <a:ext cx="1454235" cy="145423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B2E176-4B47-472F-B194-F2D406E6BF20}">
      <dsp:nvSpPr>
        <dsp:cNvPr id="0" name=""/>
        <dsp:cNvSpPr/>
      </dsp:nvSpPr>
      <dsp:spPr>
        <a:xfrm>
          <a:off x="3754148" y="386178"/>
          <a:ext cx="834397" cy="8343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9C187B-0A88-44D5-BE5F-F6B8173E933B}">
      <dsp:nvSpPr>
        <dsp:cNvPr id="0" name=""/>
        <dsp:cNvSpPr/>
      </dsp:nvSpPr>
      <dsp:spPr>
        <a:xfrm>
          <a:off x="2979351" y="1983453"/>
          <a:ext cx="238399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b="1" kern="1200"/>
            <a:t>Increased cost savings</a:t>
          </a:r>
          <a:endParaRPr lang="en-US" sz="1600" kern="1200"/>
        </a:p>
      </dsp:txBody>
      <dsp:txXfrm>
        <a:off x="2979351" y="1983453"/>
        <a:ext cx="2383992" cy="720000"/>
      </dsp:txXfrm>
    </dsp:sp>
    <dsp:sp modelId="{764B6FD0-4BD9-4BBC-9D55-484BD3C13F07}">
      <dsp:nvSpPr>
        <dsp:cNvPr id="0" name=""/>
        <dsp:cNvSpPr/>
      </dsp:nvSpPr>
      <dsp:spPr>
        <a:xfrm>
          <a:off x="6245421" y="76259"/>
          <a:ext cx="1454235" cy="145423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A282AF-12D6-4975-861F-C92E177EB3B7}">
      <dsp:nvSpPr>
        <dsp:cNvPr id="0" name=""/>
        <dsp:cNvSpPr/>
      </dsp:nvSpPr>
      <dsp:spPr>
        <a:xfrm>
          <a:off x="6555340" y="386178"/>
          <a:ext cx="834397" cy="8343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5CA8DD-4535-48BF-BE7B-62C448147DA1}">
      <dsp:nvSpPr>
        <dsp:cNvPr id="0" name=""/>
        <dsp:cNvSpPr/>
      </dsp:nvSpPr>
      <dsp:spPr>
        <a:xfrm>
          <a:off x="5780542" y="1983453"/>
          <a:ext cx="238399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b="1" kern="1200"/>
            <a:t>Improved customer satisfaction</a:t>
          </a:r>
          <a:endParaRPr lang="en-US" sz="1600" kern="1200"/>
        </a:p>
      </dsp:txBody>
      <dsp:txXfrm>
        <a:off x="5780542" y="1983453"/>
        <a:ext cx="2383992" cy="720000"/>
      </dsp:txXfrm>
    </dsp:sp>
    <dsp:sp modelId="{87F40482-B392-4964-B10F-DDE92652697F}">
      <dsp:nvSpPr>
        <dsp:cNvPr id="0" name=""/>
        <dsp:cNvSpPr/>
      </dsp:nvSpPr>
      <dsp:spPr>
        <a:xfrm>
          <a:off x="9046613" y="76259"/>
          <a:ext cx="1454235" cy="145423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FC2C1C-B3CD-4B70-A2D2-C8A7ED11A076}">
      <dsp:nvSpPr>
        <dsp:cNvPr id="0" name=""/>
        <dsp:cNvSpPr/>
      </dsp:nvSpPr>
      <dsp:spPr>
        <a:xfrm>
          <a:off x="9356532" y="386178"/>
          <a:ext cx="834397" cy="8343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846780-E566-4671-8648-981DAEEFB4C7}">
      <dsp:nvSpPr>
        <dsp:cNvPr id="0" name=""/>
        <dsp:cNvSpPr/>
      </dsp:nvSpPr>
      <dsp:spPr>
        <a:xfrm>
          <a:off x="8581734" y="1983453"/>
          <a:ext cx="238399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b="1" kern="1200" dirty="0"/>
            <a:t>Faster time-to-market</a:t>
          </a:r>
          <a:endParaRPr lang="en-US" sz="1600" kern="1200" dirty="0"/>
        </a:p>
      </dsp:txBody>
      <dsp:txXfrm>
        <a:off x="8581734" y="1983453"/>
        <a:ext cx="2383992" cy="720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6CB7BA-695F-4CFA-8DBF-605A52DBADA2}">
      <dsp:nvSpPr>
        <dsp:cNvPr id="0" name=""/>
        <dsp:cNvSpPr/>
      </dsp:nvSpPr>
      <dsp:spPr>
        <a:xfrm>
          <a:off x="0" y="318597"/>
          <a:ext cx="6833175" cy="29295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0330" tIns="312420" rIns="53033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Bugmagnet extension for chrome</a:t>
          </a:r>
        </a:p>
        <a:p>
          <a:pPr marL="114300" lvl="1" indent="-114300" algn="l" defTabSz="666750">
            <a:lnSpc>
              <a:spcPct val="90000"/>
            </a:lnSpc>
            <a:spcBef>
              <a:spcPct val="0"/>
            </a:spcBef>
            <a:spcAft>
              <a:spcPct val="15000"/>
            </a:spcAft>
            <a:buChar char="•"/>
          </a:pPr>
          <a:r>
            <a:rPr lang="en-US" sz="1500" kern="1200"/>
            <a:t>Autotestdata.com</a:t>
          </a:r>
        </a:p>
        <a:p>
          <a:pPr marL="114300" lvl="1" indent="-114300" algn="l" defTabSz="666750">
            <a:lnSpc>
              <a:spcPct val="90000"/>
            </a:lnSpc>
            <a:spcBef>
              <a:spcPct val="0"/>
            </a:spcBef>
            <a:spcAft>
              <a:spcPct val="15000"/>
            </a:spcAft>
            <a:buChar char="•"/>
          </a:pPr>
          <a:r>
            <a:rPr lang="en-US" sz="1500" kern="1200"/>
            <a:t>mockaroo.com</a:t>
          </a:r>
        </a:p>
        <a:p>
          <a:pPr marL="114300" lvl="1" indent="-114300" algn="l" defTabSz="666750">
            <a:lnSpc>
              <a:spcPct val="90000"/>
            </a:lnSpc>
            <a:spcBef>
              <a:spcPct val="0"/>
            </a:spcBef>
            <a:spcAft>
              <a:spcPct val="15000"/>
            </a:spcAft>
            <a:buChar char="•"/>
          </a:pPr>
          <a:r>
            <a:rPr lang="en-US" sz="1500" kern="1200"/>
            <a:t>Faker</a:t>
          </a:r>
        </a:p>
        <a:p>
          <a:pPr marL="114300" lvl="1" indent="-114300" algn="l" defTabSz="666750">
            <a:lnSpc>
              <a:spcPct val="90000"/>
            </a:lnSpc>
            <a:spcBef>
              <a:spcPct val="0"/>
            </a:spcBef>
            <a:spcAft>
              <a:spcPct val="15000"/>
            </a:spcAft>
            <a:buChar char="•"/>
          </a:pPr>
          <a:r>
            <a:rPr lang="en-US" sz="1500" kern="1200"/>
            <a:t>databucket-server</a:t>
          </a:r>
        </a:p>
        <a:p>
          <a:pPr marL="114300" lvl="1" indent="-114300" algn="l" defTabSz="666750">
            <a:lnSpc>
              <a:spcPct val="90000"/>
            </a:lnSpc>
            <a:spcBef>
              <a:spcPct val="0"/>
            </a:spcBef>
            <a:spcAft>
              <a:spcPct val="15000"/>
            </a:spcAft>
            <a:buChar char="•"/>
          </a:pPr>
          <a:r>
            <a:rPr lang="en-US" sz="1500" kern="1200"/>
            <a:t>TDSpora</a:t>
          </a:r>
        </a:p>
        <a:p>
          <a:pPr marL="114300" lvl="1" indent="-114300" algn="l" defTabSz="666750">
            <a:lnSpc>
              <a:spcPct val="90000"/>
            </a:lnSpc>
            <a:spcBef>
              <a:spcPct val="0"/>
            </a:spcBef>
            <a:spcAft>
              <a:spcPct val="15000"/>
            </a:spcAft>
            <a:buChar char="•"/>
          </a:pPr>
          <a:r>
            <a:rPr lang="en-US" sz="1500" kern="1200"/>
            <a:t>Generatedata</a:t>
          </a:r>
        </a:p>
        <a:p>
          <a:pPr marL="114300" lvl="1" indent="-114300" algn="l" defTabSz="666750">
            <a:lnSpc>
              <a:spcPct val="90000"/>
            </a:lnSpc>
            <a:spcBef>
              <a:spcPct val="0"/>
            </a:spcBef>
            <a:spcAft>
              <a:spcPct val="15000"/>
            </a:spcAft>
            <a:buChar char="•"/>
          </a:pPr>
          <a:r>
            <a:rPr lang="en-US" sz="1500" kern="1200"/>
            <a:t>Datafactory/data-factory</a:t>
          </a:r>
        </a:p>
        <a:p>
          <a:pPr marL="114300" lvl="1" indent="-114300" algn="l" defTabSz="666750">
            <a:lnSpc>
              <a:spcPct val="90000"/>
            </a:lnSpc>
            <a:spcBef>
              <a:spcPct val="0"/>
            </a:spcBef>
            <a:spcAft>
              <a:spcPct val="15000"/>
            </a:spcAft>
            <a:buChar char="•"/>
          </a:pPr>
          <a:r>
            <a:rPr lang="en-US" sz="1500" kern="1200"/>
            <a:t>DataGenerator</a:t>
          </a:r>
        </a:p>
        <a:p>
          <a:pPr marL="114300" lvl="1" indent="-114300" algn="l" defTabSz="666750">
            <a:lnSpc>
              <a:spcPct val="90000"/>
            </a:lnSpc>
            <a:spcBef>
              <a:spcPct val="0"/>
            </a:spcBef>
            <a:spcAft>
              <a:spcPct val="15000"/>
            </a:spcAft>
            <a:buChar char="•"/>
          </a:pPr>
          <a:r>
            <a:rPr lang="en-US" sz="1500" kern="1200"/>
            <a:t>mockneat</a:t>
          </a:r>
        </a:p>
      </dsp:txBody>
      <dsp:txXfrm>
        <a:off x="0" y="318597"/>
        <a:ext cx="6833175" cy="2929500"/>
      </dsp:txXfrm>
    </dsp:sp>
    <dsp:sp modelId="{A1AA6706-6B82-4068-9B9C-3FC070EA4D5E}">
      <dsp:nvSpPr>
        <dsp:cNvPr id="0" name=""/>
        <dsp:cNvSpPr/>
      </dsp:nvSpPr>
      <dsp:spPr>
        <a:xfrm>
          <a:off x="341658" y="97197"/>
          <a:ext cx="4783222" cy="442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794" tIns="0" rIns="180794" bIns="0" numCol="1" spcCol="1270" anchor="ctr" anchorCtr="0">
          <a:noAutofit/>
        </a:bodyPr>
        <a:lstStyle/>
        <a:p>
          <a:pPr marL="0" lvl="0" indent="0" algn="l" defTabSz="666750">
            <a:lnSpc>
              <a:spcPct val="90000"/>
            </a:lnSpc>
            <a:spcBef>
              <a:spcPct val="0"/>
            </a:spcBef>
            <a:spcAft>
              <a:spcPct val="35000"/>
            </a:spcAft>
            <a:buNone/>
          </a:pPr>
          <a:r>
            <a:rPr lang="en-US" sz="1500" kern="1200"/>
            <a:t>Plugins/Libraries</a:t>
          </a:r>
        </a:p>
      </dsp:txBody>
      <dsp:txXfrm>
        <a:off x="363274" y="118813"/>
        <a:ext cx="4739990" cy="399568"/>
      </dsp:txXfrm>
    </dsp:sp>
    <dsp:sp modelId="{F44C531C-99EA-4AF4-BDB9-436ED1AD4F46}">
      <dsp:nvSpPr>
        <dsp:cNvPr id="0" name=""/>
        <dsp:cNvSpPr/>
      </dsp:nvSpPr>
      <dsp:spPr>
        <a:xfrm>
          <a:off x="0" y="3550498"/>
          <a:ext cx="6833175" cy="1937250"/>
        </a:xfrm>
        <a:prstGeom prst="rect">
          <a:avLst/>
        </a:prstGeom>
        <a:solidFill>
          <a:schemeClr val="lt1">
            <a:alpha val="90000"/>
            <a:hueOff val="0"/>
            <a:satOff val="0"/>
            <a:lumOff val="0"/>
            <a:alphaOff val="0"/>
          </a:schemeClr>
        </a:solidFill>
        <a:ln w="12700" cap="flat" cmpd="sng" algn="ctr">
          <a:solidFill>
            <a:schemeClr val="accent2">
              <a:hueOff val="-5936795"/>
              <a:satOff val="0"/>
              <a:lumOff val="-2411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0330" tIns="312420" rIns="53033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K2view Test Data Management</a:t>
          </a:r>
        </a:p>
        <a:p>
          <a:pPr marL="114300" lvl="1" indent="-114300" algn="l" defTabSz="666750">
            <a:lnSpc>
              <a:spcPct val="90000"/>
            </a:lnSpc>
            <a:spcBef>
              <a:spcPct val="0"/>
            </a:spcBef>
            <a:spcAft>
              <a:spcPct val="15000"/>
            </a:spcAft>
            <a:buChar char="•"/>
          </a:pPr>
          <a:r>
            <a:rPr lang="en-US" sz="1500" kern="1200" dirty="0"/>
            <a:t>Broadcom Test Data Manager</a:t>
          </a:r>
        </a:p>
        <a:p>
          <a:pPr marL="114300" lvl="1" indent="-114300" algn="l" defTabSz="666750">
            <a:lnSpc>
              <a:spcPct val="90000"/>
            </a:lnSpc>
            <a:spcBef>
              <a:spcPct val="0"/>
            </a:spcBef>
            <a:spcAft>
              <a:spcPct val="15000"/>
            </a:spcAft>
            <a:buChar char="•"/>
          </a:pPr>
          <a:r>
            <a:rPr lang="en-US" sz="1500" kern="1200" dirty="0"/>
            <a:t>IBM </a:t>
          </a:r>
          <a:r>
            <a:rPr lang="en-US" sz="1500" kern="1200" dirty="0" err="1"/>
            <a:t>InfoSphere</a:t>
          </a:r>
          <a:r>
            <a:rPr lang="en-US" sz="1500" kern="1200" dirty="0"/>
            <a:t>® </a:t>
          </a:r>
          <a:r>
            <a:rPr lang="en-US" sz="1500" kern="1200" dirty="0" err="1"/>
            <a:t>Optim</a:t>
          </a:r>
          <a:r>
            <a:rPr lang="en-US" sz="1500" kern="1200" dirty="0"/>
            <a:t>™ Test Data Management</a:t>
          </a:r>
        </a:p>
        <a:p>
          <a:pPr marL="114300" lvl="1" indent="-114300" algn="l" defTabSz="666750">
            <a:lnSpc>
              <a:spcPct val="90000"/>
            </a:lnSpc>
            <a:spcBef>
              <a:spcPct val="0"/>
            </a:spcBef>
            <a:spcAft>
              <a:spcPct val="15000"/>
            </a:spcAft>
            <a:buChar char="•"/>
          </a:pPr>
          <a:r>
            <a:rPr lang="en-US" sz="1500" kern="1200" dirty="0"/>
            <a:t>Informatica Test Data Management</a:t>
          </a:r>
        </a:p>
        <a:p>
          <a:pPr marL="114300" lvl="1" indent="-114300" algn="l" defTabSz="666750">
            <a:lnSpc>
              <a:spcPct val="90000"/>
            </a:lnSpc>
            <a:spcBef>
              <a:spcPct val="0"/>
            </a:spcBef>
            <a:spcAft>
              <a:spcPct val="15000"/>
            </a:spcAft>
            <a:buChar char="•"/>
          </a:pPr>
          <a:r>
            <a:rPr lang="en-US" sz="1500" kern="1200" dirty="0" err="1"/>
            <a:t>Delphix</a:t>
          </a:r>
          <a:r>
            <a:rPr lang="en-US" sz="1500" kern="1200" dirty="0"/>
            <a:t> Test Data Management</a:t>
          </a:r>
        </a:p>
        <a:p>
          <a:pPr marL="114300" lvl="1" indent="-114300" algn="l" defTabSz="666750">
            <a:lnSpc>
              <a:spcPct val="90000"/>
            </a:lnSpc>
            <a:spcBef>
              <a:spcPct val="0"/>
            </a:spcBef>
            <a:spcAft>
              <a:spcPct val="15000"/>
            </a:spcAft>
            <a:buChar char="•"/>
          </a:pPr>
          <a:r>
            <a:rPr lang="en-US" sz="1500" kern="1200" dirty="0" err="1"/>
            <a:t>Datprof</a:t>
          </a:r>
          <a:r>
            <a:rPr lang="en-US" sz="1500" kern="1200" dirty="0"/>
            <a:t> Test Data Management Solution</a:t>
          </a:r>
        </a:p>
      </dsp:txBody>
      <dsp:txXfrm>
        <a:off x="0" y="3550498"/>
        <a:ext cx="6833175" cy="1937250"/>
      </dsp:txXfrm>
    </dsp:sp>
    <dsp:sp modelId="{78BAF20B-17E1-4630-AB0D-73CA5247189A}">
      <dsp:nvSpPr>
        <dsp:cNvPr id="0" name=""/>
        <dsp:cNvSpPr/>
      </dsp:nvSpPr>
      <dsp:spPr>
        <a:xfrm>
          <a:off x="341658" y="3329098"/>
          <a:ext cx="4783222" cy="442800"/>
        </a:xfrm>
        <a:prstGeom prst="roundRect">
          <a:avLst/>
        </a:prstGeom>
        <a:solidFill>
          <a:schemeClr val="accent2">
            <a:hueOff val="-5936795"/>
            <a:satOff val="0"/>
            <a:lumOff val="-24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794" tIns="0" rIns="180794" bIns="0" numCol="1" spcCol="1270" anchor="ctr" anchorCtr="0">
          <a:noAutofit/>
        </a:bodyPr>
        <a:lstStyle/>
        <a:p>
          <a:pPr marL="0" lvl="0" indent="0" algn="l" defTabSz="666750">
            <a:lnSpc>
              <a:spcPct val="90000"/>
            </a:lnSpc>
            <a:spcBef>
              <a:spcPct val="0"/>
            </a:spcBef>
            <a:spcAft>
              <a:spcPct val="35000"/>
            </a:spcAft>
            <a:buNone/>
          </a:pPr>
          <a:r>
            <a:rPr lang="en-US" sz="1500" kern="1200"/>
            <a:t>Commercial Tools</a:t>
          </a:r>
        </a:p>
      </dsp:txBody>
      <dsp:txXfrm>
        <a:off x="363274" y="3350714"/>
        <a:ext cx="4739990"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A1073A-4503-44AE-80B2-731F5D23D7A4}">
      <dsp:nvSpPr>
        <dsp:cNvPr id="0" name=""/>
        <dsp:cNvSpPr/>
      </dsp:nvSpPr>
      <dsp:spPr>
        <a:xfrm>
          <a:off x="3130850" y="697467"/>
          <a:ext cx="537274" cy="91440"/>
        </a:xfrm>
        <a:custGeom>
          <a:avLst/>
          <a:gdLst/>
          <a:ahLst/>
          <a:cxnLst/>
          <a:rect l="0" t="0" r="0" b="0"/>
          <a:pathLst>
            <a:path>
              <a:moveTo>
                <a:pt x="0" y="45720"/>
              </a:moveTo>
              <a:lnTo>
                <a:pt x="53727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85290" y="740348"/>
        <a:ext cx="28393" cy="5678"/>
      </dsp:txXfrm>
    </dsp:sp>
    <dsp:sp modelId="{A8728CFD-AA9E-4CB5-9801-EAA7C6AB00D5}">
      <dsp:nvSpPr>
        <dsp:cNvPr id="0" name=""/>
        <dsp:cNvSpPr/>
      </dsp:nvSpPr>
      <dsp:spPr>
        <a:xfrm>
          <a:off x="663632" y="2482"/>
          <a:ext cx="2469018" cy="14814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84" tIns="126994" rIns="120984" bIns="126994" numCol="1" spcCol="1270" anchor="ctr" anchorCtr="0">
          <a:noAutofit/>
        </a:bodyPr>
        <a:lstStyle/>
        <a:p>
          <a:pPr marL="0" lvl="0" indent="0" algn="ctr" defTabSz="755650">
            <a:lnSpc>
              <a:spcPct val="90000"/>
            </a:lnSpc>
            <a:spcBef>
              <a:spcPct val="0"/>
            </a:spcBef>
            <a:spcAft>
              <a:spcPct val="35000"/>
            </a:spcAft>
            <a:buNone/>
          </a:pPr>
          <a:r>
            <a:rPr lang="en-US" sz="1700" kern="1200" dirty="0"/>
            <a:t>Slow, Manual test environment provisioning</a:t>
          </a:r>
        </a:p>
      </dsp:txBody>
      <dsp:txXfrm>
        <a:off x="663632" y="2482"/>
        <a:ext cx="2469018" cy="1481410"/>
      </dsp:txXfrm>
    </dsp:sp>
    <dsp:sp modelId="{0873F6DF-B7E2-4F9F-A080-64D2655C52B5}">
      <dsp:nvSpPr>
        <dsp:cNvPr id="0" name=""/>
        <dsp:cNvSpPr/>
      </dsp:nvSpPr>
      <dsp:spPr>
        <a:xfrm>
          <a:off x="1898141" y="1482093"/>
          <a:ext cx="3036892" cy="537274"/>
        </a:xfrm>
        <a:custGeom>
          <a:avLst/>
          <a:gdLst/>
          <a:ahLst/>
          <a:cxnLst/>
          <a:rect l="0" t="0" r="0" b="0"/>
          <a:pathLst>
            <a:path>
              <a:moveTo>
                <a:pt x="3036892" y="0"/>
              </a:moveTo>
              <a:lnTo>
                <a:pt x="3036892" y="285737"/>
              </a:lnTo>
              <a:lnTo>
                <a:pt x="0" y="285737"/>
              </a:lnTo>
              <a:lnTo>
                <a:pt x="0" y="537274"/>
              </a:lnTo>
            </a:path>
          </a:pathLst>
        </a:custGeom>
        <a:noFill/>
        <a:ln w="6350" cap="flat" cmpd="sng" algn="ctr">
          <a:solidFill>
            <a:schemeClr val="accent2">
              <a:hueOff val="-1484199"/>
              <a:satOff val="0"/>
              <a:lumOff val="-603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39349" y="1747891"/>
        <a:ext cx="154476" cy="5678"/>
      </dsp:txXfrm>
    </dsp:sp>
    <dsp:sp modelId="{CBDD5396-7B3B-4FC5-9B9C-47AB539BB507}">
      <dsp:nvSpPr>
        <dsp:cNvPr id="0" name=""/>
        <dsp:cNvSpPr/>
      </dsp:nvSpPr>
      <dsp:spPr>
        <a:xfrm>
          <a:off x="3700524" y="2482"/>
          <a:ext cx="2469018" cy="1481410"/>
        </a:xfrm>
        <a:prstGeom prst="rect">
          <a:avLst/>
        </a:prstGeom>
        <a:solidFill>
          <a:schemeClr val="accent2">
            <a:hueOff val="-1187359"/>
            <a:satOff val="0"/>
            <a:lumOff val="-4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84" tIns="126994" rIns="120984" bIns="126994" numCol="1" spcCol="1270" anchor="ctr" anchorCtr="0">
          <a:noAutofit/>
        </a:bodyPr>
        <a:lstStyle/>
        <a:p>
          <a:pPr marL="0" lvl="0" indent="0" algn="ctr" defTabSz="755650">
            <a:lnSpc>
              <a:spcPct val="90000"/>
            </a:lnSpc>
            <a:spcBef>
              <a:spcPct val="0"/>
            </a:spcBef>
            <a:spcAft>
              <a:spcPct val="35000"/>
            </a:spcAft>
            <a:buNone/>
          </a:pPr>
          <a:r>
            <a:rPr lang="en-US" sz="1700" kern="1200" dirty="0"/>
            <a:t>Increased Storage Cost</a:t>
          </a:r>
        </a:p>
      </dsp:txBody>
      <dsp:txXfrm>
        <a:off x="3700524" y="2482"/>
        <a:ext cx="2469018" cy="1481410"/>
      </dsp:txXfrm>
    </dsp:sp>
    <dsp:sp modelId="{32E2C83E-F8C8-4A0E-B296-893523AECAD0}">
      <dsp:nvSpPr>
        <dsp:cNvPr id="0" name=""/>
        <dsp:cNvSpPr/>
      </dsp:nvSpPr>
      <dsp:spPr>
        <a:xfrm>
          <a:off x="3130850" y="2746753"/>
          <a:ext cx="537274" cy="91440"/>
        </a:xfrm>
        <a:custGeom>
          <a:avLst/>
          <a:gdLst/>
          <a:ahLst/>
          <a:cxnLst/>
          <a:rect l="0" t="0" r="0" b="0"/>
          <a:pathLst>
            <a:path>
              <a:moveTo>
                <a:pt x="0" y="45720"/>
              </a:moveTo>
              <a:lnTo>
                <a:pt x="537274" y="45720"/>
              </a:lnTo>
            </a:path>
          </a:pathLst>
        </a:custGeom>
        <a:noFill/>
        <a:ln w="6350" cap="flat" cmpd="sng" algn="ctr">
          <a:solidFill>
            <a:schemeClr val="accent2">
              <a:hueOff val="-2968397"/>
              <a:satOff val="0"/>
              <a:lumOff val="-1205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85290" y="2789633"/>
        <a:ext cx="28393" cy="5678"/>
      </dsp:txXfrm>
    </dsp:sp>
    <dsp:sp modelId="{BCAE7B5F-056B-46D7-9018-46F70CEA648F}">
      <dsp:nvSpPr>
        <dsp:cNvPr id="0" name=""/>
        <dsp:cNvSpPr/>
      </dsp:nvSpPr>
      <dsp:spPr>
        <a:xfrm>
          <a:off x="663632" y="2051767"/>
          <a:ext cx="2469018" cy="1481410"/>
        </a:xfrm>
        <a:prstGeom prst="rect">
          <a:avLst/>
        </a:prstGeom>
        <a:solidFill>
          <a:schemeClr val="accent2">
            <a:hueOff val="-2374718"/>
            <a:satOff val="0"/>
            <a:lumOff val="-96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84" tIns="126994" rIns="120984" bIns="126994" numCol="1" spcCol="1270" anchor="ctr" anchorCtr="0">
          <a:noAutofit/>
        </a:bodyPr>
        <a:lstStyle/>
        <a:p>
          <a:pPr marL="0" lvl="0" indent="0" algn="ctr" defTabSz="755650">
            <a:lnSpc>
              <a:spcPct val="90000"/>
            </a:lnSpc>
            <a:spcBef>
              <a:spcPct val="0"/>
            </a:spcBef>
            <a:spcAft>
              <a:spcPct val="35000"/>
            </a:spcAft>
            <a:buNone/>
          </a:pPr>
          <a:r>
            <a:rPr lang="en-US" sz="1700" kern="1200"/>
            <a:t>Data Availability</a:t>
          </a:r>
        </a:p>
      </dsp:txBody>
      <dsp:txXfrm>
        <a:off x="663632" y="2051767"/>
        <a:ext cx="2469018" cy="1481410"/>
      </dsp:txXfrm>
    </dsp:sp>
    <dsp:sp modelId="{8EB94555-569F-43DA-8728-F47CA3AC5475}">
      <dsp:nvSpPr>
        <dsp:cNvPr id="0" name=""/>
        <dsp:cNvSpPr/>
      </dsp:nvSpPr>
      <dsp:spPr>
        <a:xfrm>
          <a:off x="1898141" y="3531378"/>
          <a:ext cx="3036892" cy="537274"/>
        </a:xfrm>
        <a:custGeom>
          <a:avLst/>
          <a:gdLst/>
          <a:ahLst/>
          <a:cxnLst/>
          <a:rect l="0" t="0" r="0" b="0"/>
          <a:pathLst>
            <a:path>
              <a:moveTo>
                <a:pt x="3036892" y="0"/>
              </a:moveTo>
              <a:lnTo>
                <a:pt x="3036892" y="285737"/>
              </a:lnTo>
              <a:lnTo>
                <a:pt x="0" y="285737"/>
              </a:lnTo>
              <a:lnTo>
                <a:pt x="0" y="537274"/>
              </a:lnTo>
            </a:path>
          </a:pathLst>
        </a:custGeom>
        <a:noFill/>
        <a:ln w="6350" cap="flat" cmpd="sng" algn="ctr">
          <a:solidFill>
            <a:schemeClr val="accent2">
              <a:hueOff val="-4452596"/>
              <a:satOff val="0"/>
              <a:lumOff val="-1808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39349" y="3797176"/>
        <a:ext cx="154476" cy="5678"/>
      </dsp:txXfrm>
    </dsp:sp>
    <dsp:sp modelId="{9C6C5C74-B852-4477-B92F-CC7BCCECD972}">
      <dsp:nvSpPr>
        <dsp:cNvPr id="0" name=""/>
        <dsp:cNvSpPr/>
      </dsp:nvSpPr>
      <dsp:spPr>
        <a:xfrm>
          <a:off x="3700524" y="2051767"/>
          <a:ext cx="2469018" cy="1481410"/>
        </a:xfrm>
        <a:prstGeom prst="rect">
          <a:avLst/>
        </a:prstGeom>
        <a:solidFill>
          <a:schemeClr val="accent2">
            <a:hueOff val="-3562077"/>
            <a:satOff val="0"/>
            <a:lumOff val="-14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84" tIns="126994" rIns="120984" bIns="126994" numCol="1" spcCol="1270" anchor="ctr" anchorCtr="0">
          <a:noAutofit/>
        </a:bodyPr>
        <a:lstStyle/>
        <a:p>
          <a:pPr marL="0" lvl="0" indent="0" algn="ctr" defTabSz="755650">
            <a:lnSpc>
              <a:spcPct val="90000"/>
            </a:lnSpc>
            <a:spcBef>
              <a:spcPct val="0"/>
            </a:spcBef>
            <a:spcAft>
              <a:spcPct val="35000"/>
            </a:spcAft>
            <a:buNone/>
          </a:pPr>
          <a:r>
            <a:rPr lang="en-US" sz="1700" kern="1200" dirty="0"/>
            <a:t>Data Accessibility</a:t>
          </a:r>
        </a:p>
      </dsp:txBody>
      <dsp:txXfrm>
        <a:off x="3700524" y="2051767"/>
        <a:ext cx="2469018" cy="1481410"/>
      </dsp:txXfrm>
    </dsp:sp>
    <dsp:sp modelId="{D611FF24-6D66-4CE3-B1EC-8042AFC53EF3}">
      <dsp:nvSpPr>
        <dsp:cNvPr id="0" name=""/>
        <dsp:cNvSpPr/>
      </dsp:nvSpPr>
      <dsp:spPr>
        <a:xfrm>
          <a:off x="3130850" y="4796038"/>
          <a:ext cx="537274" cy="91440"/>
        </a:xfrm>
        <a:custGeom>
          <a:avLst/>
          <a:gdLst/>
          <a:ahLst/>
          <a:cxnLst/>
          <a:rect l="0" t="0" r="0" b="0"/>
          <a:pathLst>
            <a:path>
              <a:moveTo>
                <a:pt x="0" y="45720"/>
              </a:moveTo>
              <a:lnTo>
                <a:pt x="537274" y="45720"/>
              </a:lnTo>
            </a:path>
          </a:pathLst>
        </a:custGeom>
        <a:noFill/>
        <a:ln w="6350" cap="flat" cmpd="sng" algn="ctr">
          <a:solidFill>
            <a:schemeClr val="accent2">
              <a:hueOff val="-5936795"/>
              <a:satOff val="0"/>
              <a:lumOff val="-2411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85290" y="4838918"/>
        <a:ext cx="28393" cy="5678"/>
      </dsp:txXfrm>
    </dsp:sp>
    <dsp:sp modelId="{10C6D98E-B988-4DC0-AFF4-A160F336B599}">
      <dsp:nvSpPr>
        <dsp:cNvPr id="0" name=""/>
        <dsp:cNvSpPr/>
      </dsp:nvSpPr>
      <dsp:spPr>
        <a:xfrm>
          <a:off x="663632" y="4101052"/>
          <a:ext cx="2469018" cy="1481410"/>
        </a:xfrm>
        <a:prstGeom prst="rect">
          <a:avLst/>
        </a:prstGeom>
        <a:solidFill>
          <a:schemeClr val="accent2">
            <a:hueOff val="-4749436"/>
            <a:satOff val="0"/>
            <a:lumOff val="-19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84" tIns="126994" rIns="120984" bIns="126994" numCol="1" spcCol="1270" anchor="t" anchorCtr="0">
          <a:noAutofit/>
        </a:bodyPr>
        <a:lstStyle/>
        <a:p>
          <a:pPr marL="0" lvl="0" indent="0" algn="l" defTabSz="755650">
            <a:lnSpc>
              <a:spcPct val="90000"/>
            </a:lnSpc>
            <a:spcBef>
              <a:spcPct val="0"/>
            </a:spcBef>
            <a:spcAft>
              <a:spcPct val="35000"/>
            </a:spcAft>
            <a:buNone/>
          </a:pPr>
          <a:r>
            <a:rPr lang="en-US" sz="1700" kern="1200"/>
            <a:t>Data Quality</a:t>
          </a:r>
        </a:p>
        <a:p>
          <a:pPr marL="114300" lvl="1" indent="-114300" algn="l" defTabSz="577850">
            <a:lnSpc>
              <a:spcPct val="90000"/>
            </a:lnSpc>
            <a:spcBef>
              <a:spcPct val="0"/>
            </a:spcBef>
            <a:spcAft>
              <a:spcPct val="15000"/>
            </a:spcAft>
            <a:buChar char="•"/>
          </a:pPr>
          <a:r>
            <a:rPr lang="en-US" sz="1300" kern="1200"/>
            <a:t>Corrupted data</a:t>
          </a:r>
        </a:p>
        <a:p>
          <a:pPr marL="114300" lvl="1" indent="-114300" algn="l" defTabSz="577850">
            <a:lnSpc>
              <a:spcPct val="90000"/>
            </a:lnSpc>
            <a:spcBef>
              <a:spcPct val="0"/>
            </a:spcBef>
            <a:spcAft>
              <a:spcPct val="15000"/>
            </a:spcAft>
            <a:buChar char="•"/>
          </a:pPr>
          <a:r>
            <a:rPr lang="en-US" sz="1300" kern="1200"/>
            <a:t>Irrelevant or incomplete data</a:t>
          </a:r>
        </a:p>
        <a:p>
          <a:pPr marL="114300" lvl="1" indent="-114300" algn="l" defTabSz="577850">
            <a:lnSpc>
              <a:spcPct val="90000"/>
            </a:lnSpc>
            <a:spcBef>
              <a:spcPct val="0"/>
            </a:spcBef>
            <a:spcAft>
              <a:spcPct val="15000"/>
            </a:spcAft>
            <a:buChar char="•"/>
          </a:pPr>
          <a:r>
            <a:rPr lang="en-US" sz="1300" kern="1200"/>
            <a:t>Unmasked data</a:t>
          </a:r>
        </a:p>
      </dsp:txBody>
      <dsp:txXfrm>
        <a:off x="663632" y="4101052"/>
        <a:ext cx="2469018" cy="1481410"/>
      </dsp:txXfrm>
    </dsp:sp>
    <dsp:sp modelId="{BC8938BB-1095-4861-92CD-9FE3047EFEE7}">
      <dsp:nvSpPr>
        <dsp:cNvPr id="0" name=""/>
        <dsp:cNvSpPr/>
      </dsp:nvSpPr>
      <dsp:spPr>
        <a:xfrm>
          <a:off x="3700524" y="4101052"/>
          <a:ext cx="2469018" cy="1481410"/>
        </a:xfrm>
        <a:prstGeom prst="rect">
          <a:avLst/>
        </a:prstGeom>
        <a:solidFill>
          <a:schemeClr val="accent2">
            <a:hueOff val="-5936795"/>
            <a:satOff val="0"/>
            <a:lumOff val="-24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84" tIns="126994" rIns="120984" bIns="126994" numCol="1" spcCol="1270" anchor="ctr" anchorCtr="0">
          <a:noAutofit/>
        </a:bodyPr>
        <a:lstStyle/>
        <a:p>
          <a:pPr marL="0" lvl="0" indent="0" algn="ctr" defTabSz="755650">
            <a:lnSpc>
              <a:spcPct val="90000"/>
            </a:lnSpc>
            <a:spcBef>
              <a:spcPct val="0"/>
            </a:spcBef>
            <a:spcAft>
              <a:spcPct val="35000"/>
            </a:spcAft>
            <a:buNone/>
          </a:pPr>
          <a:r>
            <a:rPr lang="en-US" sz="1700" kern="1200"/>
            <a:t>Generic Data</a:t>
          </a:r>
        </a:p>
      </dsp:txBody>
      <dsp:txXfrm>
        <a:off x="3700524" y="4101052"/>
        <a:ext cx="2469018" cy="14814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27B00-CE13-4FE8-839D-1770AF16DD6F}">
      <dsp:nvSpPr>
        <dsp:cNvPr id="0" name=""/>
        <dsp:cNvSpPr/>
      </dsp:nvSpPr>
      <dsp:spPr>
        <a:xfrm>
          <a:off x="0" y="5042"/>
          <a:ext cx="6833175" cy="9629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047294-5A49-49E8-ABFC-DEE3505D0FBA}">
      <dsp:nvSpPr>
        <dsp:cNvPr id="0" name=""/>
        <dsp:cNvSpPr/>
      </dsp:nvSpPr>
      <dsp:spPr>
        <a:xfrm>
          <a:off x="291307" y="221717"/>
          <a:ext cx="530167" cy="529649"/>
        </a:xfrm>
        <a:prstGeom prst="rect">
          <a:avLst/>
        </a:prstGeom>
        <a:solidFill>
          <a:schemeClr val="accent2">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834A50-C7CB-40B0-B80F-E4EEED8DAD5A}">
      <dsp:nvSpPr>
        <dsp:cNvPr id="0" name=""/>
        <dsp:cNvSpPr/>
      </dsp:nvSpPr>
      <dsp:spPr>
        <a:xfrm>
          <a:off x="1112781" y="5042"/>
          <a:ext cx="5603850" cy="1173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212" tIns="124212" rIns="124212" bIns="124212" numCol="1" spcCol="1270" anchor="ctr" anchorCtr="0">
          <a:noAutofit/>
        </a:bodyPr>
        <a:lstStyle/>
        <a:p>
          <a:pPr marL="0" lvl="0" indent="0" algn="l" defTabSz="622300">
            <a:lnSpc>
              <a:spcPct val="100000"/>
            </a:lnSpc>
            <a:spcBef>
              <a:spcPct val="0"/>
            </a:spcBef>
            <a:spcAft>
              <a:spcPct val="35000"/>
            </a:spcAft>
            <a:buFont typeface="Symbol" panose="05050102010706020507" pitchFamily="18" charset="2"/>
            <a:buNone/>
          </a:pPr>
          <a:r>
            <a:rPr lang="en-US" sz="1400" kern="1200" dirty="0"/>
            <a:t>Based on the use cases and type of test, both static and dynamic data are used together. This data needs to be identified, sourced, and brought in from different databases while maintaining its integrity. It also needs to be securely stored and managed to avoid regulatory issues.  </a:t>
          </a:r>
        </a:p>
      </dsp:txBody>
      <dsp:txXfrm>
        <a:off x="1112781" y="5042"/>
        <a:ext cx="5603850" cy="1173654"/>
      </dsp:txXfrm>
    </dsp:sp>
    <dsp:sp modelId="{912AADF0-83AC-49F7-9428-FC315467AEAB}">
      <dsp:nvSpPr>
        <dsp:cNvPr id="0" name=""/>
        <dsp:cNvSpPr/>
      </dsp:nvSpPr>
      <dsp:spPr>
        <a:xfrm>
          <a:off x="0" y="1472111"/>
          <a:ext cx="6833175" cy="9629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0BF0A5-F9BA-4CF1-9E76-83A1502E1A1D}">
      <dsp:nvSpPr>
        <dsp:cNvPr id="0" name=""/>
        <dsp:cNvSpPr/>
      </dsp:nvSpPr>
      <dsp:spPr>
        <a:xfrm>
          <a:off x="291307" y="1688786"/>
          <a:ext cx="530167" cy="5296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ABEB67-429B-4535-8E31-6EBAB24F4D1A}">
      <dsp:nvSpPr>
        <dsp:cNvPr id="0" name=""/>
        <dsp:cNvSpPr/>
      </dsp:nvSpPr>
      <dsp:spPr>
        <a:xfrm>
          <a:off x="1112781" y="1472111"/>
          <a:ext cx="5603850" cy="1173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212" tIns="124212" rIns="124212" bIns="124212" numCol="1" spcCol="1270" anchor="ctr" anchorCtr="0">
          <a:noAutofit/>
        </a:bodyPr>
        <a:lstStyle/>
        <a:p>
          <a:pPr marL="0" lvl="0" indent="0" algn="l" defTabSz="622300">
            <a:lnSpc>
              <a:spcPct val="100000"/>
            </a:lnSpc>
            <a:spcBef>
              <a:spcPct val="0"/>
            </a:spcBef>
            <a:spcAft>
              <a:spcPct val="35000"/>
            </a:spcAft>
            <a:buNone/>
          </a:pPr>
          <a:r>
            <a:rPr lang="en-US" sz="1400" kern="1200" dirty="0"/>
            <a:t>TDM is a process of sourcing, managing and delivering high quality test data to the testing teams as and when required; it should be compliant, secure</a:t>
          </a:r>
        </a:p>
      </dsp:txBody>
      <dsp:txXfrm>
        <a:off x="1112781" y="1472111"/>
        <a:ext cx="5603850" cy="1173654"/>
      </dsp:txXfrm>
    </dsp:sp>
    <dsp:sp modelId="{B585C02D-2A64-40FD-8490-E454D7503251}">
      <dsp:nvSpPr>
        <dsp:cNvPr id="0" name=""/>
        <dsp:cNvSpPr/>
      </dsp:nvSpPr>
      <dsp:spPr>
        <a:xfrm>
          <a:off x="0" y="2939179"/>
          <a:ext cx="6833175" cy="9629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5074AA-19AD-4242-BEC7-90BA2BD11540}">
      <dsp:nvSpPr>
        <dsp:cNvPr id="0" name=""/>
        <dsp:cNvSpPr/>
      </dsp:nvSpPr>
      <dsp:spPr>
        <a:xfrm>
          <a:off x="291307" y="3155854"/>
          <a:ext cx="530167" cy="5296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484BFC-4056-4298-8D1B-FECB0205512F}">
      <dsp:nvSpPr>
        <dsp:cNvPr id="0" name=""/>
        <dsp:cNvSpPr/>
      </dsp:nvSpPr>
      <dsp:spPr>
        <a:xfrm>
          <a:off x="1112781" y="2939179"/>
          <a:ext cx="5603850" cy="1173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212" tIns="124212" rIns="124212" bIns="124212" numCol="1" spcCol="1270" anchor="ctr" anchorCtr="0">
          <a:noAutofit/>
        </a:bodyPr>
        <a:lstStyle/>
        <a:p>
          <a:pPr marL="0" lvl="0" indent="0" algn="l" defTabSz="622300">
            <a:lnSpc>
              <a:spcPct val="100000"/>
            </a:lnSpc>
            <a:spcBef>
              <a:spcPct val="0"/>
            </a:spcBef>
            <a:spcAft>
              <a:spcPct val="35000"/>
            </a:spcAft>
            <a:buNone/>
          </a:pPr>
          <a:r>
            <a:rPr lang="en-US" sz="1400" kern="1200" dirty="0"/>
            <a:t>With TDM, organizations can ensure that testers always have access to quality data in the required formats and the right quantities to fulfill their testing requirements.</a:t>
          </a:r>
        </a:p>
      </dsp:txBody>
      <dsp:txXfrm>
        <a:off x="1112781" y="2939179"/>
        <a:ext cx="5603850" cy="1173654"/>
      </dsp:txXfrm>
    </dsp:sp>
    <dsp:sp modelId="{C02B8171-AB5F-43D2-8F82-D5B6E6B796DD}">
      <dsp:nvSpPr>
        <dsp:cNvPr id="0" name=""/>
        <dsp:cNvSpPr/>
      </dsp:nvSpPr>
      <dsp:spPr>
        <a:xfrm>
          <a:off x="0" y="4406248"/>
          <a:ext cx="6833175" cy="9629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EF05CE-3D0A-48C6-B82F-A0E3C99BB54E}">
      <dsp:nvSpPr>
        <dsp:cNvPr id="0" name=""/>
        <dsp:cNvSpPr/>
      </dsp:nvSpPr>
      <dsp:spPr>
        <a:xfrm>
          <a:off x="291307" y="4622923"/>
          <a:ext cx="530167" cy="5296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7CAB72-EED9-48E7-8BE2-873F2CA40FE6}">
      <dsp:nvSpPr>
        <dsp:cNvPr id="0" name=""/>
        <dsp:cNvSpPr/>
      </dsp:nvSpPr>
      <dsp:spPr>
        <a:xfrm>
          <a:off x="1112781" y="4406248"/>
          <a:ext cx="5603850" cy="1173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212" tIns="124212" rIns="124212" bIns="124212" numCol="1" spcCol="1270" anchor="ctr" anchorCtr="0">
          <a:noAutofit/>
        </a:bodyPr>
        <a:lstStyle/>
        <a:p>
          <a:pPr marL="0" lvl="0" indent="0" algn="l" defTabSz="622300">
            <a:lnSpc>
              <a:spcPct val="100000"/>
            </a:lnSpc>
            <a:spcBef>
              <a:spcPct val="0"/>
            </a:spcBef>
            <a:spcAft>
              <a:spcPct val="35000"/>
            </a:spcAft>
            <a:buNone/>
          </a:pPr>
          <a:r>
            <a:rPr lang="en-US" sz="1400" kern="1200" dirty="0"/>
            <a:t>Since handling production data can be challenging due to its sensitivity and volume, many companies have also integrated data synthesis and obfuscation into their TDM practices.  </a:t>
          </a:r>
        </a:p>
      </dsp:txBody>
      <dsp:txXfrm>
        <a:off x="1112781" y="4406248"/>
        <a:ext cx="5603850" cy="11736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733D7-7CD3-40DC-9F68-38E2FCEF24B9}">
      <dsp:nvSpPr>
        <dsp:cNvPr id="0" name=""/>
        <dsp:cNvSpPr/>
      </dsp:nvSpPr>
      <dsp:spPr>
        <a:xfrm rot="5400000">
          <a:off x="512417" y="799886"/>
          <a:ext cx="714242" cy="813139"/>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E18820-AA26-433F-8E1E-5DA4999E35B6}">
      <dsp:nvSpPr>
        <dsp:cNvPr id="0" name=""/>
        <dsp:cNvSpPr/>
      </dsp:nvSpPr>
      <dsp:spPr>
        <a:xfrm>
          <a:off x="323187" y="8134"/>
          <a:ext cx="1202363" cy="841615"/>
        </a:xfrm>
        <a:prstGeom prst="roundRect">
          <a:avLst>
            <a:gd name="adj" fmla="val 16670"/>
          </a:avLst>
        </a:prstGeom>
        <a:solidFill>
          <a:schemeClr val="accent2">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Plan</a:t>
          </a:r>
        </a:p>
      </dsp:txBody>
      <dsp:txXfrm>
        <a:off x="364279" y="49226"/>
        <a:ext cx="1120179" cy="759431"/>
      </dsp:txXfrm>
    </dsp:sp>
    <dsp:sp modelId="{2B54BC2B-5BA0-4D51-A795-22A3E2FC361F}">
      <dsp:nvSpPr>
        <dsp:cNvPr id="0" name=""/>
        <dsp:cNvSpPr/>
      </dsp:nvSpPr>
      <dsp:spPr>
        <a:xfrm>
          <a:off x="1525550" y="88402"/>
          <a:ext cx="874484" cy="680230"/>
        </a:xfrm>
        <a:prstGeom prst="rect">
          <a:avLst/>
        </a:prstGeom>
        <a:noFill/>
        <a:ln>
          <a:noFill/>
        </a:ln>
        <a:effectLst/>
      </dsp:spPr>
      <dsp:style>
        <a:lnRef idx="0">
          <a:scrgbClr r="0" g="0" b="0"/>
        </a:lnRef>
        <a:fillRef idx="0">
          <a:scrgbClr r="0" g="0" b="0"/>
        </a:fillRef>
        <a:effectRef idx="0">
          <a:scrgbClr r="0" g="0" b="0"/>
        </a:effectRef>
        <a:fontRef idx="minor"/>
      </dsp:style>
    </dsp:sp>
    <dsp:sp modelId="{4EE2028F-08AD-4545-BB13-204049D53643}">
      <dsp:nvSpPr>
        <dsp:cNvPr id="0" name=""/>
        <dsp:cNvSpPr/>
      </dsp:nvSpPr>
      <dsp:spPr>
        <a:xfrm rot="5400000">
          <a:off x="1509305" y="1745299"/>
          <a:ext cx="714242" cy="813139"/>
        </a:xfrm>
        <a:prstGeom prst="bentUpArrow">
          <a:avLst>
            <a:gd name="adj1" fmla="val 32840"/>
            <a:gd name="adj2" fmla="val 25000"/>
            <a:gd name="adj3" fmla="val 35780"/>
          </a:avLst>
        </a:prstGeom>
        <a:solidFill>
          <a:schemeClr val="accent1">
            <a:tint val="50000"/>
            <a:hueOff val="899022"/>
            <a:satOff val="13643"/>
            <a:lumOff val="3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489D62-947B-4444-BD7B-9E4C8DD4BA0F}">
      <dsp:nvSpPr>
        <dsp:cNvPr id="0" name=""/>
        <dsp:cNvSpPr/>
      </dsp:nvSpPr>
      <dsp:spPr>
        <a:xfrm>
          <a:off x="1320074" y="953546"/>
          <a:ext cx="1202363" cy="841615"/>
        </a:xfrm>
        <a:prstGeom prst="roundRect">
          <a:avLst>
            <a:gd name="adj" fmla="val 16670"/>
          </a:avLst>
        </a:prstGeom>
        <a:solidFill>
          <a:schemeClr val="accent3">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Design</a:t>
          </a:r>
        </a:p>
      </dsp:txBody>
      <dsp:txXfrm>
        <a:off x="1361166" y="994638"/>
        <a:ext cx="1120179" cy="759431"/>
      </dsp:txXfrm>
    </dsp:sp>
    <dsp:sp modelId="{CB2F6141-A9D7-4E83-891E-4E1330BE23B0}">
      <dsp:nvSpPr>
        <dsp:cNvPr id="0" name=""/>
        <dsp:cNvSpPr/>
      </dsp:nvSpPr>
      <dsp:spPr>
        <a:xfrm>
          <a:off x="2522438" y="1033814"/>
          <a:ext cx="874484" cy="680230"/>
        </a:xfrm>
        <a:prstGeom prst="rect">
          <a:avLst/>
        </a:prstGeom>
        <a:noFill/>
        <a:ln>
          <a:noFill/>
        </a:ln>
        <a:effectLst/>
      </dsp:spPr>
      <dsp:style>
        <a:lnRef idx="0">
          <a:scrgbClr r="0" g="0" b="0"/>
        </a:lnRef>
        <a:fillRef idx="0">
          <a:scrgbClr r="0" g="0" b="0"/>
        </a:fillRef>
        <a:effectRef idx="0">
          <a:scrgbClr r="0" g="0" b="0"/>
        </a:effectRef>
        <a:fontRef idx="minor"/>
      </dsp:style>
    </dsp:sp>
    <dsp:sp modelId="{9CAF641F-8B7C-4496-8DE7-2ED3FE9A19E6}">
      <dsp:nvSpPr>
        <dsp:cNvPr id="0" name=""/>
        <dsp:cNvSpPr/>
      </dsp:nvSpPr>
      <dsp:spPr>
        <a:xfrm rot="5400000">
          <a:off x="2506192" y="2690711"/>
          <a:ext cx="714242" cy="813139"/>
        </a:xfrm>
        <a:prstGeom prst="bentUpArrow">
          <a:avLst>
            <a:gd name="adj1" fmla="val 32840"/>
            <a:gd name="adj2" fmla="val 25000"/>
            <a:gd name="adj3" fmla="val 35780"/>
          </a:avLst>
        </a:prstGeom>
        <a:solidFill>
          <a:schemeClr val="accent1">
            <a:tint val="50000"/>
            <a:hueOff val="1798045"/>
            <a:satOff val="27285"/>
            <a:lumOff val="6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1E38D1-3099-4C93-8151-81FA43F34DF0}">
      <dsp:nvSpPr>
        <dsp:cNvPr id="0" name=""/>
        <dsp:cNvSpPr/>
      </dsp:nvSpPr>
      <dsp:spPr>
        <a:xfrm>
          <a:off x="2316961" y="1898959"/>
          <a:ext cx="1202363" cy="841615"/>
        </a:xfrm>
        <a:prstGeom prst="roundRect">
          <a:avLst>
            <a:gd name="adj" fmla="val 16670"/>
          </a:avLst>
        </a:prstGeom>
        <a:solidFill>
          <a:schemeClr val="accent4">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Source</a:t>
          </a:r>
        </a:p>
      </dsp:txBody>
      <dsp:txXfrm>
        <a:off x="2358053" y="1940051"/>
        <a:ext cx="1120179" cy="759431"/>
      </dsp:txXfrm>
    </dsp:sp>
    <dsp:sp modelId="{4F075B59-2D68-4251-A657-8FCF84BCDDFC}">
      <dsp:nvSpPr>
        <dsp:cNvPr id="0" name=""/>
        <dsp:cNvSpPr/>
      </dsp:nvSpPr>
      <dsp:spPr>
        <a:xfrm>
          <a:off x="3519325" y="1979226"/>
          <a:ext cx="874484" cy="680230"/>
        </a:xfrm>
        <a:prstGeom prst="rect">
          <a:avLst/>
        </a:prstGeom>
        <a:noFill/>
        <a:ln>
          <a:noFill/>
        </a:ln>
        <a:effectLst/>
      </dsp:spPr>
      <dsp:style>
        <a:lnRef idx="0">
          <a:scrgbClr r="0" g="0" b="0"/>
        </a:lnRef>
        <a:fillRef idx="0">
          <a:scrgbClr r="0" g="0" b="0"/>
        </a:fillRef>
        <a:effectRef idx="0">
          <a:scrgbClr r="0" g="0" b="0"/>
        </a:effectRef>
        <a:fontRef idx="minor"/>
      </dsp:style>
    </dsp:sp>
    <dsp:sp modelId="{B9F5BF56-3459-46BF-9C80-6750D1CF274E}">
      <dsp:nvSpPr>
        <dsp:cNvPr id="0" name=""/>
        <dsp:cNvSpPr/>
      </dsp:nvSpPr>
      <dsp:spPr>
        <a:xfrm rot="5400000">
          <a:off x="3503080" y="3636123"/>
          <a:ext cx="714242" cy="813139"/>
        </a:xfrm>
        <a:prstGeom prst="bentUpArrow">
          <a:avLst>
            <a:gd name="adj1" fmla="val 32840"/>
            <a:gd name="adj2" fmla="val 25000"/>
            <a:gd name="adj3" fmla="val 35780"/>
          </a:avLst>
        </a:prstGeom>
        <a:solidFill>
          <a:schemeClr val="accent1">
            <a:tint val="50000"/>
            <a:hueOff val="2697067"/>
            <a:satOff val="40928"/>
            <a:lumOff val="10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E8493B2-0D15-4539-9DDD-F8B4539EC351}">
      <dsp:nvSpPr>
        <dsp:cNvPr id="0" name=""/>
        <dsp:cNvSpPr/>
      </dsp:nvSpPr>
      <dsp:spPr>
        <a:xfrm>
          <a:off x="3313849" y="2844371"/>
          <a:ext cx="1202363" cy="841615"/>
        </a:xfrm>
        <a:prstGeom prst="roundRect">
          <a:avLst>
            <a:gd name="adj" fmla="val 16670"/>
          </a:avLst>
        </a:prstGeom>
        <a:solidFill>
          <a:schemeClr val="accent5">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Store</a:t>
          </a:r>
        </a:p>
      </dsp:txBody>
      <dsp:txXfrm>
        <a:off x="3354941" y="2885463"/>
        <a:ext cx="1120179" cy="759431"/>
      </dsp:txXfrm>
    </dsp:sp>
    <dsp:sp modelId="{37CDFD28-2555-4FDC-8757-DD6F4E333627}">
      <dsp:nvSpPr>
        <dsp:cNvPr id="0" name=""/>
        <dsp:cNvSpPr/>
      </dsp:nvSpPr>
      <dsp:spPr>
        <a:xfrm>
          <a:off x="4516213" y="2924638"/>
          <a:ext cx="874484" cy="680230"/>
        </a:xfrm>
        <a:prstGeom prst="rect">
          <a:avLst/>
        </a:prstGeom>
        <a:noFill/>
        <a:ln>
          <a:noFill/>
        </a:ln>
        <a:effectLst/>
      </dsp:spPr>
      <dsp:style>
        <a:lnRef idx="0">
          <a:scrgbClr r="0" g="0" b="0"/>
        </a:lnRef>
        <a:fillRef idx="0">
          <a:scrgbClr r="0" g="0" b="0"/>
        </a:fillRef>
        <a:effectRef idx="0">
          <a:scrgbClr r="0" g="0" b="0"/>
        </a:effectRef>
        <a:fontRef idx="minor"/>
      </dsp:style>
    </dsp:sp>
    <dsp:sp modelId="{A1B17099-EB3B-4A33-9A63-3A564174535E}">
      <dsp:nvSpPr>
        <dsp:cNvPr id="0" name=""/>
        <dsp:cNvSpPr/>
      </dsp:nvSpPr>
      <dsp:spPr>
        <a:xfrm rot="5400000">
          <a:off x="4499967" y="4581535"/>
          <a:ext cx="714242" cy="813139"/>
        </a:xfrm>
        <a:prstGeom prst="bentUpArrow">
          <a:avLst>
            <a:gd name="adj1" fmla="val 32840"/>
            <a:gd name="adj2" fmla="val 25000"/>
            <a:gd name="adj3" fmla="val 35780"/>
          </a:avLst>
        </a:prstGeom>
        <a:solidFill>
          <a:schemeClr val="accent1">
            <a:tint val="50000"/>
            <a:hueOff val="3596090"/>
            <a:satOff val="54571"/>
            <a:lumOff val="13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E0420D6-3246-4BCD-9143-A218E7A735AA}">
      <dsp:nvSpPr>
        <dsp:cNvPr id="0" name=""/>
        <dsp:cNvSpPr/>
      </dsp:nvSpPr>
      <dsp:spPr>
        <a:xfrm>
          <a:off x="4310736" y="3789783"/>
          <a:ext cx="1202363" cy="841615"/>
        </a:xfrm>
        <a:prstGeom prst="roundRect">
          <a:avLst>
            <a:gd name="adj" fmla="val 16670"/>
          </a:avLst>
        </a:prstGeom>
        <a:solidFill>
          <a:schemeClr val="accent6">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Secure</a:t>
          </a:r>
        </a:p>
      </dsp:txBody>
      <dsp:txXfrm>
        <a:off x="4351828" y="3830875"/>
        <a:ext cx="1120179" cy="759431"/>
      </dsp:txXfrm>
    </dsp:sp>
    <dsp:sp modelId="{19486B93-7565-48A0-A433-56A05F8B4DCB}">
      <dsp:nvSpPr>
        <dsp:cNvPr id="0" name=""/>
        <dsp:cNvSpPr/>
      </dsp:nvSpPr>
      <dsp:spPr>
        <a:xfrm>
          <a:off x="5513100" y="3870050"/>
          <a:ext cx="874484" cy="680230"/>
        </a:xfrm>
        <a:prstGeom prst="rect">
          <a:avLst/>
        </a:prstGeom>
        <a:noFill/>
        <a:ln>
          <a:noFill/>
        </a:ln>
        <a:effectLst/>
      </dsp:spPr>
      <dsp:style>
        <a:lnRef idx="0">
          <a:scrgbClr r="0" g="0" b="0"/>
        </a:lnRef>
        <a:fillRef idx="0">
          <a:scrgbClr r="0" g="0" b="0"/>
        </a:fillRef>
        <a:effectRef idx="0">
          <a:scrgbClr r="0" g="0" b="0"/>
        </a:effectRef>
        <a:fontRef idx="minor"/>
      </dsp:style>
    </dsp:sp>
    <dsp:sp modelId="{F6F7E8E8-4E11-4688-8C02-81BB27C4220E}">
      <dsp:nvSpPr>
        <dsp:cNvPr id="0" name=""/>
        <dsp:cNvSpPr/>
      </dsp:nvSpPr>
      <dsp:spPr>
        <a:xfrm>
          <a:off x="5307624" y="4735195"/>
          <a:ext cx="1202363" cy="841615"/>
        </a:xfrm>
        <a:prstGeom prst="roundRect">
          <a:avLst>
            <a:gd name="adj" fmla="val 16670"/>
          </a:avLst>
        </a:prstGeom>
        <a:solidFill>
          <a:schemeClr val="accent2">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Retrieve</a:t>
          </a:r>
        </a:p>
      </dsp:txBody>
      <dsp:txXfrm>
        <a:off x="5348716" y="4776287"/>
        <a:ext cx="1120179" cy="7594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F74BF4-5039-409A-AEB3-C921A0C4AA5B}">
      <dsp:nvSpPr>
        <dsp:cNvPr id="0" name=""/>
        <dsp:cNvSpPr/>
      </dsp:nvSpPr>
      <dsp:spPr>
        <a:xfrm>
          <a:off x="0" y="0"/>
          <a:ext cx="8090383" cy="46308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t>Analysis of test data requirements</a:t>
          </a:r>
          <a:endParaRPr lang="en-US" sz="1900" kern="1200" dirty="0"/>
        </a:p>
      </dsp:txBody>
      <dsp:txXfrm>
        <a:off x="13563" y="13563"/>
        <a:ext cx="7536492" cy="435963"/>
      </dsp:txXfrm>
    </dsp:sp>
    <dsp:sp modelId="{FF1D9A80-156B-4C94-9D6F-EDCC415EFA2F}">
      <dsp:nvSpPr>
        <dsp:cNvPr id="0" name=""/>
        <dsp:cNvSpPr/>
      </dsp:nvSpPr>
      <dsp:spPr>
        <a:xfrm>
          <a:off x="604151" y="527407"/>
          <a:ext cx="8090383" cy="463089"/>
        </a:xfrm>
        <a:prstGeom prst="roundRect">
          <a:avLst>
            <a:gd name="adj" fmla="val 10000"/>
          </a:avLst>
        </a:prstGeom>
        <a:solidFill>
          <a:schemeClr val="accent2">
            <a:hueOff val="-1484199"/>
            <a:satOff val="0"/>
            <a:lumOff val="-60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Obfuscation and Masking of data</a:t>
          </a:r>
          <a:endParaRPr lang="en-US" sz="1900" kern="1200"/>
        </a:p>
      </dsp:txBody>
      <dsp:txXfrm>
        <a:off x="617714" y="540970"/>
        <a:ext cx="7158096" cy="435963"/>
      </dsp:txXfrm>
    </dsp:sp>
    <dsp:sp modelId="{C487C43D-4035-48E6-9BFC-4A8931C043F5}">
      <dsp:nvSpPr>
        <dsp:cNvPr id="0" name=""/>
        <dsp:cNvSpPr/>
      </dsp:nvSpPr>
      <dsp:spPr>
        <a:xfrm>
          <a:off x="1208303" y="1054815"/>
          <a:ext cx="8090383" cy="463089"/>
        </a:xfrm>
        <a:prstGeom prst="roundRect">
          <a:avLst>
            <a:gd name="adj" fmla="val 10000"/>
          </a:avLst>
        </a:prstGeom>
        <a:solidFill>
          <a:schemeClr val="accent2">
            <a:hueOff val="-2968397"/>
            <a:satOff val="0"/>
            <a:lumOff val="-12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Subsetting of data</a:t>
          </a:r>
          <a:endParaRPr lang="en-US" sz="1900" kern="1200"/>
        </a:p>
      </dsp:txBody>
      <dsp:txXfrm>
        <a:off x="1221866" y="1068378"/>
        <a:ext cx="7158096" cy="435963"/>
      </dsp:txXfrm>
    </dsp:sp>
    <dsp:sp modelId="{D8319D24-7B31-43A6-A860-AFD923D69D77}">
      <dsp:nvSpPr>
        <dsp:cNvPr id="0" name=""/>
        <dsp:cNvSpPr/>
      </dsp:nvSpPr>
      <dsp:spPr>
        <a:xfrm>
          <a:off x="1812455" y="1582223"/>
          <a:ext cx="8090383" cy="463089"/>
        </a:xfrm>
        <a:prstGeom prst="roundRect">
          <a:avLst>
            <a:gd name="adj" fmla="val 10000"/>
          </a:avLst>
        </a:prstGeom>
        <a:solidFill>
          <a:schemeClr val="accent2">
            <a:hueOff val="-4452596"/>
            <a:satOff val="0"/>
            <a:lumOff val="-1808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Generation of required data</a:t>
          </a:r>
          <a:endParaRPr lang="en-US" sz="1900" kern="1200"/>
        </a:p>
      </dsp:txBody>
      <dsp:txXfrm>
        <a:off x="1826018" y="1595786"/>
        <a:ext cx="7158096" cy="435963"/>
      </dsp:txXfrm>
    </dsp:sp>
    <dsp:sp modelId="{7EB2A699-C0C9-4F06-813E-71BB053B2329}">
      <dsp:nvSpPr>
        <dsp:cNvPr id="0" name=""/>
        <dsp:cNvSpPr/>
      </dsp:nvSpPr>
      <dsp:spPr>
        <a:xfrm>
          <a:off x="2416607" y="2109631"/>
          <a:ext cx="8090383" cy="463089"/>
        </a:xfrm>
        <a:prstGeom prst="roundRect">
          <a:avLst>
            <a:gd name="adj" fmla="val 10000"/>
          </a:avLst>
        </a:prstGeom>
        <a:solidFill>
          <a:schemeClr val="accent2">
            <a:hueOff val="-5936795"/>
            <a:satOff val="0"/>
            <a:lumOff val="-24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Delivery of data</a:t>
          </a:r>
          <a:endParaRPr lang="en-US" sz="1900" kern="1200"/>
        </a:p>
      </dsp:txBody>
      <dsp:txXfrm>
        <a:off x="2430170" y="2123194"/>
        <a:ext cx="7158096" cy="435963"/>
      </dsp:txXfrm>
    </dsp:sp>
    <dsp:sp modelId="{00D2AE3A-46A3-44C7-84C1-E829545899C2}">
      <dsp:nvSpPr>
        <dsp:cNvPr id="0" name=""/>
        <dsp:cNvSpPr/>
      </dsp:nvSpPr>
      <dsp:spPr>
        <a:xfrm>
          <a:off x="7789374" y="338312"/>
          <a:ext cx="301008" cy="301008"/>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7857101" y="338312"/>
        <a:ext cx="165554" cy="226509"/>
      </dsp:txXfrm>
    </dsp:sp>
    <dsp:sp modelId="{598B8A1B-C2BF-43FC-A653-D2E82E88DEE7}">
      <dsp:nvSpPr>
        <dsp:cNvPr id="0" name=""/>
        <dsp:cNvSpPr/>
      </dsp:nvSpPr>
      <dsp:spPr>
        <a:xfrm>
          <a:off x="8393526" y="865720"/>
          <a:ext cx="301008" cy="301008"/>
        </a:xfrm>
        <a:prstGeom prst="downArrow">
          <a:avLst>
            <a:gd name="adj1" fmla="val 55000"/>
            <a:gd name="adj2" fmla="val 45000"/>
          </a:avLst>
        </a:prstGeom>
        <a:solidFill>
          <a:schemeClr val="accent2">
            <a:tint val="40000"/>
            <a:alpha val="90000"/>
            <a:hueOff val="-2157369"/>
            <a:satOff val="-16522"/>
            <a:lumOff val="-1399"/>
            <a:alphaOff val="0"/>
          </a:schemeClr>
        </a:solidFill>
        <a:ln w="12700" cap="flat" cmpd="sng" algn="ctr">
          <a:solidFill>
            <a:schemeClr val="accent2">
              <a:tint val="40000"/>
              <a:alpha val="90000"/>
              <a:hueOff val="-2157369"/>
              <a:satOff val="-16522"/>
              <a:lumOff val="-13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8461253" y="865720"/>
        <a:ext cx="165554" cy="226509"/>
      </dsp:txXfrm>
    </dsp:sp>
    <dsp:sp modelId="{2F9B4B46-E470-49B2-9B53-017523C4409F}">
      <dsp:nvSpPr>
        <dsp:cNvPr id="0" name=""/>
        <dsp:cNvSpPr/>
      </dsp:nvSpPr>
      <dsp:spPr>
        <a:xfrm>
          <a:off x="8997678" y="1385410"/>
          <a:ext cx="301008" cy="301008"/>
        </a:xfrm>
        <a:prstGeom prst="downArrow">
          <a:avLst>
            <a:gd name="adj1" fmla="val 55000"/>
            <a:gd name="adj2" fmla="val 45000"/>
          </a:avLst>
        </a:prstGeom>
        <a:solidFill>
          <a:schemeClr val="accent2">
            <a:tint val="40000"/>
            <a:alpha val="90000"/>
            <a:hueOff val="-4314738"/>
            <a:satOff val="-33045"/>
            <a:lumOff val="-2799"/>
            <a:alphaOff val="0"/>
          </a:schemeClr>
        </a:solidFill>
        <a:ln w="12700" cap="flat" cmpd="sng" algn="ctr">
          <a:solidFill>
            <a:schemeClr val="accent2">
              <a:tint val="40000"/>
              <a:alpha val="90000"/>
              <a:hueOff val="-4314738"/>
              <a:satOff val="-33045"/>
              <a:lumOff val="-27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9065405" y="1385410"/>
        <a:ext cx="165554" cy="226509"/>
      </dsp:txXfrm>
    </dsp:sp>
    <dsp:sp modelId="{7E51F559-9A47-48F4-87C5-3613EC4E56D7}">
      <dsp:nvSpPr>
        <dsp:cNvPr id="0" name=""/>
        <dsp:cNvSpPr/>
      </dsp:nvSpPr>
      <dsp:spPr>
        <a:xfrm>
          <a:off x="9601830" y="1917963"/>
          <a:ext cx="301008" cy="301008"/>
        </a:xfrm>
        <a:prstGeom prst="downArrow">
          <a:avLst>
            <a:gd name="adj1" fmla="val 55000"/>
            <a:gd name="adj2" fmla="val 45000"/>
          </a:avLst>
        </a:prstGeom>
        <a:solidFill>
          <a:schemeClr val="accent2">
            <a:tint val="40000"/>
            <a:alpha val="90000"/>
            <a:hueOff val="-6472107"/>
            <a:satOff val="-49567"/>
            <a:lumOff val="-4198"/>
            <a:alphaOff val="0"/>
          </a:schemeClr>
        </a:solidFill>
        <a:ln w="12700" cap="flat" cmpd="sng" algn="ctr">
          <a:solidFill>
            <a:schemeClr val="accent2">
              <a:tint val="40000"/>
              <a:alpha val="90000"/>
              <a:hueOff val="-6472107"/>
              <a:satOff val="-49567"/>
              <a:lumOff val="-41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9669557" y="1917963"/>
        <a:ext cx="165554" cy="22650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DB053B-C832-4FCA-BC69-B685FB19F753}">
      <dsp:nvSpPr>
        <dsp:cNvPr id="0" name=""/>
        <dsp:cNvSpPr/>
      </dsp:nvSpPr>
      <dsp:spPr>
        <a:xfrm>
          <a:off x="5253831" y="774705"/>
          <a:ext cx="162458" cy="711723"/>
        </a:xfrm>
        <a:custGeom>
          <a:avLst/>
          <a:gdLst/>
          <a:ahLst/>
          <a:cxnLst/>
          <a:rect l="0" t="0" r="0" b="0"/>
          <a:pathLst>
            <a:path>
              <a:moveTo>
                <a:pt x="0" y="0"/>
              </a:moveTo>
              <a:lnTo>
                <a:pt x="0" y="711723"/>
              </a:lnTo>
              <a:lnTo>
                <a:pt x="162458" y="71172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373BEF-EE2B-4748-A360-3009ED1395B8}">
      <dsp:nvSpPr>
        <dsp:cNvPr id="0" name=""/>
        <dsp:cNvSpPr/>
      </dsp:nvSpPr>
      <dsp:spPr>
        <a:xfrm>
          <a:off x="5091372" y="774705"/>
          <a:ext cx="162458" cy="711723"/>
        </a:xfrm>
        <a:custGeom>
          <a:avLst/>
          <a:gdLst/>
          <a:ahLst/>
          <a:cxnLst/>
          <a:rect l="0" t="0" r="0" b="0"/>
          <a:pathLst>
            <a:path>
              <a:moveTo>
                <a:pt x="162458" y="0"/>
              </a:moveTo>
              <a:lnTo>
                <a:pt x="162458" y="711723"/>
              </a:lnTo>
              <a:lnTo>
                <a:pt x="0" y="71172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39ED77-0E84-4390-A870-0549563087EB}">
      <dsp:nvSpPr>
        <dsp:cNvPr id="0" name=""/>
        <dsp:cNvSpPr/>
      </dsp:nvSpPr>
      <dsp:spPr>
        <a:xfrm>
          <a:off x="5253831" y="774705"/>
          <a:ext cx="1872142" cy="1423447"/>
        </a:xfrm>
        <a:custGeom>
          <a:avLst/>
          <a:gdLst/>
          <a:ahLst/>
          <a:cxnLst/>
          <a:rect l="0" t="0" r="0" b="0"/>
          <a:pathLst>
            <a:path>
              <a:moveTo>
                <a:pt x="0" y="0"/>
              </a:moveTo>
              <a:lnTo>
                <a:pt x="0" y="1260988"/>
              </a:lnTo>
              <a:lnTo>
                <a:pt x="1872142" y="1260988"/>
              </a:lnTo>
              <a:lnTo>
                <a:pt x="1872142" y="1423447"/>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8A1089B-F8D7-4E16-9940-65AB722DA41A}">
      <dsp:nvSpPr>
        <dsp:cNvPr id="0" name=""/>
        <dsp:cNvSpPr/>
      </dsp:nvSpPr>
      <dsp:spPr>
        <a:xfrm>
          <a:off x="5208111" y="774705"/>
          <a:ext cx="91440" cy="1423447"/>
        </a:xfrm>
        <a:custGeom>
          <a:avLst/>
          <a:gdLst/>
          <a:ahLst/>
          <a:cxnLst/>
          <a:rect l="0" t="0" r="0" b="0"/>
          <a:pathLst>
            <a:path>
              <a:moveTo>
                <a:pt x="45720" y="0"/>
              </a:moveTo>
              <a:lnTo>
                <a:pt x="45720" y="1423447"/>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C738CBD-08B4-4900-9522-400838E7A92F}">
      <dsp:nvSpPr>
        <dsp:cNvPr id="0" name=""/>
        <dsp:cNvSpPr/>
      </dsp:nvSpPr>
      <dsp:spPr>
        <a:xfrm>
          <a:off x="3381689" y="774705"/>
          <a:ext cx="1872142" cy="1423447"/>
        </a:xfrm>
        <a:custGeom>
          <a:avLst/>
          <a:gdLst/>
          <a:ahLst/>
          <a:cxnLst/>
          <a:rect l="0" t="0" r="0" b="0"/>
          <a:pathLst>
            <a:path>
              <a:moveTo>
                <a:pt x="1872142" y="0"/>
              </a:moveTo>
              <a:lnTo>
                <a:pt x="1872142" y="1260988"/>
              </a:lnTo>
              <a:lnTo>
                <a:pt x="0" y="1260988"/>
              </a:lnTo>
              <a:lnTo>
                <a:pt x="0" y="1423447"/>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C6124D-0B81-42E4-B65F-64734B54FAE4}">
      <dsp:nvSpPr>
        <dsp:cNvPr id="0" name=""/>
        <dsp:cNvSpPr/>
      </dsp:nvSpPr>
      <dsp:spPr>
        <a:xfrm>
          <a:off x="4480218" y="1093"/>
          <a:ext cx="1547225" cy="7736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Enterprise Data Strategy</a:t>
          </a:r>
        </a:p>
      </dsp:txBody>
      <dsp:txXfrm>
        <a:off x="4480218" y="1093"/>
        <a:ext cx="1547225" cy="773612"/>
      </dsp:txXfrm>
    </dsp:sp>
    <dsp:sp modelId="{565C4DAB-E728-4AFA-B0E2-CDB39ABC622D}">
      <dsp:nvSpPr>
        <dsp:cNvPr id="0" name=""/>
        <dsp:cNvSpPr/>
      </dsp:nvSpPr>
      <dsp:spPr>
        <a:xfrm>
          <a:off x="2608076" y="2198153"/>
          <a:ext cx="1547225" cy="77361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Data Cloning/Sampling</a:t>
          </a:r>
        </a:p>
      </dsp:txBody>
      <dsp:txXfrm>
        <a:off x="2608076" y="2198153"/>
        <a:ext cx="1547225" cy="773612"/>
      </dsp:txXfrm>
    </dsp:sp>
    <dsp:sp modelId="{96A1A77E-93FC-4B93-A294-DE3CA63F4D81}">
      <dsp:nvSpPr>
        <dsp:cNvPr id="0" name=""/>
        <dsp:cNvSpPr/>
      </dsp:nvSpPr>
      <dsp:spPr>
        <a:xfrm>
          <a:off x="4480218" y="2198153"/>
          <a:ext cx="1547225" cy="77361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Synthetic Data Creation</a:t>
          </a:r>
        </a:p>
      </dsp:txBody>
      <dsp:txXfrm>
        <a:off x="4480218" y="2198153"/>
        <a:ext cx="1547225" cy="773612"/>
      </dsp:txXfrm>
    </dsp:sp>
    <dsp:sp modelId="{8B9081B5-F7AF-4B67-9574-31E5B48FD781}">
      <dsp:nvSpPr>
        <dsp:cNvPr id="0" name=""/>
        <dsp:cNvSpPr/>
      </dsp:nvSpPr>
      <dsp:spPr>
        <a:xfrm>
          <a:off x="6352361" y="2198153"/>
          <a:ext cx="1547225" cy="77361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Data Achieve and Maintenance</a:t>
          </a:r>
        </a:p>
      </dsp:txBody>
      <dsp:txXfrm>
        <a:off x="6352361" y="2198153"/>
        <a:ext cx="1547225" cy="773612"/>
      </dsp:txXfrm>
    </dsp:sp>
    <dsp:sp modelId="{7E8A8103-DD10-40F0-8677-0AD888608A0D}">
      <dsp:nvSpPr>
        <dsp:cNvPr id="0" name=""/>
        <dsp:cNvSpPr/>
      </dsp:nvSpPr>
      <dsp:spPr>
        <a:xfrm>
          <a:off x="3544147" y="1099623"/>
          <a:ext cx="1547225" cy="77361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Data Principles</a:t>
          </a:r>
        </a:p>
      </dsp:txBody>
      <dsp:txXfrm>
        <a:off x="3544147" y="1099623"/>
        <a:ext cx="1547225" cy="773612"/>
      </dsp:txXfrm>
    </dsp:sp>
    <dsp:sp modelId="{2C394F19-0A86-4A07-A0C1-D7D37D766918}">
      <dsp:nvSpPr>
        <dsp:cNvPr id="0" name=""/>
        <dsp:cNvSpPr/>
      </dsp:nvSpPr>
      <dsp:spPr>
        <a:xfrm>
          <a:off x="5416290" y="1099623"/>
          <a:ext cx="1547225" cy="77361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Delivery Management</a:t>
          </a:r>
        </a:p>
      </dsp:txBody>
      <dsp:txXfrm>
        <a:off x="5416290" y="1099623"/>
        <a:ext cx="1547225" cy="7736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36AE4B-8596-4962-B75D-03D5AD62AE6A}">
      <dsp:nvSpPr>
        <dsp:cNvPr id="0" name=""/>
        <dsp:cNvSpPr/>
      </dsp:nvSpPr>
      <dsp:spPr>
        <a:xfrm>
          <a:off x="0" y="254470"/>
          <a:ext cx="4779884" cy="2268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0972" tIns="333248" rIns="370972"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Test Case driven.</a:t>
          </a:r>
          <a:endParaRPr lang="en-US" sz="1200" kern="1200" dirty="0"/>
        </a:p>
        <a:p>
          <a:pPr marL="114300" lvl="1" indent="-114300" algn="l" defTabSz="533400">
            <a:lnSpc>
              <a:spcPct val="90000"/>
            </a:lnSpc>
            <a:spcBef>
              <a:spcPct val="0"/>
            </a:spcBef>
            <a:spcAft>
              <a:spcPct val="15000"/>
            </a:spcAft>
            <a:buChar char="•"/>
          </a:pPr>
          <a:r>
            <a:rPr lang="en-US" sz="1200" kern="1200" dirty="0"/>
            <a:t>When the application is already built and testing team have access of application, Test cases defining business flows are created and full testing requirements are defined by test manager, but testers don’t have test data to test the flows.</a:t>
          </a:r>
        </a:p>
        <a:p>
          <a:pPr marL="114300" lvl="1" indent="-114300" algn="l" defTabSz="533400">
            <a:lnSpc>
              <a:spcPct val="90000"/>
            </a:lnSpc>
            <a:spcBef>
              <a:spcPct val="0"/>
            </a:spcBef>
            <a:spcAft>
              <a:spcPct val="15000"/>
            </a:spcAft>
            <a:buChar char="•"/>
          </a:pPr>
          <a:r>
            <a:rPr lang="en-US" sz="1200" kern="1200"/>
            <a:t>Testers react to application/test cases and start creating test data to fit into test case.</a:t>
          </a:r>
        </a:p>
        <a:p>
          <a:pPr marL="114300" lvl="1" indent="-114300" algn="l" defTabSz="533400">
            <a:lnSpc>
              <a:spcPct val="90000"/>
            </a:lnSpc>
            <a:spcBef>
              <a:spcPct val="0"/>
            </a:spcBef>
            <a:spcAft>
              <a:spcPct val="15000"/>
            </a:spcAft>
            <a:buChar char="•"/>
          </a:pPr>
          <a:r>
            <a:rPr lang="en-US" sz="1200" kern="1200"/>
            <a:t>By this time nobody is sure on what data they need and starts reacting to test cases and may run into data issues.</a:t>
          </a:r>
        </a:p>
      </dsp:txBody>
      <dsp:txXfrm>
        <a:off x="0" y="254470"/>
        <a:ext cx="4779884" cy="2268000"/>
      </dsp:txXfrm>
    </dsp:sp>
    <dsp:sp modelId="{2659A210-EFD6-4F1A-AB79-2456D811A753}">
      <dsp:nvSpPr>
        <dsp:cNvPr id="0" name=""/>
        <dsp:cNvSpPr/>
      </dsp:nvSpPr>
      <dsp:spPr>
        <a:xfrm>
          <a:off x="238994" y="18310"/>
          <a:ext cx="3345918" cy="472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6468" tIns="0" rIns="126468" bIns="0" numCol="1" spcCol="1270" anchor="ctr" anchorCtr="0">
          <a:noAutofit/>
        </a:bodyPr>
        <a:lstStyle/>
        <a:p>
          <a:pPr marL="0" lvl="0" indent="0" algn="l" defTabSz="622300">
            <a:lnSpc>
              <a:spcPct val="90000"/>
            </a:lnSpc>
            <a:spcBef>
              <a:spcPct val="0"/>
            </a:spcBef>
            <a:spcAft>
              <a:spcPct val="35000"/>
            </a:spcAft>
            <a:buNone/>
          </a:pPr>
          <a:r>
            <a:rPr lang="en-US" sz="1400" b="1" kern="1200" dirty="0"/>
            <a:t>Reactive Strategy</a:t>
          </a:r>
          <a:endParaRPr lang="en-US" sz="1400" kern="1200" dirty="0"/>
        </a:p>
      </dsp:txBody>
      <dsp:txXfrm>
        <a:off x="262051" y="41367"/>
        <a:ext cx="3299804" cy="426206"/>
      </dsp:txXfrm>
    </dsp:sp>
    <dsp:sp modelId="{554FC7EE-6DE3-41AA-A77E-8E81DE4CE55F}">
      <dsp:nvSpPr>
        <dsp:cNvPr id="0" name=""/>
        <dsp:cNvSpPr/>
      </dsp:nvSpPr>
      <dsp:spPr>
        <a:xfrm>
          <a:off x="0" y="2845030"/>
          <a:ext cx="4779884" cy="2721600"/>
        </a:xfrm>
        <a:prstGeom prst="rect">
          <a:avLst/>
        </a:prstGeom>
        <a:solidFill>
          <a:schemeClr val="lt1">
            <a:alpha val="90000"/>
            <a:hueOff val="0"/>
            <a:satOff val="0"/>
            <a:lumOff val="0"/>
            <a:alphaOff val="0"/>
          </a:schemeClr>
        </a:solidFill>
        <a:ln w="12700" cap="flat" cmpd="sng" algn="ctr">
          <a:solidFill>
            <a:schemeClr val="accent2">
              <a:hueOff val="-5936795"/>
              <a:satOff val="0"/>
              <a:lumOff val="-2411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0972" tIns="333248" rIns="370972"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Application is not built.</a:t>
          </a:r>
        </a:p>
        <a:p>
          <a:pPr marL="114300" lvl="1" indent="-114300" algn="l" defTabSz="533400">
            <a:lnSpc>
              <a:spcPct val="90000"/>
            </a:lnSpc>
            <a:spcBef>
              <a:spcPct val="0"/>
            </a:spcBef>
            <a:spcAft>
              <a:spcPct val="15000"/>
            </a:spcAft>
            <a:buChar char="•"/>
          </a:pPr>
          <a:r>
            <a:rPr lang="en-US" sz="1200" kern="1200"/>
            <a:t>It is Business rules driven.</a:t>
          </a:r>
        </a:p>
        <a:p>
          <a:pPr marL="114300" lvl="1" indent="-114300" algn="l" defTabSz="533400">
            <a:lnSpc>
              <a:spcPct val="90000"/>
            </a:lnSpc>
            <a:spcBef>
              <a:spcPct val="0"/>
            </a:spcBef>
            <a:spcAft>
              <a:spcPct val="15000"/>
            </a:spcAft>
            <a:buChar char="•"/>
          </a:pPr>
          <a:r>
            <a:rPr lang="en-US" sz="1200" kern="1200"/>
            <a:t>Having Rule Based Engine that will create business rules.</a:t>
          </a:r>
        </a:p>
        <a:p>
          <a:pPr marL="114300" lvl="1" indent="-114300" algn="l" defTabSz="533400">
            <a:lnSpc>
              <a:spcPct val="90000"/>
            </a:lnSpc>
            <a:spcBef>
              <a:spcPct val="0"/>
            </a:spcBef>
            <a:spcAft>
              <a:spcPct val="15000"/>
            </a:spcAft>
            <a:buChar char="•"/>
          </a:pPr>
          <a:r>
            <a:rPr lang="en-US" sz="1200" kern="1200"/>
            <a:t>Should be able to synthetically create test data which is compliant with the set of business rules.</a:t>
          </a:r>
          <a:endParaRPr lang="en-US" sz="1200" kern="1200" dirty="0"/>
        </a:p>
        <a:p>
          <a:pPr marL="114300" lvl="1" indent="-114300" algn="l" defTabSz="533400">
            <a:lnSpc>
              <a:spcPct val="90000"/>
            </a:lnSpc>
            <a:spcBef>
              <a:spcPct val="0"/>
            </a:spcBef>
            <a:spcAft>
              <a:spcPct val="15000"/>
            </a:spcAft>
            <a:buFont typeface="Wingdings" panose="05000000000000000000" pitchFamily="2" charset="2"/>
            <a:buChar char=""/>
          </a:pPr>
          <a:r>
            <a:rPr lang="en-US" sz="1200" kern="1200"/>
            <a:t>The testing needs to be against the set of business rules using compliant data.</a:t>
          </a:r>
          <a:endParaRPr lang="en-US" sz="1200" kern="1200" dirty="0"/>
        </a:p>
        <a:p>
          <a:pPr marL="114300" lvl="1" indent="-114300" algn="l" defTabSz="533400">
            <a:lnSpc>
              <a:spcPct val="90000"/>
            </a:lnSpc>
            <a:spcBef>
              <a:spcPct val="0"/>
            </a:spcBef>
            <a:spcAft>
              <a:spcPct val="15000"/>
            </a:spcAft>
            <a:buFont typeface="Wingdings" panose="05000000000000000000" pitchFamily="2" charset="2"/>
            <a:buChar char=""/>
          </a:pPr>
          <a:r>
            <a:rPr lang="en-US" sz="1200" kern="1200"/>
            <a:t>Having rule-based data in the test environment and testing it to break the business rules provides better test results.</a:t>
          </a:r>
        </a:p>
        <a:p>
          <a:pPr marL="114300" lvl="1" indent="-114300" algn="l" defTabSz="533400">
            <a:lnSpc>
              <a:spcPct val="90000"/>
            </a:lnSpc>
            <a:spcBef>
              <a:spcPct val="0"/>
            </a:spcBef>
            <a:spcAft>
              <a:spcPct val="15000"/>
            </a:spcAft>
            <a:buFont typeface="Wingdings" panose="05000000000000000000" pitchFamily="2" charset="2"/>
            <a:buChar char=""/>
          </a:pPr>
          <a:r>
            <a:rPr lang="en-US" sz="1200" kern="1200"/>
            <a:t>Even if the application is not built but the tester is aware of the business rules and the sort of test data, he must use will give a better edge in testing the flows.</a:t>
          </a:r>
          <a:endParaRPr lang="en-US" sz="1200" kern="1200" dirty="0"/>
        </a:p>
      </dsp:txBody>
      <dsp:txXfrm>
        <a:off x="0" y="2845030"/>
        <a:ext cx="4779884" cy="2721600"/>
      </dsp:txXfrm>
    </dsp:sp>
    <dsp:sp modelId="{9BF060A3-CF5A-42F7-99F4-8B041D4465DF}">
      <dsp:nvSpPr>
        <dsp:cNvPr id="0" name=""/>
        <dsp:cNvSpPr/>
      </dsp:nvSpPr>
      <dsp:spPr>
        <a:xfrm>
          <a:off x="238994" y="2608870"/>
          <a:ext cx="3345918" cy="472320"/>
        </a:xfrm>
        <a:prstGeom prst="roundRect">
          <a:avLst/>
        </a:prstGeom>
        <a:solidFill>
          <a:schemeClr val="accent2">
            <a:hueOff val="-5936795"/>
            <a:satOff val="0"/>
            <a:lumOff val="-24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6468" tIns="0" rIns="126468" bIns="0" numCol="1" spcCol="1270" anchor="ctr" anchorCtr="0">
          <a:noAutofit/>
        </a:bodyPr>
        <a:lstStyle/>
        <a:p>
          <a:pPr marL="0" lvl="0" indent="0" algn="l" defTabSz="533400">
            <a:lnSpc>
              <a:spcPct val="90000"/>
            </a:lnSpc>
            <a:spcBef>
              <a:spcPct val="0"/>
            </a:spcBef>
            <a:spcAft>
              <a:spcPct val="35000"/>
            </a:spcAft>
            <a:buNone/>
          </a:pPr>
          <a:r>
            <a:rPr lang="en-US" sz="1200" b="1" kern="1200" dirty="0"/>
            <a:t>Proactive Strategy</a:t>
          </a:r>
          <a:endParaRPr lang="en-US" sz="1200" kern="1200" dirty="0"/>
        </a:p>
      </dsp:txBody>
      <dsp:txXfrm>
        <a:off x="262051" y="2631927"/>
        <a:ext cx="3299804" cy="42620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16B4A2-41CF-4E13-8EF1-F78829640933}">
      <dsp:nvSpPr>
        <dsp:cNvPr id="0" name=""/>
        <dsp:cNvSpPr/>
      </dsp:nvSpPr>
      <dsp:spPr>
        <a:xfrm>
          <a:off x="0" y="1806"/>
          <a:ext cx="6833175" cy="7698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233ACE-11A4-4E92-B0C6-724A8A928C66}">
      <dsp:nvSpPr>
        <dsp:cNvPr id="0" name=""/>
        <dsp:cNvSpPr/>
      </dsp:nvSpPr>
      <dsp:spPr>
        <a:xfrm>
          <a:off x="232876" y="175020"/>
          <a:ext cx="423411" cy="4234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E3BA6C-7B23-46D3-A180-A35F98FAAB27}">
      <dsp:nvSpPr>
        <dsp:cNvPr id="0" name=""/>
        <dsp:cNvSpPr/>
      </dsp:nvSpPr>
      <dsp:spPr>
        <a:xfrm>
          <a:off x="889164" y="1806"/>
          <a:ext cx="3074928" cy="769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475" tIns="81475" rIns="81475" bIns="81475" numCol="1" spcCol="1270" anchor="ctr" anchorCtr="0">
          <a:noAutofit/>
        </a:bodyPr>
        <a:lstStyle/>
        <a:p>
          <a:pPr marL="0" lvl="0" indent="0" algn="l" defTabSz="844550">
            <a:lnSpc>
              <a:spcPct val="90000"/>
            </a:lnSpc>
            <a:spcBef>
              <a:spcPct val="0"/>
            </a:spcBef>
            <a:spcAft>
              <a:spcPct val="35000"/>
            </a:spcAft>
            <a:buNone/>
          </a:pPr>
          <a:r>
            <a:rPr lang="en-US" sz="1900" kern="1200"/>
            <a:t>Speed</a:t>
          </a:r>
        </a:p>
      </dsp:txBody>
      <dsp:txXfrm>
        <a:off x="889164" y="1806"/>
        <a:ext cx="3074928" cy="769838"/>
      </dsp:txXfrm>
    </dsp:sp>
    <dsp:sp modelId="{50C27916-DA89-4E19-B1D6-AB34DFB3103A}">
      <dsp:nvSpPr>
        <dsp:cNvPr id="0" name=""/>
        <dsp:cNvSpPr/>
      </dsp:nvSpPr>
      <dsp:spPr>
        <a:xfrm>
          <a:off x="3964092" y="1806"/>
          <a:ext cx="2869082" cy="769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475" tIns="81475" rIns="81475" bIns="81475" numCol="1" spcCol="1270" anchor="ctr" anchorCtr="0">
          <a:noAutofit/>
        </a:bodyPr>
        <a:lstStyle/>
        <a:p>
          <a:pPr marL="0" lvl="0" indent="0" algn="l" defTabSz="711200">
            <a:lnSpc>
              <a:spcPct val="90000"/>
            </a:lnSpc>
            <a:spcBef>
              <a:spcPct val="0"/>
            </a:spcBef>
            <a:spcAft>
              <a:spcPct val="35000"/>
            </a:spcAft>
            <a:buNone/>
          </a:pPr>
          <a:r>
            <a:rPr lang="en-US" sz="1600" kern="1200"/>
            <a:t>What are time requirements</a:t>
          </a:r>
        </a:p>
      </dsp:txBody>
      <dsp:txXfrm>
        <a:off x="3964092" y="1806"/>
        <a:ext cx="2869082" cy="769838"/>
      </dsp:txXfrm>
    </dsp:sp>
    <dsp:sp modelId="{104C9AAA-A9EA-4B88-9079-BD2D33BEAFA2}">
      <dsp:nvSpPr>
        <dsp:cNvPr id="0" name=""/>
        <dsp:cNvSpPr/>
      </dsp:nvSpPr>
      <dsp:spPr>
        <a:xfrm>
          <a:off x="0" y="964105"/>
          <a:ext cx="6833175" cy="7698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9AA70E-4B72-4909-890F-6B8094883F43}">
      <dsp:nvSpPr>
        <dsp:cNvPr id="0" name=""/>
        <dsp:cNvSpPr/>
      </dsp:nvSpPr>
      <dsp:spPr>
        <a:xfrm>
          <a:off x="232876" y="1137319"/>
          <a:ext cx="423411" cy="4234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9A595E-1D70-4A98-AAF0-138DFE06134B}">
      <dsp:nvSpPr>
        <dsp:cNvPr id="0" name=""/>
        <dsp:cNvSpPr/>
      </dsp:nvSpPr>
      <dsp:spPr>
        <a:xfrm>
          <a:off x="889164" y="964105"/>
          <a:ext cx="3074928" cy="769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475" tIns="81475" rIns="81475" bIns="81475" numCol="1" spcCol="1270" anchor="ctr" anchorCtr="0">
          <a:noAutofit/>
        </a:bodyPr>
        <a:lstStyle/>
        <a:p>
          <a:pPr marL="0" lvl="0" indent="0" algn="l" defTabSz="844550">
            <a:lnSpc>
              <a:spcPct val="90000"/>
            </a:lnSpc>
            <a:spcBef>
              <a:spcPct val="0"/>
            </a:spcBef>
            <a:spcAft>
              <a:spcPct val="35000"/>
            </a:spcAft>
            <a:buNone/>
          </a:pPr>
          <a:r>
            <a:rPr lang="en-US" sz="1900" kern="1200"/>
            <a:t>Cost</a:t>
          </a:r>
        </a:p>
      </dsp:txBody>
      <dsp:txXfrm>
        <a:off x="889164" y="964105"/>
        <a:ext cx="3074928" cy="769838"/>
      </dsp:txXfrm>
    </dsp:sp>
    <dsp:sp modelId="{1664B525-3AAC-4612-B0D3-7BF82CDB32ED}">
      <dsp:nvSpPr>
        <dsp:cNvPr id="0" name=""/>
        <dsp:cNvSpPr/>
      </dsp:nvSpPr>
      <dsp:spPr>
        <a:xfrm>
          <a:off x="3964092" y="964105"/>
          <a:ext cx="2869082" cy="769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475" tIns="81475" rIns="81475" bIns="81475" numCol="1" spcCol="1270" anchor="ctr" anchorCtr="0">
          <a:noAutofit/>
        </a:bodyPr>
        <a:lstStyle/>
        <a:p>
          <a:pPr marL="0" lvl="0" indent="0" algn="l" defTabSz="711200">
            <a:lnSpc>
              <a:spcPct val="90000"/>
            </a:lnSpc>
            <a:spcBef>
              <a:spcPct val="0"/>
            </a:spcBef>
            <a:spcAft>
              <a:spcPct val="35000"/>
            </a:spcAft>
            <a:buNone/>
          </a:pPr>
          <a:r>
            <a:rPr lang="en-US" sz="1600" kern="1200"/>
            <a:t>What is acceptable cost to create and maintain data</a:t>
          </a:r>
        </a:p>
      </dsp:txBody>
      <dsp:txXfrm>
        <a:off x="3964092" y="964105"/>
        <a:ext cx="2869082" cy="769838"/>
      </dsp:txXfrm>
    </dsp:sp>
    <dsp:sp modelId="{C0D6FAA9-EF73-4FD8-9270-72164B93FB30}">
      <dsp:nvSpPr>
        <dsp:cNvPr id="0" name=""/>
        <dsp:cNvSpPr/>
      </dsp:nvSpPr>
      <dsp:spPr>
        <a:xfrm>
          <a:off x="0" y="1926404"/>
          <a:ext cx="6833175" cy="7698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4CF86D-C84A-40B2-A8FA-4EF13F9DCFDD}">
      <dsp:nvSpPr>
        <dsp:cNvPr id="0" name=""/>
        <dsp:cNvSpPr/>
      </dsp:nvSpPr>
      <dsp:spPr>
        <a:xfrm>
          <a:off x="232876" y="2099617"/>
          <a:ext cx="423411" cy="4234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3BD521-2DDB-4166-9135-E0875B3FF213}">
      <dsp:nvSpPr>
        <dsp:cNvPr id="0" name=""/>
        <dsp:cNvSpPr/>
      </dsp:nvSpPr>
      <dsp:spPr>
        <a:xfrm>
          <a:off x="889164" y="1926404"/>
          <a:ext cx="3074928" cy="769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475" tIns="81475" rIns="81475" bIns="81475" numCol="1" spcCol="1270" anchor="ctr" anchorCtr="0">
          <a:noAutofit/>
        </a:bodyPr>
        <a:lstStyle/>
        <a:p>
          <a:pPr marL="0" lvl="0" indent="0" algn="l" defTabSz="844550">
            <a:lnSpc>
              <a:spcPct val="90000"/>
            </a:lnSpc>
            <a:spcBef>
              <a:spcPct val="0"/>
            </a:spcBef>
            <a:spcAft>
              <a:spcPct val="35000"/>
            </a:spcAft>
            <a:buNone/>
          </a:pPr>
          <a:r>
            <a:rPr lang="en-US" sz="1900" kern="1200"/>
            <a:t>Security</a:t>
          </a:r>
        </a:p>
      </dsp:txBody>
      <dsp:txXfrm>
        <a:off x="889164" y="1926404"/>
        <a:ext cx="3074928" cy="769838"/>
      </dsp:txXfrm>
    </dsp:sp>
    <dsp:sp modelId="{BEEF1E4B-BC5E-4BAE-AEAD-3D07382B4896}">
      <dsp:nvSpPr>
        <dsp:cNvPr id="0" name=""/>
        <dsp:cNvSpPr/>
      </dsp:nvSpPr>
      <dsp:spPr>
        <a:xfrm>
          <a:off x="3964092" y="1926404"/>
          <a:ext cx="2869082" cy="769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475" tIns="81475" rIns="81475" bIns="81475" numCol="1" spcCol="1270" anchor="ctr" anchorCtr="0">
          <a:noAutofit/>
        </a:bodyPr>
        <a:lstStyle/>
        <a:p>
          <a:pPr marL="0" lvl="0" indent="0" algn="l" defTabSz="711200">
            <a:lnSpc>
              <a:spcPct val="90000"/>
            </a:lnSpc>
            <a:spcBef>
              <a:spcPct val="0"/>
            </a:spcBef>
            <a:spcAft>
              <a:spcPct val="35000"/>
            </a:spcAft>
            <a:buNone/>
          </a:pPr>
          <a:r>
            <a:rPr lang="en-US" sz="1600" kern="1200"/>
            <a:t>What are privacy implications and security protocols</a:t>
          </a:r>
        </a:p>
      </dsp:txBody>
      <dsp:txXfrm>
        <a:off x="3964092" y="1926404"/>
        <a:ext cx="2869082" cy="769838"/>
      </dsp:txXfrm>
    </dsp:sp>
    <dsp:sp modelId="{E19C72A3-CA50-4A0F-B953-D5D4B5B4097D}">
      <dsp:nvSpPr>
        <dsp:cNvPr id="0" name=""/>
        <dsp:cNvSpPr/>
      </dsp:nvSpPr>
      <dsp:spPr>
        <a:xfrm>
          <a:off x="0" y="2888702"/>
          <a:ext cx="6833175" cy="7698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B9C35F-D2A5-4170-8675-32D3E15E00B6}">
      <dsp:nvSpPr>
        <dsp:cNvPr id="0" name=""/>
        <dsp:cNvSpPr/>
      </dsp:nvSpPr>
      <dsp:spPr>
        <a:xfrm>
          <a:off x="232876" y="3061916"/>
          <a:ext cx="423411" cy="4234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2EE666-B8CB-4E27-BD21-A99873F9BEDA}">
      <dsp:nvSpPr>
        <dsp:cNvPr id="0" name=""/>
        <dsp:cNvSpPr/>
      </dsp:nvSpPr>
      <dsp:spPr>
        <a:xfrm>
          <a:off x="889164" y="2888702"/>
          <a:ext cx="3074928" cy="769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475" tIns="81475" rIns="81475" bIns="81475" numCol="1" spcCol="1270" anchor="ctr" anchorCtr="0">
          <a:noAutofit/>
        </a:bodyPr>
        <a:lstStyle/>
        <a:p>
          <a:pPr marL="0" lvl="0" indent="0" algn="l" defTabSz="844550">
            <a:lnSpc>
              <a:spcPct val="90000"/>
            </a:lnSpc>
            <a:spcBef>
              <a:spcPct val="0"/>
            </a:spcBef>
            <a:spcAft>
              <a:spcPct val="35000"/>
            </a:spcAft>
            <a:buNone/>
          </a:pPr>
          <a:r>
            <a:rPr lang="en-US" sz="1900" kern="1200"/>
            <a:t>Quality</a:t>
          </a:r>
        </a:p>
      </dsp:txBody>
      <dsp:txXfrm>
        <a:off x="889164" y="2888702"/>
        <a:ext cx="3074928" cy="769838"/>
      </dsp:txXfrm>
    </dsp:sp>
    <dsp:sp modelId="{52D6D8C0-5C37-40F5-9094-F37E20718CA1}">
      <dsp:nvSpPr>
        <dsp:cNvPr id="0" name=""/>
        <dsp:cNvSpPr/>
      </dsp:nvSpPr>
      <dsp:spPr>
        <a:xfrm>
          <a:off x="3964092" y="2888702"/>
          <a:ext cx="2869082" cy="769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475" tIns="81475" rIns="81475" bIns="81475" numCol="1" spcCol="1270" anchor="ctr" anchorCtr="0">
          <a:noAutofit/>
        </a:bodyPr>
        <a:lstStyle/>
        <a:p>
          <a:pPr marL="0" lvl="0" indent="0" algn="l" defTabSz="711200">
            <a:lnSpc>
              <a:spcPct val="90000"/>
            </a:lnSpc>
            <a:spcBef>
              <a:spcPct val="0"/>
            </a:spcBef>
            <a:spcAft>
              <a:spcPct val="35000"/>
            </a:spcAft>
            <a:buNone/>
          </a:pPr>
          <a:r>
            <a:rPr lang="en-US" sz="1600" kern="1200"/>
            <a:t>What are important data quality factor</a:t>
          </a:r>
        </a:p>
      </dsp:txBody>
      <dsp:txXfrm>
        <a:off x="3964092" y="2888702"/>
        <a:ext cx="2869082" cy="769838"/>
      </dsp:txXfrm>
    </dsp:sp>
    <dsp:sp modelId="{B7200BAB-5859-498B-85DB-D81CDE158A32}">
      <dsp:nvSpPr>
        <dsp:cNvPr id="0" name=""/>
        <dsp:cNvSpPr/>
      </dsp:nvSpPr>
      <dsp:spPr>
        <a:xfrm>
          <a:off x="0" y="3851001"/>
          <a:ext cx="6833175" cy="7698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7D2D8F-F31C-416B-8CB6-34B5E0F0462C}">
      <dsp:nvSpPr>
        <dsp:cNvPr id="0" name=""/>
        <dsp:cNvSpPr/>
      </dsp:nvSpPr>
      <dsp:spPr>
        <a:xfrm>
          <a:off x="232876" y="4024215"/>
          <a:ext cx="423411" cy="42341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B39DC0-C2E6-4959-8D07-0FCA8E06AC5D}">
      <dsp:nvSpPr>
        <dsp:cNvPr id="0" name=""/>
        <dsp:cNvSpPr/>
      </dsp:nvSpPr>
      <dsp:spPr>
        <a:xfrm>
          <a:off x="889164" y="3851001"/>
          <a:ext cx="3074928" cy="769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475" tIns="81475" rIns="81475" bIns="81475" numCol="1" spcCol="1270" anchor="ctr" anchorCtr="0">
          <a:noAutofit/>
        </a:bodyPr>
        <a:lstStyle/>
        <a:p>
          <a:pPr marL="0" lvl="0" indent="0" algn="l" defTabSz="844550">
            <a:lnSpc>
              <a:spcPct val="90000"/>
            </a:lnSpc>
            <a:spcBef>
              <a:spcPct val="0"/>
            </a:spcBef>
            <a:spcAft>
              <a:spcPct val="35000"/>
            </a:spcAft>
            <a:buNone/>
          </a:pPr>
          <a:r>
            <a:rPr lang="en-US" sz="1900" kern="1200"/>
            <a:t>Availability</a:t>
          </a:r>
        </a:p>
      </dsp:txBody>
      <dsp:txXfrm>
        <a:off x="889164" y="3851001"/>
        <a:ext cx="3074928" cy="769838"/>
      </dsp:txXfrm>
    </dsp:sp>
    <dsp:sp modelId="{61BA53C8-A040-4EE2-8A21-804C47F75DA8}">
      <dsp:nvSpPr>
        <dsp:cNvPr id="0" name=""/>
        <dsp:cNvSpPr/>
      </dsp:nvSpPr>
      <dsp:spPr>
        <a:xfrm>
          <a:off x="3964092" y="3851001"/>
          <a:ext cx="2869082" cy="769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475" tIns="81475" rIns="81475" bIns="81475" numCol="1" spcCol="1270" anchor="ctr" anchorCtr="0">
          <a:noAutofit/>
        </a:bodyPr>
        <a:lstStyle/>
        <a:p>
          <a:pPr marL="0" lvl="0" indent="0" algn="l" defTabSz="711200">
            <a:lnSpc>
              <a:spcPct val="90000"/>
            </a:lnSpc>
            <a:spcBef>
              <a:spcPct val="0"/>
            </a:spcBef>
            <a:spcAft>
              <a:spcPct val="35000"/>
            </a:spcAft>
            <a:buNone/>
          </a:pPr>
          <a:r>
            <a:rPr lang="en-US" sz="1600" kern="1200"/>
            <a:t>Is getting required test data easy</a:t>
          </a:r>
        </a:p>
      </dsp:txBody>
      <dsp:txXfrm>
        <a:off x="3964092" y="3851001"/>
        <a:ext cx="2869082" cy="769838"/>
      </dsp:txXfrm>
    </dsp:sp>
    <dsp:sp modelId="{024C160F-9E04-4C6C-9860-E51FE790F46B}">
      <dsp:nvSpPr>
        <dsp:cNvPr id="0" name=""/>
        <dsp:cNvSpPr/>
      </dsp:nvSpPr>
      <dsp:spPr>
        <a:xfrm>
          <a:off x="0" y="4813300"/>
          <a:ext cx="6833175" cy="7698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1ADA65-92F6-49A7-AAAD-444C118767C7}">
      <dsp:nvSpPr>
        <dsp:cNvPr id="0" name=""/>
        <dsp:cNvSpPr/>
      </dsp:nvSpPr>
      <dsp:spPr>
        <a:xfrm>
          <a:off x="232876" y="4986514"/>
          <a:ext cx="423411" cy="42341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D4AE1B-A3B0-467A-963F-70FC0DCD99A0}">
      <dsp:nvSpPr>
        <dsp:cNvPr id="0" name=""/>
        <dsp:cNvSpPr/>
      </dsp:nvSpPr>
      <dsp:spPr>
        <a:xfrm>
          <a:off x="889164" y="4813300"/>
          <a:ext cx="3074928" cy="769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475" tIns="81475" rIns="81475" bIns="81475" numCol="1" spcCol="1270" anchor="ctr" anchorCtr="0">
          <a:noAutofit/>
        </a:bodyPr>
        <a:lstStyle/>
        <a:p>
          <a:pPr marL="0" lvl="0" indent="0" algn="l" defTabSz="844550">
            <a:lnSpc>
              <a:spcPct val="90000"/>
            </a:lnSpc>
            <a:spcBef>
              <a:spcPct val="0"/>
            </a:spcBef>
            <a:spcAft>
              <a:spcPct val="35000"/>
            </a:spcAft>
            <a:buNone/>
          </a:pPr>
          <a:r>
            <a:rPr lang="en-US" sz="1900" kern="1200"/>
            <a:t>Versatility</a:t>
          </a:r>
        </a:p>
      </dsp:txBody>
      <dsp:txXfrm>
        <a:off x="889164" y="4813300"/>
        <a:ext cx="3074928" cy="769838"/>
      </dsp:txXfrm>
    </dsp:sp>
    <dsp:sp modelId="{F7B9C051-6C3D-4AC9-8383-1747CD9C3F9F}">
      <dsp:nvSpPr>
        <dsp:cNvPr id="0" name=""/>
        <dsp:cNvSpPr/>
      </dsp:nvSpPr>
      <dsp:spPr>
        <a:xfrm>
          <a:off x="3964092" y="4813300"/>
          <a:ext cx="2869082" cy="769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475" tIns="81475" rIns="81475" bIns="81475" numCol="1" spcCol="1270" anchor="ctr" anchorCtr="0">
          <a:noAutofit/>
        </a:bodyPr>
        <a:lstStyle/>
        <a:p>
          <a:pPr marL="0" lvl="0" indent="0" algn="l" defTabSz="711200">
            <a:lnSpc>
              <a:spcPct val="90000"/>
            </a:lnSpc>
            <a:spcBef>
              <a:spcPct val="0"/>
            </a:spcBef>
            <a:spcAft>
              <a:spcPct val="35000"/>
            </a:spcAft>
            <a:buNone/>
          </a:pPr>
          <a:r>
            <a:rPr lang="en-US" sz="1600" kern="1200"/>
            <a:t>Can the test data be used by testing tools and technologies</a:t>
          </a:r>
        </a:p>
      </dsp:txBody>
      <dsp:txXfrm>
        <a:off x="3964092" y="4813300"/>
        <a:ext cx="2869082" cy="76983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B37916-7406-4946-8EF9-EF35B5BAAF56}">
      <dsp:nvSpPr>
        <dsp:cNvPr id="0" name=""/>
        <dsp:cNvSpPr/>
      </dsp:nvSpPr>
      <dsp:spPr>
        <a:xfrm>
          <a:off x="0" y="302420"/>
          <a:ext cx="6833175" cy="24160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0330" tIns="270764" rIns="530330"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A large payment client required a solution to accelerate the agility, efficiency and compliance for its data generation process.</a:t>
          </a:r>
        </a:p>
        <a:p>
          <a:pPr marL="114300" lvl="1" indent="-114300" algn="l" defTabSz="577850">
            <a:lnSpc>
              <a:spcPct val="90000"/>
            </a:lnSpc>
            <a:spcBef>
              <a:spcPct val="0"/>
            </a:spcBef>
            <a:spcAft>
              <a:spcPct val="15000"/>
            </a:spcAft>
            <a:buChar char="•"/>
          </a:pPr>
          <a:r>
            <a:rPr lang="en-US" sz="1300" kern="1200"/>
            <a:t>Involvement of DBA required when moving data to lower environment for testing leading to delays in testing cycle’s</a:t>
          </a:r>
        </a:p>
        <a:p>
          <a:pPr marL="114300" lvl="1" indent="-114300" algn="l" defTabSz="577850">
            <a:lnSpc>
              <a:spcPct val="90000"/>
            </a:lnSpc>
            <a:spcBef>
              <a:spcPct val="0"/>
            </a:spcBef>
            <a:spcAft>
              <a:spcPct val="15000"/>
            </a:spcAft>
            <a:buChar char="•"/>
          </a:pPr>
          <a:r>
            <a:rPr lang="en-US" sz="1300" kern="1200"/>
            <a:t>Number of invalid defects and insufficient test coverage due to incorrect or insufficient test data</a:t>
          </a:r>
        </a:p>
        <a:p>
          <a:pPr marL="114300" lvl="1" indent="-114300" algn="l" defTabSz="577850">
            <a:lnSpc>
              <a:spcPct val="90000"/>
            </a:lnSpc>
            <a:spcBef>
              <a:spcPct val="0"/>
            </a:spcBef>
            <a:spcAft>
              <a:spcPct val="15000"/>
            </a:spcAft>
            <a:buChar char="•"/>
          </a:pPr>
          <a:r>
            <a:rPr lang="en-US" sz="1300" kern="1200"/>
            <a:t>There is often a need  to generate data based on requirements before ETL development is complete, when development is going on in parallel for Reports and ETL</a:t>
          </a:r>
        </a:p>
        <a:p>
          <a:pPr marL="114300" lvl="1" indent="-114300" algn="l" defTabSz="577850">
            <a:lnSpc>
              <a:spcPct val="90000"/>
            </a:lnSpc>
            <a:spcBef>
              <a:spcPct val="0"/>
            </a:spcBef>
            <a:spcAft>
              <a:spcPct val="15000"/>
            </a:spcAft>
            <a:buChar char="•"/>
          </a:pPr>
          <a:r>
            <a:rPr lang="en-US" sz="1300" kern="1200"/>
            <a:t>Manual process which needs to be repeated for different environments.</a:t>
          </a:r>
        </a:p>
      </dsp:txBody>
      <dsp:txXfrm>
        <a:off x="0" y="302420"/>
        <a:ext cx="6833175" cy="2416050"/>
      </dsp:txXfrm>
    </dsp:sp>
    <dsp:sp modelId="{02D73CA6-E2FE-4F48-BAF8-3F6FB1DF6989}">
      <dsp:nvSpPr>
        <dsp:cNvPr id="0" name=""/>
        <dsp:cNvSpPr/>
      </dsp:nvSpPr>
      <dsp:spPr>
        <a:xfrm>
          <a:off x="341658" y="110540"/>
          <a:ext cx="4783222" cy="383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794" tIns="0" rIns="180794" bIns="0" numCol="1" spcCol="1270" anchor="ctr" anchorCtr="0">
          <a:noAutofit/>
        </a:bodyPr>
        <a:lstStyle/>
        <a:p>
          <a:pPr marL="0" lvl="0" indent="0" algn="l" defTabSz="577850">
            <a:lnSpc>
              <a:spcPct val="90000"/>
            </a:lnSpc>
            <a:spcBef>
              <a:spcPct val="0"/>
            </a:spcBef>
            <a:spcAft>
              <a:spcPct val="35000"/>
            </a:spcAft>
            <a:buNone/>
          </a:pPr>
          <a:r>
            <a:rPr lang="en-US" sz="1300" kern="1200"/>
            <a:t>Challenge</a:t>
          </a:r>
        </a:p>
      </dsp:txBody>
      <dsp:txXfrm>
        <a:off x="360392" y="129274"/>
        <a:ext cx="4745754" cy="346292"/>
      </dsp:txXfrm>
    </dsp:sp>
    <dsp:sp modelId="{66813E42-1E50-47CF-8F83-526E354E63C8}">
      <dsp:nvSpPr>
        <dsp:cNvPr id="0" name=""/>
        <dsp:cNvSpPr/>
      </dsp:nvSpPr>
      <dsp:spPr>
        <a:xfrm>
          <a:off x="0" y="2980550"/>
          <a:ext cx="6833175" cy="12285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0330" tIns="270764" rIns="530330"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Creation of data model using cloning process.</a:t>
          </a:r>
        </a:p>
        <a:p>
          <a:pPr marL="114300" lvl="1" indent="-114300" algn="l" defTabSz="577850">
            <a:lnSpc>
              <a:spcPct val="90000"/>
            </a:lnSpc>
            <a:spcBef>
              <a:spcPct val="0"/>
            </a:spcBef>
            <a:spcAft>
              <a:spcPct val="15000"/>
            </a:spcAft>
            <a:buChar char="•"/>
          </a:pPr>
          <a:r>
            <a:rPr lang="en-US" sz="1300" kern="1200"/>
            <a:t>Capture, Create, Store and Manage test data to share and reuse</a:t>
          </a:r>
        </a:p>
        <a:p>
          <a:pPr marL="114300" lvl="1" indent="-114300" algn="l" defTabSz="577850">
            <a:lnSpc>
              <a:spcPct val="90000"/>
            </a:lnSpc>
            <a:spcBef>
              <a:spcPct val="0"/>
            </a:spcBef>
            <a:spcAft>
              <a:spcPct val="15000"/>
            </a:spcAft>
            <a:buChar char="•"/>
          </a:pPr>
          <a:r>
            <a:rPr lang="en-US" sz="1300" kern="1200"/>
            <a:t>Automatically generate test data</a:t>
          </a:r>
        </a:p>
        <a:p>
          <a:pPr marL="114300" lvl="1" indent="-114300" algn="l" defTabSz="577850">
            <a:lnSpc>
              <a:spcPct val="90000"/>
            </a:lnSpc>
            <a:spcBef>
              <a:spcPct val="0"/>
            </a:spcBef>
            <a:spcAft>
              <a:spcPct val="15000"/>
            </a:spcAft>
            <a:buChar char="•"/>
          </a:pPr>
          <a:r>
            <a:rPr lang="en-US" sz="1300" kern="1200"/>
            <a:t>Accelerate development testing lifecycle</a:t>
          </a:r>
        </a:p>
      </dsp:txBody>
      <dsp:txXfrm>
        <a:off x="0" y="2980550"/>
        <a:ext cx="6833175" cy="1228500"/>
      </dsp:txXfrm>
    </dsp:sp>
    <dsp:sp modelId="{4A4C44DF-8A67-42CC-9FFE-E17165076F70}">
      <dsp:nvSpPr>
        <dsp:cNvPr id="0" name=""/>
        <dsp:cNvSpPr/>
      </dsp:nvSpPr>
      <dsp:spPr>
        <a:xfrm>
          <a:off x="341658" y="2788670"/>
          <a:ext cx="4783222" cy="383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794" tIns="0" rIns="180794" bIns="0" numCol="1" spcCol="1270" anchor="ctr" anchorCtr="0">
          <a:noAutofit/>
        </a:bodyPr>
        <a:lstStyle/>
        <a:p>
          <a:pPr marL="0" lvl="0" indent="0" algn="l" defTabSz="577850">
            <a:lnSpc>
              <a:spcPct val="90000"/>
            </a:lnSpc>
            <a:spcBef>
              <a:spcPct val="0"/>
            </a:spcBef>
            <a:spcAft>
              <a:spcPct val="35000"/>
            </a:spcAft>
            <a:buNone/>
          </a:pPr>
          <a:r>
            <a:rPr lang="en-US" sz="1300" kern="1200"/>
            <a:t>Solution</a:t>
          </a:r>
        </a:p>
      </dsp:txBody>
      <dsp:txXfrm>
        <a:off x="360392" y="2807404"/>
        <a:ext cx="4745754" cy="346292"/>
      </dsp:txXfrm>
    </dsp:sp>
    <dsp:sp modelId="{25B7624A-4FF0-412A-B462-0835EA2FFB0B}">
      <dsp:nvSpPr>
        <dsp:cNvPr id="0" name=""/>
        <dsp:cNvSpPr/>
      </dsp:nvSpPr>
      <dsp:spPr>
        <a:xfrm>
          <a:off x="0" y="4471130"/>
          <a:ext cx="6833175" cy="100327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0330" tIns="270764" rIns="530330"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Increase efficiency in testing process.</a:t>
          </a:r>
        </a:p>
        <a:p>
          <a:pPr marL="114300" lvl="1" indent="-114300" algn="l" defTabSz="577850">
            <a:lnSpc>
              <a:spcPct val="90000"/>
            </a:lnSpc>
            <a:spcBef>
              <a:spcPct val="0"/>
            </a:spcBef>
            <a:spcAft>
              <a:spcPct val="15000"/>
            </a:spcAft>
            <a:buChar char="•"/>
          </a:pPr>
          <a:r>
            <a:rPr lang="en-US" sz="1300" kern="1200"/>
            <a:t>Mitigate risk of exposure to sensitive data.</a:t>
          </a:r>
        </a:p>
        <a:p>
          <a:pPr marL="114300" lvl="1" indent="-114300" algn="l" defTabSz="577850">
            <a:lnSpc>
              <a:spcPct val="90000"/>
            </a:lnSpc>
            <a:spcBef>
              <a:spcPct val="0"/>
            </a:spcBef>
            <a:spcAft>
              <a:spcPct val="15000"/>
            </a:spcAft>
            <a:buChar char="•"/>
          </a:pPr>
          <a:r>
            <a:rPr lang="en-US" sz="1300" kern="1200"/>
            <a:t>Reduce costs associated with testing.</a:t>
          </a:r>
        </a:p>
      </dsp:txBody>
      <dsp:txXfrm>
        <a:off x="0" y="4471130"/>
        <a:ext cx="6833175" cy="1003275"/>
      </dsp:txXfrm>
    </dsp:sp>
    <dsp:sp modelId="{3EA4FB3A-A61D-4042-8DE0-AA748D22346D}">
      <dsp:nvSpPr>
        <dsp:cNvPr id="0" name=""/>
        <dsp:cNvSpPr/>
      </dsp:nvSpPr>
      <dsp:spPr>
        <a:xfrm>
          <a:off x="341658" y="4279250"/>
          <a:ext cx="4783222" cy="383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794" tIns="0" rIns="180794" bIns="0" numCol="1" spcCol="1270" anchor="ctr" anchorCtr="0">
          <a:noAutofit/>
        </a:bodyPr>
        <a:lstStyle/>
        <a:p>
          <a:pPr marL="0" lvl="0" indent="0" algn="l" defTabSz="577850">
            <a:lnSpc>
              <a:spcPct val="90000"/>
            </a:lnSpc>
            <a:spcBef>
              <a:spcPct val="0"/>
            </a:spcBef>
            <a:spcAft>
              <a:spcPct val="35000"/>
            </a:spcAft>
            <a:buNone/>
          </a:pPr>
          <a:r>
            <a:rPr lang="en-US" sz="1300" kern="1200"/>
            <a:t>Results</a:t>
          </a:r>
        </a:p>
      </dsp:txBody>
      <dsp:txXfrm>
        <a:off x="360392" y="4297984"/>
        <a:ext cx="4745754" cy="34629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91A4E8-538E-4B03-A8D1-87E9A5318885}" type="datetimeFigureOut">
              <a:rPr lang="en-US" smtClean="0"/>
              <a:t>5/2/2023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ADDA8-76ED-4719-A72F-2448FA120713}" type="slidenum">
              <a:rPr lang="en-US" smtClean="0"/>
              <a:t>‹#›</a:t>
            </a:fld>
            <a:endParaRPr lang="en-US"/>
          </a:p>
        </p:txBody>
      </p:sp>
    </p:spTree>
    <p:extLst>
      <p:ext uri="{BB962C8B-B14F-4D97-AF65-F5344CB8AC3E}">
        <p14:creationId xmlns:p14="http://schemas.microsoft.com/office/powerpoint/2010/main" val="2529432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5/2/2023</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3673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5/2/2023</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54771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5/2/2023</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857434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5/2/2023</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120389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5/2/2023</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39568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5/2/2023</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8267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5/2/2023</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784066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5/2/2023</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43952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5/2/2023</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302563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5/2/2023</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49505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5/2/2023</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772170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5/2/2023</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55354195"/>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14" r:id="rId6"/>
    <p:sldLayoutId id="2147483710" r:id="rId7"/>
    <p:sldLayoutId id="2147483711" r:id="rId8"/>
    <p:sldLayoutId id="2147483712" r:id="rId9"/>
    <p:sldLayoutId id="2147483713" r:id="rId10"/>
    <p:sldLayoutId id="2147483715"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C7FE5201-BB98-480C-BADB-207C8F893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3781F914-4291-4C8C-A243-2C99A9B7A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07" y="3918855"/>
            <a:ext cx="11147071" cy="2449283"/>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796CD5-725E-6068-BCF0-8046FC5BFA19}"/>
              </a:ext>
            </a:extLst>
          </p:cNvPr>
          <p:cNvSpPr>
            <a:spLocks noGrp="1"/>
          </p:cNvSpPr>
          <p:nvPr>
            <p:ph type="ctrTitle"/>
          </p:nvPr>
        </p:nvSpPr>
        <p:spPr>
          <a:xfrm>
            <a:off x="481007" y="4134848"/>
            <a:ext cx="10384741" cy="2006220"/>
          </a:xfrm>
        </p:spPr>
        <p:txBody>
          <a:bodyPr anchor="ctr">
            <a:normAutofit/>
          </a:bodyPr>
          <a:lstStyle/>
          <a:p>
            <a:r>
              <a:rPr lang="en-US" sz="4800" dirty="0"/>
              <a:t>Test Data Management</a:t>
            </a:r>
          </a:p>
        </p:txBody>
      </p:sp>
      <p:sp>
        <p:nvSpPr>
          <p:cNvPr id="3" name="Subtitle 2">
            <a:extLst>
              <a:ext uri="{FF2B5EF4-FFF2-40B4-BE49-F238E27FC236}">
                <a16:creationId xmlns:a16="http://schemas.microsoft.com/office/drawing/2014/main" id="{1D3398CA-7D0F-C088-28D3-88A615339616}"/>
              </a:ext>
            </a:extLst>
          </p:cNvPr>
          <p:cNvSpPr>
            <a:spLocks noGrp="1"/>
          </p:cNvSpPr>
          <p:nvPr>
            <p:ph type="subTitle" idx="1"/>
          </p:nvPr>
        </p:nvSpPr>
        <p:spPr>
          <a:xfrm>
            <a:off x="481007" y="689907"/>
            <a:ext cx="4862473" cy="2955065"/>
          </a:xfrm>
        </p:spPr>
        <p:txBody>
          <a:bodyPr anchor="ctr">
            <a:normAutofit/>
          </a:bodyPr>
          <a:lstStyle/>
          <a:p>
            <a:r>
              <a:rPr lang="en-US"/>
              <a:t>TDM</a:t>
            </a:r>
          </a:p>
        </p:txBody>
      </p:sp>
      <p:cxnSp>
        <p:nvCxnSpPr>
          <p:cNvPr id="59" name="Straight Connector 58">
            <a:extLst>
              <a:ext uri="{FF2B5EF4-FFF2-40B4-BE49-F238E27FC236}">
                <a16:creationId xmlns:a16="http://schemas.microsoft.com/office/drawing/2014/main" id="{5AB48E07-F525-4D7B-9770-093A165193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4" name="Picture 3" descr="Colored pencils inside a pencil holder which is on top of a wood table">
            <a:extLst>
              <a:ext uri="{FF2B5EF4-FFF2-40B4-BE49-F238E27FC236}">
                <a16:creationId xmlns:a16="http://schemas.microsoft.com/office/drawing/2014/main" id="{D40A9BBD-8DDC-218A-8F0D-C33EB0A6408D}"/>
              </a:ext>
            </a:extLst>
          </p:cNvPr>
          <p:cNvPicPr>
            <a:picLocks noChangeAspect="1"/>
          </p:cNvPicPr>
          <p:nvPr/>
        </p:nvPicPr>
        <p:blipFill rotWithShape="1">
          <a:blip r:embed="rId2">
            <a:alphaModFix/>
          </a:blip>
          <a:srcRect t="15709" r="-1" b="-1"/>
          <a:stretch/>
        </p:blipFill>
        <p:spPr>
          <a:xfrm>
            <a:off x="6127110" y="661137"/>
            <a:ext cx="5471450" cy="3078476"/>
          </a:xfrm>
          <a:prstGeom prst="rect">
            <a:avLst/>
          </a:prstGeom>
        </p:spPr>
      </p:pic>
      <p:cxnSp>
        <p:nvCxnSpPr>
          <p:cNvPr id="61" name="Straight Connector 60">
            <a:extLst>
              <a:ext uri="{FF2B5EF4-FFF2-40B4-BE49-F238E27FC236}">
                <a16:creationId xmlns:a16="http://schemas.microsoft.com/office/drawing/2014/main" id="{F89C6C02-EDA3-4D0B-9C4E-AAE0F2C7D5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392253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554F3D7F-B18F-40A2-B5DD-0500909F88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4149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6">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8">
            <a:extLst>
              <a:ext uri="{FF2B5EF4-FFF2-40B4-BE49-F238E27FC236}">
                <a16:creationId xmlns:a16="http://schemas.microsoft.com/office/drawing/2014/main" id="{86C910EB-BFA3-4C5F-AECA-B06DE3A6D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600" y="489853"/>
            <a:ext cx="11147071" cy="587828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10">
            <a:extLst>
              <a:ext uri="{FF2B5EF4-FFF2-40B4-BE49-F238E27FC236}">
                <a16:creationId xmlns:a16="http://schemas.microsoft.com/office/drawing/2014/main" id="{6108BD3D-CFD0-4A15-ACF6-EBC254CD7C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pic>
        <p:nvPicPr>
          <p:cNvPr id="2" name="Picture 1" descr="Diagram&#10;&#10;Description automatically generated">
            <a:extLst>
              <a:ext uri="{FF2B5EF4-FFF2-40B4-BE49-F238E27FC236}">
                <a16:creationId xmlns:a16="http://schemas.microsoft.com/office/drawing/2014/main" id="{C6F54EFC-821C-4009-3546-11714CBD3D67}"/>
              </a:ext>
            </a:extLst>
          </p:cNvPr>
          <p:cNvPicPr>
            <a:picLocks noChangeAspect="1"/>
          </p:cNvPicPr>
          <p:nvPr/>
        </p:nvPicPr>
        <p:blipFill rotWithShape="1">
          <a:blip r:embed="rId2">
            <a:extLst>
              <a:ext uri="{28A0092B-C50C-407E-A947-70E740481C1C}">
                <a14:useLocalDpi xmlns:a14="http://schemas.microsoft.com/office/drawing/2010/main" val="0"/>
              </a:ext>
            </a:extLst>
          </a:blip>
          <a:srcRect r="1087" b="1"/>
          <a:stretch/>
        </p:blipFill>
        <p:spPr bwMode="auto">
          <a:xfrm>
            <a:off x="482600" y="703706"/>
            <a:ext cx="11127712" cy="5456221"/>
          </a:xfrm>
          <a:prstGeom prst="rect">
            <a:avLst/>
          </a:prstGeom>
          <a:noFill/>
        </p:spPr>
      </p:pic>
      <p:cxnSp>
        <p:nvCxnSpPr>
          <p:cNvPr id="13" name="Straight Connector 12">
            <a:extLst>
              <a:ext uri="{FF2B5EF4-FFF2-40B4-BE49-F238E27FC236}">
                <a16:creationId xmlns:a16="http://schemas.microsoft.com/office/drawing/2014/main" id="{DB2019E5-6C31-4640-A135-6BBA7FFCF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09540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5723B8A6-7601-871E-2E84-423D67452E98}"/>
              </a:ext>
            </a:extLst>
          </p:cNvPr>
          <p:cNvPicPr>
            <a:picLocks noChangeAspect="1"/>
          </p:cNvPicPr>
          <p:nvPr/>
        </p:nvPicPr>
        <p:blipFill rotWithShape="1">
          <a:blip r:embed="rId2">
            <a:extLst>
              <a:ext uri="{28A0092B-C50C-407E-A947-70E740481C1C}">
                <a14:useLocalDpi xmlns:a14="http://schemas.microsoft.com/office/drawing/2010/main" val="0"/>
              </a:ext>
            </a:extLst>
          </a:blip>
          <a:srcRect t="5608" r="1" b="10893"/>
          <a:stretch/>
        </p:blipFill>
        <p:spPr bwMode="auto">
          <a:xfrm>
            <a:off x="482600" y="1967345"/>
            <a:ext cx="10462492" cy="4045593"/>
          </a:xfrm>
          <a:prstGeom prst="rect">
            <a:avLst/>
          </a:prstGeom>
          <a:noFill/>
        </p:spPr>
      </p:pic>
      <p:sp>
        <p:nvSpPr>
          <p:cNvPr id="3" name="Title 2">
            <a:extLst>
              <a:ext uri="{FF2B5EF4-FFF2-40B4-BE49-F238E27FC236}">
                <a16:creationId xmlns:a16="http://schemas.microsoft.com/office/drawing/2014/main" id="{F3942EDD-C2AC-5E33-EC81-227724FF0B1C}"/>
              </a:ext>
            </a:extLst>
          </p:cNvPr>
          <p:cNvSpPr>
            <a:spLocks noGrp="1"/>
          </p:cNvSpPr>
          <p:nvPr>
            <p:ph type="title"/>
          </p:nvPr>
        </p:nvSpPr>
        <p:spPr>
          <a:xfrm>
            <a:off x="482600" y="978408"/>
            <a:ext cx="10462491" cy="711847"/>
          </a:xfrm>
        </p:spPr>
        <p:txBody>
          <a:bodyPr/>
          <a:lstStyle/>
          <a:p>
            <a:r>
              <a:rPr lang="en-US" sz="4800" dirty="0"/>
              <a:t>Test Data Generation Engine</a:t>
            </a:r>
          </a:p>
        </p:txBody>
      </p:sp>
    </p:spTree>
    <p:extLst>
      <p:ext uri="{BB962C8B-B14F-4D97-AF65-F5344CB8AC3E}">
        <p14:creationId xmlns:p14="http://schemas.microsoft.com/office/powerpoint/2010/main" val="1500665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612EE356-A629-4F1A-9BAD-E21B3B10D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0">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10" y="489853"/>
            <a:ext cx="3990149"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18297D-2908-98AF-9720-DED2B11BB746}"/>
              </a:ext>
            </a:extLst>
          </p:cNvPr>
          <p:cNvSpPr>
            <a:spLocks noGrp="1"/>
          </p:cNvSpPr>
          <p:nvPr>
            <p:ph type="title"/>
          </p:nvPr>
        </p:nvSpPr>
        <p:spPr>
          <a:xfrm>
            <a:off x="678955" y="976152"/>
            <a:ext cx="3555211" cy="5024920"/>
          </a:xfrm>
        </p:spPr>
        <p:txBody>
          <a:bodyPr anchor="ctr">
            <a:normAutofit/>
          </a:bodyPr>
          <a:lstStyle/>
          <a:p>
            <a:pPr>
              <a:lnSpc>
                <a:spcPct val="90000"/>
              </a:lnSpc>
            </a:pPr>
            <a:r>
              <a:rPr lang="en-US" sz="4800" dirty="0"/>
              <a:t>Production Vs Synthetic Data – When to use what ?</a:t>
            </a:r>
          </a:p>
        </p:txBody>
      </p:sp>
      <p:cxnSp>
        <p:nvCxnSpPr>
          <p:cNvPr id="18" name="Straight Connector 12">
            <a:extLst>
              <a:ext uri="{FF2B5EF4-FFF2-40B4-BE49-F238E27FC236}">
                <a16:creationId xmlns:a16="http://schemas.microsoft.com/office/drawing/2014/main" id="{0317483B-E60B-4F41-9448-D757B9FCD2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EB44B66-1945-4638-8E9A-4F49493D7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19" name="Content Placeholder 2">
            <a:extLst>
              <a:ext uri="{FF2B5EF4-FFF2-40B4-BE49-F238E27FC236}">
                <a16:creationId xmlns:a16="http://schemas.microsoft.com/office/drawing/2014/main" id="{6E547F2B-4429-1785-1BD2-340F130A30D9}"/>
              </a:ext>
            </a:extLst>
          </p:cNvPr>
          <p:cNvGraphicFramePr>
            <a:graphicFrameLocks noGrp="1"/>
          </p:cNvGraphicFramePr>
          <p:nvPr>
            <p:ph idx="1"/>
            <p:extLst>
              <p:ext uri="{D42A27DB-BD31-4B8C-83A1-F6EECF244321}">
                <p14:modId xmlns:p14="http://schemas.microsoft.com/office/powerpoint/2010/main" val="2201149357"/>
              </p:ext>
            </p:extLst>
          </p:nvPr>
        </p:nvGraphicFramePr>
        <p:xfrm>
          <a:off x="4796496" y="636527"/>
          <a:ext cx="6833175" cy="5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1213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12EE356-A629-4F1A-9BAD-E21B3B10D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10" y="489853"/>
            <a:ext cx="3990149"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32D509-6E20-BE16-404D-41B2415C2F99}"/>
              </a:ext>
            </a:extLst>
          </p:cNvPr>
          <p:cNvSpPr>
            <a:spLocks noGrp="1"/>
          </p:cNvSpPr>
          <p:nvPr>
            <p:ph type="title"/>
          </p:nvPr>
        </p:nvSpPr>
        <p:spPr>
          <a:xfrm>
            <a:off x="678955" y="976152"/>
            <a:ext cx="3555211" cy="5024920"/>
          </a:xfrm>
        </p:spPr>
        <p:txBody>
          <a:bodyPr anchor="ctr">
            <a:normAutofit/>
          </a:bodyPr>
          <a:lstStyle/>
          <a:p>
            <a:r>
              <a:rPr lang="en-US"/>
              <a:t>Case Study</a:t>
            </a:r>
          </a:p>
        </p:txBody>
      </p:sp>
      <p:cxnSp>
        <p:nvCxnSpPr>
          <p:cNvPr id="13" name="Straight Connector 12">
            <a:extLst>
              <a:ext uri="{FF2B5EF4-FFF2-40B4-BE49-F238E27FC236}">
                <a16:creationId xmlns:a16="http://schemas.microsoft.com/office/drawing/2014/main" id="{0317483B-E60B-4F41-9448-D757B9FCD2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EB44B66-1945-4638-8E9A-4F49493D7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7" name="Content Placeholder 2">
            <a:extLst>
              <a:ext uri="{FF2B5EF4-FFF2-40B4-BE49-F238E27FC236}">
                <a16:creationId xmlns:a16="http://schemas.microsoft.com/office/drawing/2014/main" id="{4D351BE2-3B99-F0F7-ADA0-06E28C839A84}"/>
              </a:ext>
            </a:extLst>
          </p:cNvPr>
          <p:cNvGraphicFramePr>
            <a:graphicFrameLocks noGrp="1"/>
          </p:cNvGraphicFramePr>
          <p:nvPr>
            <p:ph idx="1"/>
            <p:extLst>
              <p:ext uri="{D42A27DB-BD31-4B8C-83A1-F6EECF244321}">
                <p14:modId xmlns:p14="http://schemas.microsoft.com/office/powerpoint/2010/main" val="3698925024"/>
              </p:ext>
            </p:extLst>
          </p:nvPr>
        </p:nvGraphicFramePr>
        <p:xfrm>
          <a:off x="4796496" y="636527"/>
          <a:ext cx="6833175" cy="5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5572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F74B3-8505-2080-6D8A-A1D6FA7BAA9C}"/>
              </a:ext>
            </a:extLst>
          </p:cNvPr>
          <p:cNvSpPr>
            <a:spLocks noGrp="1"/>
          </p:cNvSpPr>
          <p:nvPr>
            <p:ph type="title"/>
          </p:nvPr>
        </p:nvSpPr>
        <p:spPr>
          <a:xfrm>
            <a:off x="482600" y="978408"/>
            <a:ext cx="10634472" cy="919665"/>
          </a:xfrm>
        </p:spPr>
        <p:txBody>
          <a:bodyPr/>
          <a:lstStyle/>
          <a:p>
            <a:r>
              <a:rPr lang="en-US" sz="4800" dirty="0"/>
              <a:t>TDM Architecture</a:t>
            </a:r>
          </a:p>
        </p:txBody>
      </p:sp>
      <p:pic>
        <p:nvPicPr>
          <p:cNvPr id="4" name="Content Placeholder 3" descr="Graphical user interface, application&#10;&#10;Description automatically generated">
            <a:extLst>
              <a:ext uri="{FF2B5EF4-FFF2-40B4-BE49-F238E27FC236}">
                <a16:creationId xmlns:a16="http://schemas.microsoft.com/office/drawing/2014/main" id="{503EED9D-886B-6486-F23B-7B4755319E6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5127" y="2410690"/>
            <a:ext cx="10271945" cy="3468901"/>
          </a:xfrm>
          <a:prstGeom prst="rect">
            <a:avLst/>
          </a:prstGeom>
          <a:noFill/>
          <a:ln>
            <a:noFill/>
          </a:ln>
        </p:spPr>
      </p:pic>
    </p:spTree>
    <p:extLst>
      <p:ext uri="{BB962C8B-B14F-4D97-AF65-F5344CB8AC3E}">
        <p14:creationId xmlns:p14="http://schemas.microsoft.com/office/powerpoint/2010/main" val="3564306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7DA568B4-06BE-42A6-A5B6-A0FC251DAE0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ACC85BFE-0D03-41B5-87E4-5FA667FA55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30" name="Rectangle 29">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194E1A-C24D-A5BB-6147-C7F3F4F931EA}"/>
              </a:ext>
            </a:extLst>
          </p:cNvPr>
          <p:cNvSpPr>
            <a:spLocks noGrp="1"/>
          </p:cNvSpPr>
          <p:nvPr>
            <p:ph type="title"/>
          </p:nvPr>
        </p:nvSpPr>
        <p:spPr>
          <a:xfrm>
            <a:off x="482601" y="976160"/>
            <a:ext cx="10361960" cy="1493871"/>
          </a:xfrm>
        </p:spPr>
        <p:txBody>
          <a:bodyPr>
            <a:normAutofit/>
          </a:bodyPr>
          <a:lstStyle/>
          <a:p>
            <a:r>
              <a:rPr lang="en-US" sz="4800" dirty="0"/>
              <a:t>TDM Advantages</a:t>
            </a:r>
          </a:p>
        </p:txBody>
      </p:sp>
      <p:graphicFrame>
        <p:nvGraphicFramePr>
          <p:cNvPr id="5" name="Content Placeholder 2">
            <a:extLst>
              <a:ext uri="{FF2B5EF4-FFF2-40B4-BE49-F238E27FC236}">
                <a16:creationId xmlns:a16="http://schemas.microsoft.com/office/drawing/2014/main" id="{BF6789FE-F244-2221-42D4-17325DC6F2E1}"/>
              </a:ext>
            </a:extLst>
          </p:cNvPr>
          <p:cNvGraphicFramePr>
            <a:graphicFrameLocks noGrp="1"/>
          </p:cNvGraphicFramePr>
          <p:nvPr>
            <p:ph idx="1"/>
            <p:extLst>
              <p:ext uri="{D42A27DB-BD31-4B8C-83A1-F6EECF244321}">
                <p14:modId xmlns:p14="http://schemas.microsoft.com/office/powerpoint/2010/main" val="620549682"/>
              </p:ext>
            </p:extLst>
          </p:nvPr>
        </p:nvGraphicFramePr>
        <p:xfrm>
          <a:off x="482600" y="3098800"/>
          <a:ext cx="11143887" cy="2779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8930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612EE356-A629-4F1A-9BAD-E21B3B10D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0">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10" y="489853"/>
            <a:ext cx="3990149"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67E7D5-21B3-1DD7-B906-F18C29E5A22D}"/>
              </a:ext>
            </a:extLst>
          </p:cNvPr>
          <p:cNvSpPr>
            <a:spLocks noGrp="1"/>
          </p:cNvSpPr>
          <p:nvPr>
            <p:ph type="title"/>
          </p:nvPr>
        </p:nvSpPr>
        <p:spPr>
          <a:xfrm>
            <a:off x="678955" y="976152"/>
            <a:ext cx="3555211" cy="5024920"/>
          </a:xfrm>
        </p:spPr>
        <p:txBody>
          <a:bodyPr anchor="ctr">
            <a:normAutofit/>
          </a:bodyPr>
          <a:lstStyle/>
          <a:p>
            <a:r>
              <a:rPr lang="en-US" sz="4800" dirty="0"/>
              <a:t>TDM Tools</a:t>
            </a:r>
          </a:p>
        </p:txBody>
      </p:sp>
      <p:cxnSp>
        <p:nvCxnSpPr>
          <p:cNvPr id="19" name="Straight Connector 12">
            <a:extLst>
              <a:ext uri="{FF2B5EF4-FFF2-40B4-BE49-F238E27FC236}">
                <a16:creationId xmlns:a16="http://schemas.microsoft.com/office/drawing/2014/main" id="{0317483B-E60B-4F41-9448-D757B9FCD2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0" name="Straight Connector 14">
            <a:extLst>
              <a:ext uri="{FF2B5EF4-FFF2-40B4-BE49-F238E27FC236}">
                <a16:creationId xmlns:a16="http://schemas.microsoft.com/office/drawing/2014/main" id="{2EB44B66-1945-4638-8E9A-4F49493D7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4" name="Content Placeholder 3">
            <a:extLst>
              <a:ext uri="{FF2B5EF4-FFF2-40B4-BE49-F238E27FC236}">
                <a16:creationId xmlns:a16="http://schemas.microsoft.com/office/drawing/2014/main" id="{F34586E7-ACFA-9616-4AC1-5E2729EA658A}"/>
              </a:ext>
            </a:extLst>
          </p:cNvPr>
          <p:cNvGraphicFramePr>
            <a:graphicFrameLocks noGrp="1"/>
          </p:cNvGraphicFramePr>
          <p:nvPr>
            <p:ph idx="1"/>
            <p:extLst>
              <p:ext uri="{D42A27DB-BD31-4B8C-83A1-F6EECF244321}">
                <p14:modId xmlns:p14="http://schemas.microsoft.com/office/powerpoint/2010/main" val="3950350974"/>
              </p:ext>
            </p:extLst>
          </p:nvPr>
        </p:nvGraphicFramePr>
        <p:xfrm>
          <a:off x="4796496" y="636527"/>
          <a:ext cx="6833175" cy="5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2883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4">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agram&#10;&#10;Description automatically generated">
            <a:extLst>
              <a:ext uri="{FF2B5EF4-FFF2-40B4-BE49-F238E27FC236}">
                <a16:creationId xmlns:a16="http://schemas.microsoft.com/office/drawing/2014/main" id="{3C84C78D-2C13-FE05-4484-8E956B1AE14E}"/>
              </a:ext>
            </a:extLst>
          </p:cNvPr>
          <p:cNvPicPr>
            <a:picLocks noChangeAspect="1"/>
          </p:cNvPicPr>
          <p:nvPr/>
        </p:nvPicPr>
        <p:blipFill rotWithShape="1">
          <a:blip r:embed="rId2"/>
          <a:srcRect t="5115" b="11552"/>
          <a:stretch/>
        </p:blipFill>
        <p:spPr>
          <a:xfrm>
            <a:off x="1391479" y="782705"/>
            <a:ext cx="8693426" cy="5474439"/>
          </a:xfrm>
          <a:prstGeom prst="rect">
            <a:avLst/>
          </a:prstGeom>
        </p:spPr>
      </p:pic>
      <p:cxnSp>
        <p:nvCxnSpPr>
          <p:cNvPr id="24" name="Straight Connector 16">
            <a:extLst>
              <a:ext uri="{FF2B5EF4-FFF2-40B4-BE49-F238E27FC236}">
                <a16:creationId xmlns:a16="http://schemas.microsoft.com/office/drawing/2014/main" id="{DB2019E5-6C31-4640-A135-6BBA7FFCF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4FE43003-B20D-04CE-1256-134F2ECFD0E3}"/>
              </a:ext>
            </a:extLst>
          </p:cNvPr>
          <p:cNvSpPr txBox="1"/>
          <p:nvPr/>
        </p:nvSpPr>
        <p:spPr>
          <a:xfrm>
            <a:off x="649357" y="490330"/>
            <a:ext cx="7779026" cy="369332"/>
          </a:xfrm>
          <a:prstGeom prst="rect">
            <a:avLst/>
          </a:prstGeom>
          <a:noFill/>
        </p:spPr>
        <p:txBody>
          <a:bodyPr wrap="square" rtlCol="0">
            <a:spAutoFit/>
          </a:bodyPr>
          <a:lstStyle/>
          <a:p>
            <a:r>
              <a:rPr lang="en-US" dirty="0">
                <a:solidFill>
                  <a:schemeClr val="accent2">
                    <a:lumMod val="75000"/>
                  </a:schemeClr>
                </a:solidFill>
              </a:rPr>
              <a:t>Synthetic Data Generation using </a:t>
            </a:r>
            <a:r>
              <a:rPr lang="en-US" dirty="0" err="1">
                <a:solidFill>
                  <a:schemeClr val="accent2">
                    <a:lumMod val="75000"/>
                  </a:schemeClr>
                </a:solidFill>
              </a:rPr>
              <a:t>Datamaker</a:t>
            </a:r>
            <a:r>
              <a:rPr lang="en-US" dirty="0">
                <a:solidFill>
                  <a:schemeClr val="accent2">
                    <a:lumMod val="75000"/>
                  </a:schemeClr>
                </a:solidFill>
              </a:rPr>
              <a:t> software</a:t>
            </a:r>
          </a:p>
        </p:txBody>
      </p:sp>
    </p:spTree>
    <p:extLst>
      <p:ext uri="{BB962C8B-B14F-4D97-AF65-F5344CB8AC3E}">
        <p14:creationId xmlns:p14="http://schemas.microsoft.com/office/powerpoint/2010/main" val="3390101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Graphical user interface, application&#10;&#10;Description automatically generated">
            <a:extLst>
              <a:ext uri="{FF2B5EF4-FFF2-40B4-BE49-F238E27FC236}">
                <a16:creationId xmlns:a16="http://schemas.microsoft.com/office/drawing/2014/main" id="{B0B5766F-2996-13E5-066E-D74A774E5A1A}"/>
              </a:ext>
            </a:extLst>
          </p:cNvPr>
          <p:cNvPicPr>
            <a:picLocks noChangeAspect="1"/>
          </p:cNvPicPr>
          <p:nvPr/>
        </p:nvPicPr>
        <p:blipFill rotWithShape="1">
          <a:blip r:embed="rId2">
            <a:extLst>
              <a:ext uri="{28A0092B-C50C-407E-A947-70E740481C1C}">
                <a14:useLocalDpi xmlns:a14="http://schemas.microsoft.com/office/drawing/2010/main" val="0"/>
              </a:ext>
            </a:extLst>
          </a:blip>
          <a:srcRect r="4235" b="-1"/>
          <a:stretch/>
        </p:blipFill>
        <p:spPr>
          <a:xfrm>
            <a:off x="482600" y="489855"/>
            <a:ext cx="11147070" cy="5878283"/>
          </a:xfrm>
          <a:prstGeom prst="rect">
            <a:avLst/>
          </a:prstGeom>
        </p:spPr>
      </p:pic>
      <p:cxnSp>
        <p:nvCxnSpPr>
          <p:cNvPr id="34" name="Straight Connector 33">
            <a:extLst>
              <a:ext uri="{FF2B5EF4-FFF2-40B4-BE49-F238E27FC236}">
                <a16:creationId xmlns:a16="http://schemas.microsoft.com/office/drawing/2014/main" id="{6108BD3D-CFD0-4A15-ACF6-EBC254CD7C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DB2019E5-6C31-4640-A135-6BBA7FFCF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488CD7EF-2A81-B5F6-A97D-43CCBDAA54E4}"/>
              </a:ext>
            </a:extLst>
          </p:cNvPr>
          <p:cNvSpPr txBox="1"/>
          <p:nvPr/>
        </p:nvSpPr>
        <p:spPr>
          <a:xfrm>
            <a:off x="3366052" y="861391"/>
            <a:ext cx="5340626" cy="369332"/>
          </a:xfrm>
          <a:prstGeom prst="rect">
            <a:avLst/>
          </a:prstGeom>
          <a:noFill/>
        </p:spPr>
        <p:txBody>
          <a:bodyPr wrap="square" rtlCol="0">
            <a:spAutoFit/>
          </a:bodyPr>
          <a:lstStyle/>
          <a:p>
            <a:r>
              <a:rPr lang="en-US" dirty="0">
                <a:solidFill>
                  <a:schemeClr val="accent2">
                    <a:lumMod val="75000"/>
                  </a:schemeClr>
                </a:solidFill>
              </a:rPr>
              <a:t>AWS Glue </a:t>
            </a:r>
            <a:r>
              <a:rPr lang="en-US" dirty="0" err="1">
                <a:solidFill>
                  <a:schemeClr val="accent2">
                    <a:lumMod val="75000"/>
                  </a:schemeClr>
                </a:solidFill>
              </a:rPr>
              <a:t>DataBrew</a:t>
            </a:r>
            <a:r>
              <a:rPr lang="en-US" dirty="0">
                <a:solidFill>
                  <a:schemeClr val="accent2">
                    <a:lumMod val="75000"/>
                  </a:schemeClr>
                </a:solidFill>
              </a:rPr>
              <a:t> Service for TDM</a:t>
            </a:r>
          </a:p>
        </p:txBody>
      </p:sp>
    </p:spTree>
    <p:extLst>
      <p:ext uri="{BB962C8B-B14F-4D97-AF65-F5344CB8AC3E}">
        <p14:creationId xmlns:p14="http://schemas.microsoft.com/office/powerpoint/2010/main" val="1940169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E48FA233-30DB-4D0A-BF51-78D03F79F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p:nvSpPr>
          <p:cNvPr id="16"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4" name="Picture 3" descr="Background pattern&#10;&#10;Description automatically generated">
            <a:extLst>
              <a:ext uri="{FF2B5EF4-FFF2-40B4-BE49-F238E27FC236}">
                <a16:creationId xmlns:a16="http://schemas.microsoft.com/office/drawing/2014/main" id="{F1BE86B3-7244-E7B0-BD5F-59C618065AD4}"/>
              </a:ext>
            </a:extLst>
          </p:cNvPr>
          <p:cNvPicPr>
            <a:picLocks noChangeAspect="1"/>
          </p:cNvPicPr>
          <p:nvPr/>
        </p:nvPicPr>
        <p:blipFill rotWithShape="1">
          <a:blip r:embed="rId2">
            <a:alphaModFix/>
          </a:blip>
          <a:srcRect r="-1" b="6226"/>
          <a:stretch/>
        </p:blipFill>
        <p:spPr>
          <a:xfrm>
            <a:off x="1530" y="10"/>
            <a:ext cx="12188941" cy="6857990"/>
          </a:xfrm>
          <a:prstGeom prst="rect">
            <a:avLst/>
          </a:prstGeom>
        </p:spPr>
      </p:pic>
      <p:sp>
        <p:nvSpPr>
          <p:cNvPr id="18" name="Rectangle 17">
            <a:extLst>
              <a:ext uri="{FF2B5EF4-FFF2-40B4-BE49-F238E27FC236}">
                <a16:creationId xmlns:a16="http://schemas.microsoft.com/office/drawing/2014/main" id="{6233B4D5-2565-4CC0-A9B1-C9EA9E9DE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60387C-9EB8-2AF0-66D6-C695D90751E2}"/>
              </a:ext>
            </a:extLst>
          </p:cNvPr>
          <p:cNvSpPr>
            <a:spLocks noGrp="1"/>
          </p:cNvSpPr>
          <p:nvPr>
            <p:ph type="title"/>
          </p:nvPr>
        </p:nvSpPr>
        <p:spPr>
          <a:xfrm>
            <a:off x="457199" y="1122363"/>
            <a:ext cx="5638801" cy="2387600"/>
          </a:xfrm>
        </p:spPr>
        <p:txBody>
          <a:bodyPr vert="horz" lIns="91440" tIns="45720" rIns="91440" bIns="45720" rtlCol="0" anchor="b">
            <a:normAutofit/>
          </a:bodyPr>
          <a:lstStyle/>
          <a:p>
            <a:r>
              <a:rPr lang="en-US" dirty="0">
                <a:solidFill>
                  <a:srgbClr val="FFFFFF"/>
                </a:solidFill>
              </a:rPr>
              <a:t>Q &amp; A</a:t>
            </a:r>
          </a:p>
        </p:txBody>
      </p:sp>
      <p:cxnSp>
        <p:nvCxnSpPr>
          <p:cNvPr id="20" name="Straight Connector 19">
            <a:extLst>
              <a:ext uri="{FF2B5EF4-FFF2-40B4-BE49-F238E27FC236}">
                <a16:creationId xmlns:a16="http://schemas.microsoft.com/office/drawing/2014/main" id="{6D02D326-F829-4915-A540-3A4D5ADFC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D528E080-CC35-4F6C-9D3C-949904DC4D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67542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12EE356-A629-4F1A-9BAD-E21B3B10D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10" y="489853"/>
            <a:ext cx="3990149"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0C57E5-86DC-E4C6-4C62-4545BF7E8568}"/>
              </a:ext>
            </a:extLst>
          </p:cNvPr>
          <p:cNvSpPr>
            <a:spLocks noGrp="1"/>
          </p:cNvSpPr>
          <p:nvPr>
            <p:ph type="title"/>
          </p:nvPr>
        </p:nvSpPr>
        <p:spPr>
          <a:xfrm>
            <a:off x="678955" y="976152"/>
            <a:ext cx="3555211" cy="5024920"/>
          </a:xfrm>
        </p:spPr>
        <p:txBody>
          <a:bodyPr anchor="ctr">
            <a:normAutofit/>
          </a:bodyPr>
          <a:lstStyle/>
          <a:p>
            <a:r>
              <a:rPr lang="en-US" sz="4800" dirty="0"/>
              <a:t>Data Types</a:t>
            </a:r>
          </a:p>
        </p:txBody>
      </p:sp>
      <p:cxnSp>
        <p:nvCxnSpPr>
          <p:cNvPr id="13" name="Straight Connector 12">
            <a:extLst>
              <a:ext uri="{FF2B5EF4-FFF2-40B4-BE49-F238E27FC236}">
                <a16:creationId xmlns:a16="http://schemas.microsoft.com/office/drawing/2014/main" id="{0317483B-E60B-4F41-9448-D757B9FCD2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EB44B66-1945-4638-8E9A-4F49493D7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5" name="Content Placeholder 2">
            <a:extLst>
              <a:ext uri="{FF2B5EF4-FFF2-40B4-BE49-F238E27FC236}">
                <a16:creationId xmlns:a16="http://schemas.microsoft.com/office/drawing/2014/main" id="{71279ACB-99FC-30E4-5BEB-ED9103E3768D}"/>
              </a:ext>
            </a:extLst>
          </p:cNvPr>
          <p:cNvGraphicFramePr>
            <a:graphicFrameLocks noGrp="1"/>
          </p:cNvGraphicFramePr>
          <p:nvPr>
            <p:ph idx="1"/>
            <p:extLst>
              <p:ext uri="{D42A27DB-BD31-4B8C-83A1-F6EECF244321}">
                <p14:modId xmlns:p14="http://schemas.microsoft.com/office/powerpoint/2010/main" val="4252632576"/>
              </p:ext>
            </p:extLst>
          </p:nvPr>
        </p:nvGraphicFramePr>
        <p:xfrm>
          <a:off x="4796496" y="636527"/>
          <a:ext cx="6833175" cy="5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344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8">
            <a:extLst>
              <a:ext uri="{FF2B5EF4-FFF2-40B4-BE49-F238E27FC236}">
                <a16:creationId xmlns:a16="http://schemas.microsoft.com/office/drawing/2014/main" id="{612EE356-A629-4F1A-9BAD-E21B3B10D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10">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10" y="489853"/>
            <a:ext cx="3990149"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1EF2F9-F422-8943-2AE4-F4AB72C0DC8C}"/>
              </a:ext>
            </a:extLst>
          </p:cNvPr>
          <p:cNvSpPr>
            <a:spLocks noGrp="1"/>
          </p:cNvSpPr>
          <p:nvPr>
            <p:ph type="title"/>
          </p:nvPr>
        </p:nvSpPr>
        <p:spPr>
          <a:xfrm>
            <a:off x="678955" y="976152"/>
            <a:ext cx="3555211" cy="5024920"/>
          </a:xfrm>
        </p:spPr>
        <p:txBody>
          <a:bodyPr anchor="ctr">
            <a:normAutofit/>
          </a:bodyPr>
          <a:lstStyle/>
          <a:p>
            <a:r>
              <a:rPr lang="en-US" sz="4800" dirty="0"/>
              <a:t>Test Data Challenges</a:t>
            </a:r>
          </a:p>
        </p:txBody>
      </p:sp>
      <p:cxnSp>
        <p:nvCxnSpPr>
          <p:cNvPr id="35" name="Straight Connector 12">
            <a:extLst>
              <a:ext uri="{FF2B5EF4-FFF2-40B4-BE49-F238E27FC236}">
                <a16:creationId xmlns:a16="http://schemas.microsoft.com/office/drawing/2014/main" id="{0317483B-E60B-4F41-9448-D757B9FCD2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6" name="Straight Connector 14">
            <a:extLst>
              <a:ext uri="{FF2B5EF4-FFF2-40B4-BE49-F238E27FC236}">
                <a16:creationId xmlns:a16="http://schemas.microsoft.com/office/drawing/2014/main" id="{2EB44B66-1945-4638-8E9A-4F49493D7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37" name="Content Placeholder 2">
            <a:extLst>
              <a:ext uri="{FF2B5EF4-FFF2-40B4-BE49-F238E27FC236}">
                <a16:creationId xmlns:a16="http://schemas.microsoft.com/office/drawing/2014/main" id="{ED2FCC53-36E0-0362-9917-088AA25E209F}"/>
              </a:ext>
            </a:extLst>
          </p:cNvPr>
          <p:cNvGraphicFramePr>
            <a:graphicFrameLocks noGrp="1"/>
          </p:cNvGraphicFramePr>
          <p:nvPr>
            <p:ph idx="1"/>
            <p:extLst>
              <p:ext uri="{D42A27DB-BD31-4B8C-83A1-F6EECF244321}">
                <p14:modId xmlns:p14="http://schemas.microsoft.com/office/powerpoint/2010/main" val="3906497719"/>
              </p:ext>
            </p:extLst>
          </p:nvPr>
        </p:nvGraphicFramePr>
        <p:xfrm>
          <a:off x="4796496" y="636527"/>
          <a:ext cx="6833175" cy="5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6173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9">
            <a:extLst>
              <a:ext uri="{FF2B5EF4-FFF2-40B4-BE49-F238E27FC236}">
                <a16:creationId xmlns:a16="http://schemas.microsoft.com/office/drawing/2014/main" id="{612EE356-A629-4F1A-9BAD-E21B3B10D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1">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10" y="489853"/>
            <a:ext cx="3990149"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95404E-2A78-ACE2-1A5E-AA1E50AE262C}"/>
              </a:ext>
            </a:extLst>
          </p:cNvPr>
          <p:cNvSpPr>
            <a:spLocks noGrp="1"/>
          </p:cNvSpPr>
          <p:nvPr>
            <p:ph type="title"/>
          </p:nvPr>
        </p:nvSpPr>
        <p:spPr>
          <a:xfrm>
            <a:off x="678955" y="976152"/>
            <a:ext cx="3555211" cy="5024920"/>
          </a:xfrm>
        </p:spPr>
        <p:txBody>
          <a:bodyPr anchor="ctr">
            <a:normAutofit/>
          </a:bodyPr>
          <a:lstStyle/>
          <a:p>
            <a:r>
              <a:rPr lang="en-US" sz="4800" dirty="0"/>
              <a:t>What is TDM</a:t>
            </a:r>
          </a:p>
        </p:txBody>
      </p:sp>
      <p:cxnSp>
        <p:nvCxnSpPr>
          <p:cNvPr id="30" name="Straight Connector 23">
            <a:extLst>
              <a:ext uri="{FF2B5EF4-FFF2-40B4-BE49-F238E27FC236}">
                <a16:creationId xmlns:a16="http://schemas.microsoft.com/office/drawing/2014/main" id="{0317483B-E60B-4F41-9448-D757B9FCD2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1" name="Straight Connector 25">
            <a:extLst>
              <a:ext uri="{FF2B5EF4-FFF2-40B4-BE49-F238E27FC236}">
                <a16:creationId xmlns:a16="http://schemas.microsoft.com/office/drawing/2014/main" id="{2EB44B66-1945-4638-8E9A-4F49493D7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5" name="Content Placeholder 2">
            <a:extLst>
              <a:ext uri="{FF2B5EF4-FFF2-40B4-BE49-F238E27FC236}">
                <a16:creationId xmlns:a16="http://schemas.microsoft.com/office/drawing/2014/main" id="{44E91F83-4586-84C6-F927-D994C8FF9D75}"/>
              </a:ext>
            </a:extLst>
          </p:cNvPr>
          <p:cNvGraphicFramePr>
            <a:graphicFrameLocks noGrp="1"/>
          </p:cNvGraphicFramePr>
          <p:nvPr>
            <p:ph idx="1"/>
            <p:extLst>
              <p:ext uri="{D42A27DB-BD31-4B8C-83A1-F6EECF244321}">
                <p14:modId xmlns:p14="http://schemas.microsoft.com/office/powerpoint/2010/main" val="493126089"/>
              </p:ext>
            </p:extLst>
          </p:nvPr>
        </p:nvGraphicFramePr>
        <p:xfrm>
          <a:off x="4796496" y="636527"/>
          <a:ext cx="6833175" cy="5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8748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12EE356-A629-4F1A-9BAD-E21B3B10D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10" y="489853"/>
            <a:ext cx="3990149"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C3DC90-3F3D-785C-3FAA-06E950ED076C}"/>
              </a:ext>
            </a:extLst>
          </p:cNvPr>
          <p:cNvSpPr>
            <a:spLocks noGrp="1"/>
          </p:cNvSpPr>
          <p:nvPr>
            <p:ph type="title"/>
          </p:nvPr>
        </p:nvSpPr>
        <p:spPr>
          <a:xfrm>
            <a:off x="678955" y="976152"/>
            <a:ext cx="3990148" cy="5024920"/>
          </a:xfrm>
        </p:spPr>
        <p:txBody>
          <a:bodyPr anchor="ctr">
            <a:normAutofit/>
          </a:bodyPr>
          <a:lstStyle/>
          <a:p>
            <a:r>
              <a:rPr lang="en-US" sz="4800" dirty="0"/>
              <a:t>TDM</a:t>
            </a:r>
            <a:r>
              <a:rPr lang="en-US" dirty="0"/>
              <a:t> </a:t>
            </a:r>
            <a:r>
              <a:rPr lang="en-US" sz="4800" dirty="0"/>
              <a:t>Processes</a:t>
            </a:r>
          </a:p>
        </p:txBody>
      </p:sp>
      <p:cxnSp>
        <p:nvCxnSpPr>
          <p:cNvPr id="13" name="Straight Connector 12">
            <a:extLst>
              <a:ext uri="{FF2B5EF4-FFF2-40B4-BE49-F238E27FC236}">
                <a16:creationId xmlns:a16="http://schemas.microsoft.com/office/drawing/2014/main" id="{0317483B-E60B-4F41-9448-D757B9FCD2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EB44B66-1945-4638-8E9A-4F49493D7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5" name="Content Placeholder 2">
            <a:extLst>
              <a:ext uri="{FF2B5EF4-FFF2-40B4-BE49-F238E27FC236}">
                <a16:creationId xmlns:a16="http://schemas.microsoft.com/office/drawing/2014/main" id="{875A0C45-A1CA-2418-57B8-C9F91ED5FBB9}"/>
              </a:ext>
            </a:extLst>
          </p:cNvPr>
          <p:cNvGraphicFramePr>
            <a:graphicFrameLocks noGrp="1"/>
          </p:cNvGraphicFramePr>
          <p:nvPr>
            <p:ph idx="1"/>
            <p:extLst>
              <p:ext uri="{D42A27DB-BD31-4B8C-83A1-F6EECF244321}">
                <p14:modId xmlns:p14="http://schemas.microsoft.com/office/powerpoint/2010/main" val="3262548594"/>
              </p:ext>
            </p:extLst>
          </p:nvPr>
        </p:nvGraphicFramePr>
        <p:xfrm>
          <a:off x="4796496" y="636527"/>
          <a:ext cx="6833175" cy="5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8986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28CACC5-D86B-49F3-9C70-374B1C971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EE6B0F-7EEC-D02A-DC0A-B66BF0FD669D}"/>
              </a:ext>
            </a:extLst>
          </p:cNvPr>
          <p:cNvSpPr>
            <a:spLocks noGrp="1"/>
          </p:cNvSpPr>
          <p:nvPr>
            <p:ph type="title"/>
          </p:nvPr>
        </p:nvSpPr>
        <p:spPr>
          <a:xfrm>
            <a:off x="482601" y="976160"/>
            <a:ext cx="8411120" cy="1493871"/>
          </a:xfrm>
        </p:spPr>
        <p:txBody>
          <a:bodyPr>
            <a:normAutofit/>
          </a:bodyPr>
          <a:lstStyle/>
          <a:p>
            <a:r>
              <a:rPr lang="en-US" sz="4800" dirty="0"/>
              <a:t>TDM</a:t>
            </a:r>
            <a:r>
              <a:rPr lang="en-US" sz="7200" dirty="0"/>
              <a:t> </a:t>
            </a:r>
            <a:r>
              <a:rPr lang="en-US" sz="4800" dirty="0"/>
              <a:t>Workflow</a:t>
            </a:r>
          </a:p>
        </p:txBody>
      </p:sp>
      <p:cxnSp>
        <p:nvCxnSpPr>
          <p:cNvPr id="14" name="Straight Connector 13">
            <a:extLst>
              <a:ext uri="{FF2B5EF4-FFF2-40B4-BE49-F238E27FC236}">
                <a16:creationId xmlns:a16="http://schemas.microsoft.com/office/drawing/2014/main" id="{ABFB8799-63B8-4407-9098-F9346BDCDF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08990BBA-8A0B-4EF5-A122-0815DEC194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4" name="Straight Connector 17">
            <a:extLst>
              <a:ext uri="{FF2B5EF4-FFF2-40B4-BE49-F238E27FC236}">
                <a16:creationId xmlns:a16="http://schemas.microsoft.com/office/drawing/2014/main" id="{DBBBC5F1-8CFF-46BA-BD62-FC5AA477AA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7" name="Content Placeholder 2">
            <a:extLst>
              <a:ext uri="{FF2B5EF4-FFF2-40B4-BE49-F238E27FC236}">
                <a16:creationId xmlns:a16="http://schemas.microsoft.com/office/drawing/2014/main" id="{8237A560-CD8D-8E9B-2CCC-376B84515A8C}"/>
              </a:ext>
            </a:extLst>
          </p:cNvPr>
          <p:cNvGraphicFramePr>
            <a:graphicFrameLocks noGrp="1"/>
          </p:cNvGraphicFramePr>
          <p:nvPr>
            <p:ph idx="1"/>
            <p:extLst>
              <p:ext uri="{D42A27DB-BD31-4B8C-83A1-F6EECF244321}">
                <p14:modId xmlns:p14="http://schemas.microsoft.com/office/powerpoint/2010/main" val="1232990331"/>
              </p:ext>
            </p:extLst>
          </p:nvPr>
        </p:nvGraphicFramePr>
        <p:xfrm>
          <a:off x="482600" y="3306870"/>
          <a:ext cx="10506991" cy="257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5847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B6DC8-471E-BC52-8819-33D6EC35C123}"/>
              </a:ext>
            </a:extLst>
          </p:cNvPr>
          <p:cNvSpPr>
            <a:spLocks noGrp="1"/>
          </p:cNvSpPr>
          <p:nvPr>
            <p:ph type="title"/>
          </p:nvPr>
        </p:nvSpPr>
        <p:spPr/>
        <p:txBody>
          <a:bodyPr/>
          <a:lstStyle/>
          <a:p>
            <a:r>
              <a:rPr lang="en-US" sz="4800" dirty="0"/>
              <a:t>TDM Framework</a:t>
            </a:r>
          </a:p>
        </p:txBody>
      </p:sp>
      <p:graphicFrame>
        <p:nvGraphicFramePr>
          <p:cNvPr id="4" name="Content Placeholder 3">
            <a:extLst>
              <a:ext uri="{FF2B5EF4-FFF2-40B4-BE49-F238E27FC236}">
                <a16:creationId xmlns:a16="http://schemas.microsoft.com/office/drawing/2014/main" id="{28F4014B-D426-E0A3-CB43-5D1391056E1B}"/>
              </a:ext>
            </a:extLst>
          </p:cNvPr>
          <p:cNvGraphicFramePr>
            <a:graphicFrameLocks noGrp="1"/>
          </p:cNvGraphicFramePr>
          <p:nvPr>
            <p:ph idx="1"/>
            <p:extLst>
              <p:ext uri="{D42A27DB-BD31-4B8C-83A1-F6EECF244321}">
                <p14:modId xmlns:p14="http://schemas.microsoft.com/office/powerpoint/2010/main" val="2397737933"/>
              </p:ext>
            </p:extLst>
          </p:nvPr>
        </p:nvGraphicFramePr>
        <p:xfrm>
          <a:off x="482600" y="3136392"/>
          <a:ext cx="10507663" cy="29728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2132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6">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descr="Diagram&#10;&#10;Description automatically generated">
            <a:extLst>
              <a:ext uri="{FF2B5EF4-FFF2-40B4-BE49-F238E27FC236}">
                <a16:creationId xmlns:a16="http://schemas.microsoft.com/office/drawing/2014/main" id="{B01558E9-CE0A-A0DA-B8EF-92839EA5DBA7}"/>
              </a:ext>
            </a:extLst>
          </p:cNvPr>
          <p:cNvPicPr>
            <a:picLocks noChangeAspect="1"/>
          </p:cNvPicPr>
          <p:nvPr/>
        </p:nvPicPr>
        <p:blipFill rotWithShape="1">
          <a:blip r:embed="rId2">
            <a:extLst>
              <a:ext uri="{28A0092B-C50C-407E-A947-70E740481C1C}">
                <a14:useLocalDpi xmlns:a14="http://schemas.microsoft.com/office/drawing/2010/main" val="0"/>
              </a:ext>
            </a:extLst>
          </a:blip>
          <a:srcRect b="13793"/>
          <a:stretch/>
        </p:blipFill>
        <p:spPr bwMode="auto">
          <a:xfrm>
            <a:off x="19" y="10"/>
            <a:ext cx="12191985" cy="6857990"/>
          </a:xfrm>
          <a:prstGeom prst="rect">
            <a:avLst/>
          </a:prstGeom>
          <a:noFill/>
        </p:spPr>
      </p:pic>
    </p:spTree>
    <p:extLst>
      <p:ext uri="{BB962C8B-B14F-4D97-AF65-F5344CB8AC3E}">
        <p14:creationId xmlns:p14="http://schemas.microsoft.com/office/powerpoint/2010/main" val="1645319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606A29F7-47AA-4A26-A973-3B739B35A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09" y="489853"/>
            <a:ext cx="6186871"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6FB801-7F23-4014-F249-BC6B7C945527}"/>
              </a:ext>
            </a:extLst>
          </p:cNvPr>
          <p:cNvSpPr>
            <a:spLocks noGrp="1"/>
          </p:cNvSpPr>
          <p:nvPr>
            <p:ph type="title"/>
          </p:nvPr>
        </p:nvSpPr>
        <p:spPr>
          <a:xfrm>
            <a:off x="695382" y="976152"/>
            <a:ext cx="4139854" cy="5024920"/>
          </a:xfrm>
        </p:spPr>
        <p:txBody>
          <a:bodyPr anchor="ctr">
            <a:normAutofit/>
          </a:bodyPr>
          <a:lstStyle/>
          <a:p>
            <a:r>
              <a:rPr lang="en-US" sz="4800" b="1">
                <a:effectLst/>
                <a:latin typeface="Calibri" panose="020F0502020204030204" pitchFamily="34" charset="0"/>
                <a:ea typeface="Calibri" panose="020F0502020204030204" pitchFamily="34" charset="0"/>
                <a:cs typeface="Times New Roman" panose="02020603050405020304" pitchFamily="18" charset="0"/>
              </a:rPr>
              <a:t>TDM Strategy</a:t>
            </a:r>
            <a:endParaRPr lang="en-US" sz="4800" dirty="0"/>
          </a:p>
        </p:txBody>
      </p:sp>
      <p:cxnSp>
        <p:nvCxnSpPr>
          <p:cNvPr id="58" name="Straight Connector 57">
            <a:extLst>
              <a:ext uri="{FF2B5EF4-FFF2-40B4-BE49-F238E27FC236}">
                <a16:creationId xmlns:a16="http://schemas.microsoft.com/office/drawing/2014/main" id="{70169DE1-6993-40AA-83B4-966C382382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0FE79FD0-1393-428D-8236-F316DD776C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7" name="Content Placeholder 2">
            <a:extLst>
              <a:ext uri="{FF2B5EF4-FFF2-40B4-BE49-F238E27FC236}">
                <a16:creationId xmlns:a16="http://schemas.microsoft.com/office/drawing/2014/main" id="{F0C45F4C-BB11-1A4F-472F-FEE9D3061497}"/>
              </a:ext>
            </a:extLst>
          </p:cNvPr>
          <p:cNvGraphicFramePr>
            <a:graphicFrameLocks noGrp="1"/>
          </p:cNvGraphicFramePr>
          <p:nvPr>
            <p:ph idx="1"/>
            <p:extLst>
              <p:ext uri="{D42A27DB-BD31-4B8C-83A1-F6EECF244321}">
                <p14:modId xmlns:p14="http://schemas.microsoft.com/office/powerpoint/2010/main" val="282231787"/>
              </p:ext>
            </p:extLst>
          </p:nvPr>
        </p:nvGraphicFramePr>
        <p:xfrm>
          <a:off x="6849787" y="636529"/>
          <a:ext cx="4779884" cy="5584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8718890"/>
      </p:ext>
    </p:extLst>
  </p:cSld>
  <p:clrMapOvr>
    <a:masterClrMapping/>
  </p:clrMapOvr>
</p:sld>
</file>

<file path=ppt/theme/theme1.xml><?xml version="1.0" encoding="utf-8"?>
<a:theme xmlns:a="http://schemas.openxmlformats.org/drawingml/2006/main" name="LevelVTI">
  <a:themeElements>
    <a:clrScheme name="Custom 88">
      <a:dk1>
        <a:sysClr val="windowText" lastClr="000000"/>
      </a:dk1>
      <a:lt1>
        <a:sysClr val="window" lastClr="FFFFFF"/>
      </a:lt1>
      <a:dk2>
        <a:srgbClr val="182230"/>
      </a:dk2>
      <a:lt2>
        <a:srgbClr val="F2F2F2"/>
      </a:lt2>
      <a:accent1>
        <a:srgbClr val="00BAC8"/>
      </a:accent1>
      <a:accent2>
        <a:srgbClr val="794DFF"/>
      </a:accent2>
      <a:accent3>
        <a:srgbClr val="00D17D"/>
      </a:accent3>
      <a:accent4>
        <a:srgbClr val="E69500"/>
      </a:accent4>
      <a:accent5>
        <a:srgbClr val="FE5D21"/>
      </a:accent5>
      <a:accent6>
        <a:srgbClr val="939393"/>
      </a:accent6>
      <a:hlink>
        <a:srgbClr val="3E8FF1"/>
      </a:hlink>
      <a:folHlink>
        <a:srgbClr val="939393"/>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4787</TotalTime>
  <Words>814</Words>
  <Application>Microsoft Office PowerPoint</Application>
  <PresentationFormat>Widescreen</PresentationFormat>
  <Paragraphs>112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Seaford</vt:lpstr>
      <vt:lpstr>Symbol</vt:lpstr>
      <vt:lpstr>Wingdings</vt:lpstr>
      <vt:lpstr>LevelVTI</vt:lpstr>
      <vt:lpstr>Test Data Management</vt:lpstr>
      <vt:lpstr>Data Types</vt:lpstr>
      <vt:lpstr>Test Data Challenges</vt:lpstr>
      <vt:lpstr>What is TDM</vt:lpstr>
      <vt:lpstr>TDM Processes</vt:lpstr>
      <vt:lpstr>TDM Workflow</vt:lpstr>
      <vt:lpstr>TDM Framework</vt:lpstr>
      <vt:lpstr>PowerPoint Presentation</vt:lpstr>
      <vt:lpstr>TDM Strategy</vt:lpstr>
      <vt:lpstr>PowerPoint Presentation</vt:lpstr>
      <vt:lpstr>Test Data Generation Engine</vt:lpstr>
      <vt:lpstr>Production Vs Synthetic Data – When to use what ?</vt:lpstr>
      <vt:lpstr>Case Study</vt:lpstr>
      <vt:lpstr>TDM Architecture</vt:lpstr>
      <vt:lpstr>TDM Advantages</vt:lpstr>
      <vt:lpstr>TDM Tools</vt:lpstr>
      <vt:lpstr>PowerPoint Presentation</vt:lpstr>
      <vt:lpstr>PowerPoint Presentation</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Data Management</dc:title>
  <dc:creator>Mahendra Selukar</dc:creator>
  <cp:lastModifiedBy>Mahendra Selukar</cp:lastModifiedBy>
  <cp:revision>2</cp:revision>
  <dcterms:created xsi:type="dcterms:W3CDTF">2023-04-21T06:12:54Z</dcterms:created>
  <dcterms:modified xsi:type="dcterms:W3CDTF">2023-05-02T06:14:00Z</dcterms:modified>
</cp:coreProperties>
</file>