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21" autoAdjust="0"/>
    <p:restoredTop sz="94660"/>
  </p:normalViewPr>
  <p:slideViewPr>
    <p:cSldViewPr snapToGrid="0">
      <p:cViewPr>
        <p:scale>
          <a:sx n="161" d="100"/>
          <a:sy n="161" d="100"/>
        </p:scale>
        <p:origin x="259" y="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20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4576,'2'2'56,"-1"0"206,0 0 0,1 0 1,-1 0-1,0 0 0,0 0 0,0 1 0,0-1 1,0 0-1,-1 1 0,1-1 0,-1 1 0,0-1-262,2 6 320,-1 0 0,1 1 0,1-1-1,-1 0 1,1-1 0,1 1 0,-1-1-1,1 1 1,5 5-320,4 5 387,0 0 0,2-1 0,12 11-387,51 47 659,-59-60-358,87 57 199,-83-58 167,105 50 227,-101-52-420,119 44 140,-114-45-380,144 41 53,-138-42-245,159 32 19,-155-34-28,170 20 15,-168-24-6,176 8 28,-175-12 12,183-15 72,-182 10 106,175-22 100,-178 20-120,63-11 0,19-6-192,97-22-40,-183 37 34,151-39 56,-153 38 122,134-39 111,-139 40 4,196-63 599,-205 64-899,32-11 18,-11 2-19,2-1-26,-32 13-8,26-12 11,-37 16-9,0-1 0,0 0 0,0 1 0,0-1 0,0-1 0,0 1 0,-1 0 0,1-1 0,0-1-2,-3 4 0,0-1-1,0 1 1,0-1-1,0 1 1,0-1-1,0 0 1,0 1-1,0-1 1,0 1-1,0-1 1,0 1-1,-1-1 1,1 1-1,0-1 1,0 1-1,-1 0 1,1-1-1,0 1 1,-1-1-1,1 1 1,0-1-1,-1 1 1,1 0-1,-1-1 1,1 1 0,-1 0-1,-2-3-4,1 1 0,-2 0 0,1 0 0,0 0 0,0 1 0,-1-1 1,1 1-1,-1 0 0,1 0 0,-1 0 0,1 0 0,-1 1 0,0-1 0,1 1 1,-1 0-1,-3 0 5,-3 0 10,-6-2 61,0 2 0,-16 1-71,-3 0 38,-100 5 51,80-2-98,36-1 20,-2 0-134,1-1 0,-1-1 0,-12-1 123,33 0 0,0 0 0,0 0 0,1 0-1,-1 0 1,0 0 0,0 0 0,0 0-1,0 0 1,0 0 0,0 0 0,0 0-1,0-1 1,0 1 0,0 0 0,0 0-1,0 0 1,0 0 0,0 0-1,0 0 1,0 0 0,0 0 0,0 0-1,0 0 1,0 0 0,0 0 0,0 0-1,0 0 1,0 0 0,0 0 0,0 0-1,0 0 1,0-1 0,0 1 0,0 0-1,0 0 1,0 0 0,0 0 0,0 0-1,0 0 1,0 0 0,0 0 0,0 0-1,0 0 1,0 0 0,0 0 0,0 0-1,0 0 1,0 0 0,0 0-1,0 0 1,0 0 0,0 0 0,0-1-1,0 1 1,0 0 0,0 0 0,0 0-1,0 0 1,5-2 3,20-6 5,0 2 0,1 1 0,0 1 0,18 0-8,-8 2 256,20 1-256,-39 1 10,3 1-6,1 0 0,-1 1 0,5 2-4,-11-2-3,-7-1-4,0 0 0,0 1 0,0-1 0,0 1 0,-1 1 0,1 0 0,3 2 7,-3-2-3,9 6-3,-13-6 5,-3-3 1,1 1 0,-1-1 0,1 0 0,-1 1 0,1 0 0,-1-1 0,1 1 0,-1-1 0,0 1 0,1-1 0,-1 1 0,0 0 0,1-1 0,-1 1 0,0 2-9,0 0 0,0 1-1,0-1 1,0 0-1,0 0 1,-1 0-1,0 0 1,1-1 0,-1 1-1,0 0 1,0 0-1,-1 0 1,0 1 9,-23 42-218,15-29 148,-2 10-5481,8-13-3815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1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13896,'0'0'0,"0"11"0,-1 6 0,1-17-3776,0 0 3776,-2 28-6168,4-56 6168</inkml:trace>
  <inkml:trace contextRef="#ctx0" brushRef="#br0" timeOffset="1">124 162 18015,'0'0'1906,"0"0"-92,2 2-380,15 10 76,0-1 1,17 9-1511,-31-18 24,0-1 0,1 0 1,-1 0-1,1 0 0,-1 0 1,1-1-1,-1 1 0,1-1 1,-1 0-1,2 0-24,1 0 14,-5 0-9,1 0 0,-1 0 0,0 0 0,1 0 0,-1 0 0,1 0 0,-1 0 0,1-1 0,-1 1 0,0 0 0,1-1 0,-1 1 0,0-1 0,1 0 0,-1 0 0,0 1 0,0-1 0,0 0 0,1 0 0,-1 0 0,0 0-1,0 0 1,0 0 0,-1 0 0,1-1 0,0 1 0,0 0 0,-1 0-5,1-1 0,0 0-1,-1 1 1,1-1 0,-1 0-1,0 0 1,0 1-1,0-1 1,0 0 0,0 0-1,0 0 1,0 1-1,0-1 1,-1 0 0,1 1-1,-1-1 1,1 0-1,-1 1 1,1-1 0,-1 0-1,0 1 1,0-1 0,-2-2-31,0 0 1,0 0-1,-1 0 1,1 0-1,-1 1 1,0 0-1,0 0 1,0 0-1,0 0 0,-2-1 31,-4 0-297,1-1-1,-1 1 1,0 1-1,0 0 1,-1 0 297,-14-1-1533,-7 1-4796,12 2-4730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2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56 14792,'-22'-3'349,"22"3"-307,0 0 0,0 0 0,0 0 0,0 0 1,0 0-1,0 0 0,0 0 0,0 0 0,0 0 0,0 0 0,0 0 1,0 0-1,-1 0 0,1 0 0,0 0 0,0 0 0,0 0 1,0 0-1,0 0 0,0 0 0,0 0 0,0 0 0,0 0 0,0 0 1,0 0-1,0 0 0,0 0 0,0 0 0,0 0 0,0 0 0,0 0 1,0 0-1,0 0 0,0 0 0,0 0 0,0 0 0,0 1 0,0-1 1,0 0-1,0 0 0,0 0 0,0 0 0,0 0 0,0 0 0,0 0 1,0 0-1,0 0 0,0 0 0,0 0 0,0 0 0,0 0 0,0 0 1,0 0-1,0 0 0,0 1 0,0-1 0,0 0 0,0 0 1,0 0-1,0 0 0,0 0 0,0 0 0,0 0 0,0 0 0,0 0 1,0 0-1,0 0 0,0 0 0,0 0-42,3 4 592,5 5 567,1-1 1,0 1 0,0-2-1,6 4-1159,-6-24 372,-2 3-261,0 0 0,0 0 0,7-6-111,-7 8 1,5-4 10,-6 9-9,11-9-1,-12 10 25,0 1 0,-1-1 0,1 1 0,0 0 0,0 1 0,0-1 0,0 1-1,-1 0 1,1 0 0,0 0 0,0 1 0,0 0 0,0 0 0,3 1-26,-5-1 44,-1 0 0,1 0 0,-1 1 0,0-1 0,1 0 1,-1 1-1,0 0 0,0-1 0,0 1 0,0 0 0,0 0 0,0 0 0,-1 1 0,1 0-44,2 3 60,0 1-1,0 0 0,1 4-59,-2-5 36,-2-3-23,3 6 90,0 0 0,0 1 0,-1-1 0,0 1-1,-1 0 1,0 0-103,-1-3-2550,3 10-11380,-4-17 13909,-2-7-2645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2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15960,'0'1'102,"0"0"1,-1 0 0,1 0-1,0-1 1,-1 1 0,1 0 0,0 0-1,-1 0 1,1 0 0,-1 0 0,1 0-1,-1-1 1,0 1 0,1 0-1,-1-1 1,0 1 0,1 0 0,-2 0-103,-16 8 3565,-3 1-1210,20-10-2343,0 1 0,1-1 0,-1 1 1,1-1-1,-1 1 0,0-1 0,1 1 1,-1-1-1,1 1 0,0 0 0,-1-1 1,1 1-1,0 0 0,-1-1 0,1 1 1,0 0-1,0 0 0,-1-1 0,1 1 1,0 0-1,0 0 0,0-1 0,0 1 1,0 0-1,0 0 0,0-1 0,0 1 1,0 0-1,1 0 0,-1-1 0,0 1 1,0 0-1,1-1 0,-1 1 0,0 0 1,1-1-1,-1 1 0,1 0 0,-1-1 1,1 1-1,0 0-12,3 3 19,0 1 0,1-1 0,0 0 1,0 0-1,2 0-19,1 3 34,27 20 232,-35-27-252,1 1 0,-1-1 0,0 0 0,1 1 0,-1-1-1,0 1 1,0-1 0,0 0 0,0 1 0,1-1 0,-1 1 0,0-1 0,0 1-1,0-1 1,0 1 0,0-1 0,0 1 0,0-1 0,0 0 0,0 1 0,0-1-1,0 1 1,0-1 0,-1 1 0,1-1 0,0 1 0,0-1 0,0 0 0,0 1-1,-1-1 1,1 1 0,0-1 0,-1 0 0,1 1-14,-12 12 140,10-12-251,0 1-1,-1-1 0,1 0 1,0 0-1,-1 0 1,1 0-1,-1 0 0,1 0 1,-1-1-1,-1 1 112,4-1-113,0 0 0,-1 0-1,1 0 1,0-1-1,0 1 1,0 0 0,-1 0-1,1 0 1,0 0 0,0 0-1,0-1 1,-1 1 0,1 0-1,0 0 1,0-1 0,0 1-1,0 0 1,0 0-1,-1 0 1,1-1 0,0 1-1,0 0 1,0 0 0,0-1-1,0 1 1,0 0 0,0 0-1,0-1 1,0 1 0,0 0-1,0-1 1,0 1-1,0 0 1,0 0 113,0-2-1738,-3-6-10641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3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14344,'18'-4'1721,"0"0"1,-1-1-1,1-1 1,9-4-1722,-25 9 26,0 0 0,0 0 0,0 0 0,0 0-1,0 0 1,-1-1 0,1 1 0,0-1 0,0 1 0,-1-1 0,1 0 0,-1 1-1,0-1 1,1 0 0,-1 0 0,0 0 0,0-1-26,-1 3 16,1-1-1,-1 1 1,0-1 0,0 1-1,0-1 1,-1 1 0,1 0-1,0-1 1,0 1 0,0-1 0,0 1-1,0 0 1,0-1 0,-1 1-1,1-1 1,0 1 0,0 0-1,-1-1 1,1 1 0,0 0-1,0-1 1,-1 1 0,1 0-1,0 0 1,-1-1 0,1 1 0,0 0-1,-1 0 1,1-1 0,-1 1-1,1 0 1,0 0 0,-1 0-1,1 0 1,-1 0 0,1 0-1,0 0 1,-1 0 0,0 0-16,-14-2 320,15 2-340,-3-1 58,1 1 1,-1 1-1,1-1 1,-1 0-1,1 1 0,-1-1 1,1 1-1,-1 0 0,1-1 1,-1 1-1,1 0 1,0 1-1,0-1 0,-1 0 1,1 1-1,0-1 1,0 1-1,0 0 0,1 0 1,-1-1-1,0 1 0,1 0 1,-1 1-1,1-1 1,-1 0-1,1 0 0,0 1 1,0-1-1,0 0 1,1 1-1,-1-1 0,0 1 1,1-1-1,0 1 1,-1-1-1,1 1 0,0 0 1,0-1-1,1 1 0,-1-1 1,0 1-1,1-1 1,0 1-1,-1-1 0,1 1 1,0-1-1,0 0 1,1 1-39,0 0 28,0 1 1,0-1 0,1 0 0,0 0 0,-1 0 0,1-1 0,0 1 0,0-1 0,1 1-1,-1-1 1,0 0 0,1 0 0,-1 0 0,1-1 0,0 1 0,0-1 0,-1 0 0,2 0-29,19 2 14,-10-2-125,0-1 1,0-1-1,0 0 0,0-1 0,0-1 1,0 0-1,0-1 0,-1 0 0,0-1 1,0-1-1,0 0 0,8-5 111,-14 6-100,0 0 0,-1-1 0,1 1 1,0-3 99,-4 5-29,0 1 0,-1-1 0,1-1 0,-1 1-1,0 0 1,0-1 0,0 1 0,0-1 0,0 1 0,-1-1 0,0-1 29,0 5 3,-1-1-1,0 1 1,0-1-1,0 0 0,0 1 1,0-1-1,0 0 1,0 1-1,0-1 1,0 0-1,0 1 1,0-1-1,0 0 0,-1 1 1,1-1-1,0 1 1,0-1-1,-1 0 1,1 1-1,0-1 0,-1 1 1,1-1-1,-1 1 1,1-1-1,-1 1 1,1-1-1,-1 1 0,1-1-2,-1 1 23,0-1 0,0 1 0,0 0-1,0-1 1,0 1 0,0 0 0,0 0-1,0 0 1,0 0 0,0 0-1,0 0 1,0 0 0,0 0 0,0 0-1,0 0 1,0 0 0,0 1 0,0-1-1,0 1-22,-2-1 37,0 1-1,0 0 1,1 0 0,-1 1-1,0-1 1,1 0-1,-1 1 1,1 0 0,-1-1-1,1 1 1,0 0-1,0 0 1,0 1 0,0-1-1,0 0 1,0 1-1,1-1 1,-1 1 0,1-1-1,-1 2-36,2-3 24,0 0-1,-1 0 1,1 1 0,0-1-1,0 1 1,-1-1-1,1 0 1,0 1 0,1-1-1,-1 0 1,0 1-1,0-1 1,1 0-1,-1 1 1,0-1 0,1 0-1,-1 1 1,1-1-1,0 0 1,-1 0 0,1 1-24,14 15 244,-14-16-226,0 0-1,-1-1 1,1 1-1,0-1 1,0 1-1,0-1 1,-1 1-1,1-1 1,0 0-1,0 1 1,0-1-1,0 0 1,0 0 0,1 1-18,2 0 34,15 2-6,-11-2-63,1-1 1,0 0-1,0-1 0,0 0 0,-1 0 1,1-1-1,3-1 35,2-1-107,-1-1 1,1 0 0,10-7 106,-17 8-118,-1 0 1,0 0 0,0-1 0,-1 0 0,1-1 0,-1 1 0,0-1 0,0 0-1,-1 0 1,0 0 0,0-1 0,0 0 0,-1 1 0,0-1 0,0-1 0,-1 1-1,0 0 1,0 0 0,-1-1 0,0 0 117,3 24 88,-1 7 922,4 15-1010,-2-17 262,-2 0 1,0 1-263,-3-22-63,0 1 0,0-1 0,0 0 1,1 1-1,-1-1 0,0 1 0,0-1 0,0 0 1,0 1-1,0-1 0,0 0 0,-1 1 1,1-1-1,0 0 0,0 1 0,0-1 0,0 1 1,0-1-1,0 0 0,-1 1 0,1-1 1,0 0-1,0 0 0,0 1 0,-1-1 0,1 0 1,0 1-1,0-1 0,-1 0 63,-9-2-2415,3 0 879,-11-3-10657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3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14520,'25'2'3392,"-1"-2"1,23-2-3393,-40 1 203,0 1 1,0 0 0,0 0 0,0 0 0,0 1-1,0 0 1,0 0 0,0 1 0,0 0 0,-1 0 0,1 1-1,-1 0 1,1 0 0,4 3-204,-7-3 97,0 0 0,0 0-1,0 0 1,0 1 0,0-1 0,0 1 0,-1 0 0,0 0 0,0 1-1,0-1 1,0 2-97,2 2-2228,-11-17-3453,0-2-5825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4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13536,'0'0'0,"5"10"0,3 7 0,-8-17-2160,0 0 2160,8 5-2152,2-7 2152,-10 2-1672,0 0 1672,10 2-1672,1-1 1672,10 3-3512</inkml:trace>
  <inkml:trace contextRef="#ctx0" brushRef="#br0" timeOffset="1">172 156 13808,'-4'-1'607,"0"0"1419,4 8-348,0-4-1377,1 0 0,0 0 0,0 0 0,1 0 0,-1 0 0,0-1 0,1 1 0,0 0-1,0-1 1,0 1 0,0-1 0,0 1 0,0-1 0,1 0 0,-1 0 0,1 0 0,-1 0 0,1-1-1,1 2-300,1-1 112,-1 0 0,0-1 0,1 1 0,-1-1-1,1 0 1,0 0 0,-1 0 0,1-1 0,0 1-1,0-1 1,-1-1 0,1 1 0,1-1-112,0 0 31,0-1 0,-1 1 1,1-1-1,-1-1 0,0 1 0,0-1 1,4-2-32,-8 4 18,0 0 0,0 0 0,0 1 1,0-1-1,0 0 0,-1-1 1,1 1-1,0 0 0,0 0 1,-1 0-1,1 0 0,-1-1 0,1 1 1,-1 0-1,0 0 0,1-1 1,-1 1-1,0 0 0,0-1 1,0 1-1,0 0 0,0-1 0,0 1 1,0 0-1,0 0 0,0-1-18,-1-1 4,0-1-1,0 1 1,0 0 0,0-1-1,-1 1 1,-1-2-4,1 1-57,-1 1-1,0 0 1,1 0 0,-1 0 0,-1 0-1,1 1 1,0-1 0,-1 1 0,1 0-1,-1 0 1,0 0 0,0 0-1,1 1 1,-1 0 0,0 0 0,-3-1 57,6 2 3,-4-1-697,-1-1 1,0 1 0,0 1 0,-1-1 0,1 1-1,0 0 1,-5 1 693,5 0-1482,-14-1-11124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4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 15240,'7'11'392,"4"6"3400,-1 0-1,8 18-3791,-18-34 122,0-3-41,0 0-1,0 0 1,0 0 0,0 1 0,0-1 0,1 0 0,-1 0 0,1 0 0,0-1-81,1-3 26,0 0 1,0 0 0,1 1-1,0-1 1,0 1 0,0-1-1,1 1 1,0 0 0,0 0-1,0 1 1,0-1 0,1 1-1,0 0 1,0 0 0,0 1-1,0-1 1,1 1 0,-1 0-1,5-1-26,-6 2 35,1 0 0,-1 1-1,1 0 1,-1 0 0,1 0-1,0 1 1,-1-1 0,1 1-1,0 0 1,-1 1 0,1-1-1,0 1 1,-1 0 0,3 0-35,0 2 92,0 0 1,0 0 0,0 1-1,0 0 1,-1 0 0,1 0-1,-1 1 1,0 0 0,-1 0-1,1 0 1,-1 1 0,0 0-1,0 0 1,0 1-93,2 8 4,-6-8-6187,-1-5-4608,0-5 8135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1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88 14880,'3'0'272,"0"-1"0,0 1 0,1-1 0,-1 1 1,0-1-1,0 0 0,0-1 0,0 1 0,0 0 1,0-1-1,0 0 0,-1 1 0,3-3-272,-2 1 353,1 1 0,-1-1 0,0-1 0,0 1 0,0 0 0,-1-1 0,1 1 1,-1-1-1,0 0 0,0 0-353,3-9-7,-5 10 7,0 1 1,0 2 0,0-1-1,0 1 0,0-1 0,0 1 1,0 0-1,1-1 0,-1 1 0,0-1 1,-1 1-1,1-1 0,0 1 0,0-1 1,0 1-1,0 0 0,0-1 0,0 1 1,0-1-1,-1 1 0,1-1 1,0 1-1,0 0 0,-1-1 0,1 1 1,0 0-1,-1-1 0,1 1 0,0 0 1,-1-1-1,1 1 0,0 0 0,-1 0 1,1-1-1,-1 1 0,1 0 0,0 0 1,-1 0-1,1 0 0,-1-1 0,1 1 1,-1 0-1,1 0 0,-2 0 9,0-1 0,0 1 0,0 0 0,1 0 0,-1 0 0,0 0 0,0 0 0,0 0 0,0 0 0,0 1-1,1-1 1,-1 1 0,0-1 0,0 1-9,-2 0 31,0 1-1,0-1 0,0 1 1,0 0-1,1 0 0,-1 0 1,1 0-1,-1 1 1,1-1-1,0 1 0,0 0 1,0 0-1,1 0 0,-1 0 1,1 1-1,-1-1 0,1 1-30,-1 9 6,3-11 2,1 0 1,-1 1-1,0-1 1,1 0-1,0 1 1,0-1-1,-1 0 1,1 0-1,0 0 1,1 0-1,-1 0 1,0 0-1,1 0 1,-1 0-1,1 0 1,-1-1-1,1 1 1,0 0-1,0-1 1,0 0-1,0 1-8,2 0 24,0 1 0,0-1-1,-1 0 1,2 0 0,-1-1 0,0 1 0,0-1-1,0 0 1,1 0 0,-1 0 0,1-1 0,0 0-24,5 0 88,0 0 0,1-1 1,-1-1-1,7-1-88,-10 1 7,0 0 0,-1-1 0,1 0 0,-1 0 0,0-1 0,0 1 0,0-1 0,0-1 0,1 0-7,-4 2 7,0 0-42,1-1 0,-1 1-1,0-1 1,0 1 0,0-1 0,0 0 0,-1 0 0,3-5 35,1 33 1090,0 13-2172,-6-35-1324,-2-24-1537,1 2-7243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1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13624,'0'0'0,"0"4"0,1 4 0,-1-8 1344,0 0-1344,-1 1 1352,1-3-1352,0 2 695,0 0-695,-1-1 696,0-1-696,1 2-3447,0 0 3447,0-1-3440,1 1 3440,0-1-6784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1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15064,'0'7'764,"1"-1"1,0 1 0,1-1 0,-1 0-1,1 0 1,2 6-765,5 14 1747,6 36-508,-14-52-2251,-1-10-1748,-1-5-233,0-2-7360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22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13808,'6'19'3409,"-5"-16"-2490,1 0 1,-1 0-1,0 0 1,0 0-1,-1 0 1,1 2-920,4 34 284,-5-37-83,3 58 721,3-94-281,-3 24-602,2-17-33,-4 23-3,8-17-2,-8 18-6,0 0-1,1 0 0,-1 0 1,1 0-1,0 0 0,0 0 1,2-1 5,-3 3-3,0 0 1,0 0 0,0 0-1,0 0 1,0 0 0,1 1-1,-1-1 1,0 0 0,1 1-1,-1-1 1,0 1 0,1-1-1,-1 1 1,1 0 0,-1 0 0,0-1-1,1 1 1,-1 0 2,0 1 0,0-1-1,0 0 1,0 1 0,0-1-1,0 1 1,0 0 0,-1-1 0,1 1-1,0-1 1,0 1 0,-1 0-1,1 0 1,-1 0 0,1-1 0,0 1-1,-1 0 1,0 0 0,1 0-1,-1 0 1,1 0 0,3 6 9,8 10 15,-5-5 35,1-1 0,9 10-59,-2-5 12,-10-14-11,0-1 1,-2 1 4,0-1-1,0 0 1,1 0-1,-1 0 1,0-1 0,1 1-1,-1-1 1,1 0-1,-1 0 1,1 0 0,-1 0-1,0-1 1,1 1-1,-1-1 1,0 0 0,1 0-1,-1 0 1,0 0-1,3-2-5,0 0 16,0-1 0,0 1 0,0-1 0,0 0 0,-1-1 0,0 0-1,0 1 1,0-2 0,1-1-16,8-11 10,-12 14-10,-1-1-2,-1 3-1,1 1 0,0-1 1,-1 0-1,1 1 0,-1-1 0,1 0 0,-1 0 0,0 1 0,0-1 0,0 0 0,0 0 1,0 0-1,0 1 0,0-1 0,-1 0 0,1 0 0,-1 1 0,1-1 0,-1 0 0,1 0 1,-1 1-1,0-1 0,0 1 0,0-1 3,0 1 0,1 0 0,-1 1 0,1-1 0,-1 0 0,1 1 0,-1-1-1,1 1 1,-1-1 0,0 1 0,1-1 0,-1 1 0,0 0 0,1-1 0,-1 1 0,0 0 0,0-1 0,1 1 0,-1 0 0,0 0 0,0 0 0,0-1 0,1 1 0,-1 0-1,0 0 1,0 0 0,0 1 0,0-1 2,-1 0 3,1 1 0,0-1 0,0 0 0,0 1 0,0 0 0,0-1 0,0 1 0,0 0 0,0-1 0,0 1 0,0 0 0,0 0 0,0 0 0,1 0 0,-1 0 0,0 0 0,1 0 0,-1 0 0,0 1-5,-1 1 25,0 0 0,1 1 0,-1-1 0,1 0 0,-1 1 0,1 0 0,0-1 0,1 1 0,-1-1 1,1 1-1,-1 0 0,1-1 0,0 1 0,0 0 0,1-1 0,-1 1 0,1 1-25,0-2-3,0 0 0,0 0 1,0 0-1,0 0 0,0-1 0,0 1 0,1 0 0,-1-1 0,1 1 0,0-1 0,0 1 0,0-1 1,0 0-1,0 0 0,1 0 0,-1 0 0,0 0 0,1 0 0,0-1 0,-1 1 0,1-1 1,0 0-1,0 0 0,0 0 0,-1 0 0,1 0 0,0-1 0,0 1 0,0-1 0,1 0 0,-1 0 1,0 0-1,0 0 0,0-1 0,0 1 0,0-1 0,0 1 0,-1-1 0,1 0 0,0 0 1,3-2 2,-1 0-71,0 0 0,-1 0 1,1 0-1,-1-1 0,1 0 1,-1 0-1,0 0 0,0 0 1,0-2 70,5-8-464,0 0 0,-1 0 0,3-10 464,-9 31 21,-1 0 1,1 0 0,1 0 0,2 5-22,-4-9 25,1 0-1,0 0 1,0 0 0,0 0 0,0-1 0,1 1 0,-1-1 0,1 0-1,-1 0 1,1 0 0,0 0 0,0 0-25,-1 0-1,1-1 1,-1 0-1,0 0 1,1 0-1,-1 0 0,1-1 1,0 1-1,-1-1 0,1 1 1,-1-1-1,1 0 1,0 0-1,-1 0 0,1-1 1,0 1-1,-1 0 1,1-1-1,-1 0 0,1 1 1,-1-1-1,1 0 1,-1-1-1,1 1 1,1-1 7,-1 0 0,1-1 0,-1 1 0,0-1 0,0 0 0,0 0 0,0 0 0,0 0 1,-1 0-1,1-1 0,-1 1 0,0-1 0,0 1 0,0-1 0,0 0-7,-2 4 3,0 0 0,0 0 0,0-1 0,0 1 0,0 0 0,0 0 1,0 0-1,1 0 0,-1 0 0,0 0 0,0-1 0,0 1 0,0 0 0,0 0 0,0 0 0,0 0 0,0 0 1,0-1-1,0 1 0,0 0 0,0 0 0,0 0 0,0 0 0,0 0 0,0-1 0,0 1 0,0 0 1,0 0-1,0 0 0,0 0 0,0 0 0,0-1 0,0 1 0,0 0 0,-1 0 0,1 0 0,0 0 0,0 0 1,0 0-1,0-1 0,0 1 0,0 0 0,0 0 0,-1 0 0,1 0 0,0 0-3,0 0 3,0 0 0,0 1 0,-1-1 0,1 0 0,0 1 0,0-1 0,0 0 1,0 1-1,0-1 0,0 0 0,0 1 0,-1-1 0,1 0 0,0 1 0,0-1 0,0 0 0,0 1 0,0-1 0,1 0 0,-1 0 0,0 1 0,0-1 0,0 0 0,0 1 0,0-1 0,0 1-3,1 1 26,0 0 0,0 0 0,0 0 0,0 0 0,0 0 0,0 0 0,0 0-1,1 0 1,-1 0 0,1 0 0,-1-1 0,1 1 0,0 0 0,-1-1 0,1 0 0,0 1 0,0-1-1,0 0 1,0 0 0,0 0 0,1 0 0,-1 0 0,0-1 0,0 1 0,0-1 0,3 1-26,1-1 31,-1 1 0,1-1 0,0-1 0,0 1 0,0-1 0,0 0 0,-1 0 0,1-1 1,3-1-32,-8 3 5,1-1 0,-1 1 0,0-1 0,0 0 1,0 0-1,0 0 0,0 0 0,1 0 0,-2 0 1,1 0-1,0 0 0,0 0 0,0 0 0,0 0 0,-1-1 1,1 1-1,-1 0 0,1-1 0,-1 1 0,1 0 1,-1-1-1,0 1 0,1-1-5,-1-2 12,1 0 0,-1 0 0,0-1 0,0 1 1,0-2-13,-1 1 16,0 0 0,-1 1 0,1-1 0,-1 1 0,0-1 0,0 1 0,0-1 1,-1 1-1,0 0 0,1 0 0,-4-3-16,5 6-79,0-1-1,0 1 1,-1 0 0,1 0 0,0-1 0,0 1-1,-1 0 1,1 0 0,-1 0 0,1 1 0,-1-1 0,1 0-1,-1 0 1,0 1 79,-9 0-5646,7 1-6953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14520,'25'-9'1532,"-1"0"1,1 2-1,1 1 1,-1 1-1,11 0-1532,-34 5 22,1 0 0,-1 0-1,0 0 1,1 0 0,-1 0 0,1 0 0,-1 1-1,0 0 1,1-1 0,-1 1 0,0 0 0,0 0-1,1 0 1,-1 0 0,0 0 0,0 1 0,0-1-1,0 1 1,-1-1 0,1 1 0,1 1-22,1 2 154,0 1 0,-1-1 0,0 1 1,0-1-1,0 1 0,-1 0 0,1 1-154,14 43 896,-17-50-894,0 1 0,0-1 0,0 0 0,0 1 0,0-1 0,0 0-1,0 0 1,0 1 0,0-1 0,0 0 0,1 1 0,-1-1 0,0 0 0,0 0 0,0 1-1,0-1 1,0 0 0,1 0 0,-1 0 0,0 1 0,0-1 0,0 0 0,1 0 0,-1 0-1,0 0 1,0 1 0,1-1 0,-1 0 0,0 0 0,1 0 0,-1 0 0,0 0 0,0 0-1,1 0 1,-1 0 0,0 0 0,1 0 0,-1 0 0,0 0 0,0 0 0,1 0-1,-1 0 1,0 0 0,1 0 0,-1 0 0,0 0 0,0 0 0,1 0 0,-1 0 0,0-1-1,0 1 1,1 0 0,-1 0 0,0 0 0,0 0 0,0-1 0,1 1 0,-1 0 0,0 0-1,0-1 1,0 1-2,11-15-39,1-9-287,-9 17 229,1-1 0,0 1 1,0 0-1,1 0 0,2-3 97,-7 10-7,0 0 1,0 0-1,0 0 1,0 0 0,1 0-1,-1-1 1,0 1 0,0 0-1,0 0 1,1 0-1,-1 0 1,0 0 0,0 0-1,0 0 1,1 0 0,-1 0-1,0 0 1,0 0-1,0 0 1,1 0 0,-1 0-1,0 0 1,0 0-1,0 0 1,1 0 0,-1 0-1,0 0 1,0 0 0,0 1-1,1-1 1,-1 0-1,0 0 1,0 0 0,0 0-1,0 0 1,1 1 0,-1-1-1,0 0 1,0 0-1,0 0 1,0 0 0,0 1-1,0-1 1,0 0 6,7 11 33,-4-7-57,-1-1 18,0 0 0,0 0 0,1 0 0,-1 0 0,1 0 0,0-1 0,0 1 0,0-1 0,0 0 1,0 0-1,1 0 0,-1-1 0,0 1 0,1-1 0,0 1 0,-1-1 0,1 0 0,0 0 6,4 0 0,0 0 0,0-1-1,-1 1 1,1-2-1,0 1 1,0-1 0,0 0-1,2-1 1,-7 1 37,0 1-1,-1-1 1,1-1-1,0 1 0,-1 0 1,1 0-1,-1-1 1,1 0-1,-1 1 1,0-1-1,0 0 1,1 0-1,-2 0 0,1 0 1,1-2-37,-3 4-3,1-1 0,-1 0 0,1 0 1,-1 1-1,0-1 0,1 0 0,-1 0 0,0 1 0,0-1 0,1 0 1,-1 0-1,0 0 0,0 0 0,0 1 0,0-1 0,0 0 0,0 0 1,0 0-1,0 0 0,-1 1 0,1-1 0,0 0 0,0 0 0,-1 0 1,1 1-1,-1-1 0,1 0 0,0 0 0,-1 1 0,1-1 0,-1 0 1,0 1-1,1-1 0,-1 0 3,-1 0-12,1 0 0,0 0 0,-1 0 0,1 0 0,0 0 0,-1 0 0,0 0 0,1 0 1,-1 1-1,1-1 0,-1 0 0,0 1 0,1 0 0,-1-1 0,0 1 12,1 0 12,1 0 0,-1 1 1,0-1-1,0 0 0,1 0 0,-1 1 1,1-1-1,-1 1 0,0-1 0,1 0 1,-1 1-1,1-1 0,-1 1 0,1-1 1,-1 1-1,1 0 0,-1-1 0,1 1 1,-1-1-1,1 1 0,0 0 0,-1 0-12,1 0 18,-1 0-1,1 0 0,-1 0 0,1 0 0,0 0 1,-1 0-1,1 1 0,0-1 0,0 0 1,0 0-1,0 0 0,0 1 0,0-1-17,0 2 25,1-1 1,1 1-1,-1 0 0,0-1 0,1 1 0,-1-1 1,1 0-1,-1 1 0,2-1-25,6 6 13,-6-6-28,0-1-1,0 0 1,0 1-1,0-1 1,0-1-1,0 1 1,1 0-1,-1-1 1,0 0-1,2 0 16,39 0-282,-12-1 149,5 2-290,-40-10 628,1 6-135,1 0 0,0 0 0,1 0 0,-1 0 1,0 0-1,1 0 0,0-1 0,0 1 0,0 0 0,0 0 0,0-1 0,0 1 0,1 0 0,0 0 0,0 0 0,0 0 0,0-1-70,0 1 13,1 0 0,0 1 1,0-1-1,0 1 0,0-1 0,0 1 0,0 0 0,3-2-13,1-1-7,0 1 0,0 0 0,1 0 0,4-1 7,-6 3-550,0 0 0,0 0 0,0 1 0,1 0 1,3 0 549,16 0-13322,-41 2 10794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3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0 16048,'3'5'255,"-2"-4"117,0 2-1,0-1 1,0 0 0,0 0 0,0 0 0,0 0 0,0 1 0,-1-1-1,1 0 1,-1 1 0,0-1 0,0 0 0,0 2-372,-3 132 4416,4-128-4343,-1-6-32,0 1 0,0-1 0,0 0 1,0 1-1,0-1 0,0 0 0,-1 0 1,1 1-1,-1-1 0,1 0 0,-1 0 1,0 0-1,-1 2-41,2-4 10,-2 0 111,-7-7-39,-10-16-317,17 19 159,-1 0 1,0 0 0,0 0-1,0 1 1,-1 0-1,1-1 1,-1 1-1,0 0 1,0 1-1,0-1 1,0 1-1,-1-1 1,1 1-1,-1 0 76,3 2-3,1 0 0,0-1 0,0 1 0,-1 0 0,1 0 0,0 0-1,0 0 1,-1 0 0,1 1 0,0-1 0,-1 0 0,1 0 0,0 1 0,0-1-1,0 1 1,0-1 0,-1 1 0,1-1 0,0 1 0,0 0 0,0 0 0,0 0-1,0-1 1,0 1 0,1 0 0,-1 0 0,0 0 0,0 0 0,1 0 0,-1 0-1,0 1 1,1-1 0,-1 0 0,1 0 0,-1 0 0,1 1 0,0-1 0,0 0 0,0 0-1,-1 1 1,1-1 0,0 0 0,0 0 0,1 1 0,-1-1 0,0 0 0,0 1 3,1 0 8,-1 0 0,1 0 0,-1 0 1,1 0-1,0 0 0,0 0 0,0-1 1,0 1-1,0 0 0,0-1 0,0 1 1,1-1-1,-1 1 0,1-1 0,-1 1 1,1-1-1,-1 0 0,1 0 0,0 0 0,-1 0 1,1 0-1,0 0 0,0 0 0,0-1 1,0 1-1,0-1 0,0 1-8,15 2 87,6 0-68,-11-3-34,1 0 0,0 0 0,0-1 0,7-2 15,-11 1-29,-1 0 0,1-1 1,0-1-1,-1 1 1,0-1-1,0 0 1,0-1-1,0 0 1,-1 0-1,0-1 0,0 0 1,0-1 28,4 0 26,-11 7-21,0 0 0,1 0 0,-1 0 0,0 0-1,0 0 1,1 0 0,-1 0 0,0 0-1,0 0 1,0 0 0,1 0 0,-1 0 0,0 0-1,0 0 1,1 1 0,-1-1 0,0 0 0,0 0-1,0 0 1,1 0 0,-1 0 0,0 0 0,0 1-1,0-1 1,0 0 0,0 0 0,1 0 0,-1 0-1,0 1 1,0-1 0,0 0 0,0 0 0,0 1-1,0-1 1,0 0 0,0 0 0,0 0-1,0 1 1,1-1-5,13 60 598,-16-84-8586,1 6 5311,0-6-7083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3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13536,'0'0'0,"3"6"0,0 4 0,-3-10 1736,0 0-1736,3 1 1743,-2-6-1743,-1 5 912,0 0-912,4-3 912,-1 0-912,-3 3-1480,0 0 1480,10 1-1479,3 1 1479,10 2-11064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3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38 15152,'-9'-2'1020,"9"2"-939,0 0 1,-1 0-1,1 0 1,0 0 0,0 0-1,0 0 1,0 0-1,-1 0 1,1 0-1,0 0 1,0 0 0,0 0-1,0 0 1,-1 1-1,1-1 1,0 0-1,0 0 1,0 0 0,0 0-1,0 0 1,0 1-1,-1-1 1,1 0-1,0 0 1,0 0 0,0 0-1,0 1 1,0-1-82,0 1 285,0 0-1,0 1 1,0-1 0,0 0 0,0 1-1,0-1 1,1 0 0,-1 0 0,0 1 0,1-1-1,-1 0 1,1 0 0,0 1-285,3 4 297,0 0-1,0 0 1,1 0 0,0-1 0,0 0 0,0 0-1,0 0 1,7 4-297,14 14 215,-25-22-198,0-1 0,0 1-1,-1 0 1,1 0 0,0-1-1,-1 1 1,1 0 0,-1 0 0,1 0-1,-1 0 1,1 0 0,-1 0-1,1-1 1,-1 1 0,0 0-1,0 0 1,0 0 0,1 0 0,-1 1-17,-1-1 12,1 0 1,0-1 0,-1 1 0,1 0-1,-1-1 1,1 1 0,-1 0 0,0-1-1,1 1 1,-1-1 0,1 1 0,-1-1-1,0 1 1,0-1 0,1 1 0,-1-1-1,0 0 1,0 1 0,1-1 0,-1 0-1,0 0 1,0 1 0,0-1-13,-2 1-128,0-1-1,0 1 1,-1 0 0,1-1-1,0 0 1,0 0 0,0 0 0,-1 0-1,1 0 1,0 0 0,0-1 0,0 0-1,0 0 1,-2 0 128,4-1-371,1 1 0,0 0 0,1-1 0,-1 1 0,0 0-1,0-1 1,1 1 0,-1 0 0,1-2 371,0 1-1744,2-12-10662</inkml:trace>
  <inkml:trace contextRef="#ctx0" brushRef="#br0" timeOffset="1">225 1 15776,'-13'14'292,"13"-13"-196,-1-1 0,1 0 0,0 0 0,0 1 0,0-1 0,0 0 0,0 1 0,0-1 0,0 0 0,0 1 0,0-1 0,0 0 1,0 0-1,0 1 0,0-1 0,0 0 0,0 1 0,0-1 0,0 0 0,0 0 0,1 1 0,-1-1 0,0 0 0,0 1 0,0-1 1,0 0-1,1 0 0,-1 0 0,0 1 0,0-1 0,1 0 0,-1 0 0,0 1-96,6 3 301,-3-1 137,-1 0-1,1 1 0,0-1 1,-1 0-1,0 1 0,0 0 0,0-1 1,0 1-1,-1 0 0,1 2-437,1 0 93,-2 0-61,1 0 1,-1 0 0,0 0 0,0 0 0,0 0 0,-1 0 0,0 1-1,0-1 1,-1 0 0,0 1-33,1-5-50,0-2-44,0 0 0,0 0 0,0 0 0,0 1 0,0-1 0,0 0 0,0 0 0,0 0 1,0 1-1,0-1 0,0 0 0,0 0 0,0 0 0,0 0 0,-1 1 0,1-1 0,0 0 0,0 0 0,0 0 0,0 0 0,0 1 0,0-1 0,-1 0 0,1 0 0,0 0 0,0 0 0,0 0 0,0 0 0,-1 0 0,1 0 0,0 1 0,0-1 0,0 0 0,0 0 0,-1 0 0,1 0 0,0 0 0,0 0 0,0 0 0,-1 0 0,1 0 0,0 0 0,0 0 0,0 0 0,-1 0 0,1 0 1,0-1-1,0 1 93,-10-5-2662,9 4 1758,-10-5-9835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4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14168,'27'-5'1966,"1"0"-1,0 2 1,0 0 0,25 2-1966,-52 1 20,0 0-1,0 1 1,0-1-1,0 0 1,0 0-1,0 0 1,0 0-1,0 1 1,0-1-1,0 1 1,0-1-1,0 0-19,-1 1 11,0-1 1,0 0-1,0 0 1,1 0-1,-1 1 1,0-1-1,0 0 1,0 0-1,0 1 0,1-1 1,-1 0-1,0 0 1,0 1-1,0-1 1,0 0-1,0 0 1,0 1-1,0-1 0,0 0 1,0 1-1,0-1 1,0 0-1,0 0 1,0 1-1,0-1-11,-1 2 82,1 0 1,-1 0-1,0 0 1,0 0-1,-1 0 0,1 0 1,0 0-1,-1 0-82,-6 10 444,8-11-406,-1 0 0,1 1 0,-1-1 0,1 1 0,-1-1 0,1 0 0,0 1 0,-1-1 0,1 1 0,0-1-1,0 1 1,0-1 0,0 1 0,1-1 0,-1 1 0,0-1 0,1 0 0,-1 1 0,0-1 0,1 1 0,0-1 0,0 1-38,-1-1 19,1 0-1,0 0 1,0 0-1,0 0 1,0 0 0,1 0-1,-1-1 1,0 1-1,0 0 1,0-1 0,1 1-1,-1-1 1,0 1-1,1-1 1,-1 1-1,0-1 1,1 0 0,-1 0-1,1 0 1,-1 0-1,0 0 1,1 0 0,0 0-19,8-2 6,-8 0-4,-1 0-1,5-7 1,-5 5-3,-2 3 1,2-3-26,-1 1 0,0-1-1,0 1 1,-1-1 0,1 1-1,-1 0 1,0-3 26,-3-19-86,4 25 85,0 0 1,0 0 0,0 0 0,0-1 0,0 1 0,0 0-1,-1 0 1,1 0 0,0 0 0,0 0 0,0 0 0,0 0-1,0 0 1,0 0 0,0 0 0,0 0 0,0 0-1,0 0 1,0 0 0,0-1 0,0 1 0,0 0 0,0 0-1,0 0 1,0 0 0,0 0 0,0 0 0,0 0 0,0 0-1,0 0 1,0 0 0,0 0 0,0 0 0,1 0 0,-1 0-1,0-1 1,0 1 0,0 0 0,0 0 0,0 0-1,0 0 1,0 0 0,0 0 0,0 0 0,0 0 0,0 0-1,0 0 1,0 0 0,0 0 0,0 0 0,0 0 0,1 0-1,-1 0 1,0 0 0,0 0 0,0 0 0,0 0 0,0 0-1,0 0 1,0 0 0,0 0 0,0 0 0,0 0-1,0 0 1,0 0 0,0 0 0,1 0 0,10 10-14,-10-10 14,16 16-495,9 6 495,-20-18-103,1 1 1,-1-1-1,1-1 1,0 1-1,7 1 103,-11-4-38,1 1 0,0-2 1,0 1-1,-1 0 0,1-1 0,0 0 0,0 1 0,-1-2 0,1 1 0,0 0 0,0-1 0,0 1 1,-1-1-1,2-1 38,-4 2-5,-1 0 0,1 0 1,-1-1-1,1 1 0,-1 0 1,1-1-1,-1 1 0,1 0 1,-1-1-1,1 1 0,-1 0 0,0-1 1,1 1-1,-1-1 0,0 1 1,1-1-1,-1 1 0,0-1 1,1 1-1,-1-1 0,0 1 1,0-1-1,0 0 0,0 1 1,0-1-1,1 1 0,-1-1 1,0 1-1,0-1 0,0 0 1,-1 1-1,1-1 0,0 1 1,0-1-1,0 0 0,0 1 0,0-1 1,-1 1-1,1-1 0,0 1 5,-1-8-72,1 4 71,1-1 1,0 1 0,0-1 0,0 1 0,0 0-1,1-1 1,-1 1 0,1 0 0,0 0 0,1 0-1,-1 0 1,1 0 0,-1 1 0,1-1-1,0 1 1,0 0 0,1 0 0,-1 0 0,2-1 0,-4 3 32,0 1 0,0-1-1,1 1 1,-1-1 0,0 1 0,1-1 0,-1 1 0,0-1 0,1 1 0,-1 0 0,0 0 0,1 0 0,-1 0 0,1 0 0,-1 0 0,0 0 0,1 0 0,-1 1 0,0-1-1,1 1-31,2 0-3,-1 0 1,0 0-1,0 1 0,1 0 0,0 0 3,-1 1 13,-1-1 1,1 0-1,-1 1 1,0-1-1,0 1 1,0 0-1,0-1 1,-1 1-1,1 0 1,-1 0 0,1 0-1,-1 0 1,0 3-14,6 25 49,-6-25-76,0 1 0,0-1 0,3 5 27,-4-10-120,0 0 1,1-1 0,-1 1 0,0 0 0,1-1-1,-1 1 1,1 0 0,-1-1 0,1 1-1,-1-1 1,1 1 0,-1-1 0,1 1 0,0-1-1,-1 0 1,1 1 0,0-1 0,-1 1 0,1-1-1,0 0 1,0 0 0,0 1 119,17 0-3671,-13-2 2767,17 2-9855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5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3 13448,'-1'0'115,"0"1"1,1 0 0,-1-1 0,0 1 0,1 0 0,-1-1 0,0 1-1,0-1 1,0 1 0,0-1 0,1 0 0,-1 1 0,0-1 0,0 0-1,0 1 1,0-1 0,0 0 0,0 0 0,0 0 0,0 0 0,0 0-1,0 0 1,0 0 0,0 0 0,0-1 0,0 1 0,1 0 0,-1-1-1,-1 1-115,1-1 235,0 1-1,-1-1 1,1 1-1,0 0 0,0 0 1,-1-1-1,1 1 1,0 0-1,0 0 0,-1 0 1,1 0-1,0 1 1,0-1-1,-1 0 0,1 0 1,-1 1-235,-16 7 1897,17-7-1820,0 0 0,0 0-1,-1 0 1,1 0-1,0 1 1,0-1 0,0 0-1,0 0 1,1 1 0,-1-1-1,0 1 1,0-1 0,1 1-1,-1-1 1,1 1-1,-1-1 1,1 1 0,0 0-1,0-1 1,0 1 0,0-1-1,0 1 1,0 0-1,0 0-75,0 0 54,0 1 0,1-1 0,-1 1 0,1-1 0,0 1 0,-1-1 0,1 0 0,0 1 0,1-1 0,-1 0 0,0 0 0,1 0 0,-1 0 0,1 0 1,1 2-56,0-2 54,0 1 0,1-1 1,-1 0-1,1 0 0,0-1 1,-1 1-1,1 0 0,0-1 1,0 0-1,4 0-54,-2 1 62,2-1 0,-1-1 0,0 1 0,0-1 0,6-1-62,-9 0 16,0 0 1,1-1 0,-1 1-1,0-1 1,0 0 0,0 0-1,0 0 1,-1-1-1,1 1 1,-1-1 0,4-3-17,-4 3 0,0 0 0,0-1 0,0 1 0,0-1 0,0 0 0,-1 0 0,0 0 0,2-3 0,-3 5-32,0-1-1,0 1 1,0-1 0,-1 1-1,1-1 1,-1 0-1,1 1 1,-1-1-1,0 0 1,0 0 0,0 1-1,0-1 1,-1 0-1,0-2 33,1 5-1,0-1-1,0 1 0,0 0 1,0-1-1,0 1 0,0 0 1,0-1-1,-1 1 0,1 0 1,0-1-1,0 1 0,0 0 1,-1 0-1,1-1 0,0 1 1,0 0-1,-1 0 0,1 0 1,0-1-1,0 1 0,-1 0 1,1 0-1,0 0 0,-1 0 1,1-1-1,0 1 0,-1 0 1,1 0-1,-1 0 2,1 0-2,-1 0 1,0 0-1,0 1 0,1-1 1,-1 0-1,0 0 0,0 1 1,1-1-1,-1 0 0,0 1 1,1-1-1,-1 1 1,0 0 1,-1 0 20,0 1 0,0 0 1,0 0-1,1 0 0,-1 0 1,1 0-1,-1 0 0,1 1 1,-1-1-21,1 3 48,-1-1 0,0 1 0,1-1 0,0 1 0,0 0 1,1 0-1,-1-1 0,1 1 0,0 0 0,0 0 0,1 0 1,-1-1-1,1 1 0,0 0 0,0-1 0,1 2-48,-1-3 4,0-1-1,0 1 1,0-1 0,0 0-1,1 1 1,-1-1-1,1 0 1,0 0-1,-1 0 1,1 0 0,0 0-1,0-1 1,0 1-1,0-1 1,0 1-1,1-1 1,-1 1 0,0-1-1,1 0-3,3 1-84,0 0-1,0 0 0,0-1 1,4 1 84,23 2-3990,-28-3 3173,12 1-10864,-40-5 8796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5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14 15328,'10'13'277,"-10"-13"-195,0 0 0,0 1 1,0-1-1,0 0 0,0 1 1,0-1-1,0 1 0,1-1 1,-1 0-1,-1 1 0,1-1 1,0 0-1,0 1 0,0-1 1,0 1-1,0-1 0,0 0 0,0 1 1,0-1-1,-1 0 0,1 1 1,0-1-1,0 0 0,0 1 1,-1-1-1,1 0 0,0 1 1,-1-1-1,1 0 0,0 0 0,0 0 1,-1 1-1,1-1 0,0 0 1,-1 0-1,1 0 0,-1 1-82,-2 2 1295,1-2-1148,1 0 1,0 1-1,0-1 1,-1 0-1,1 1 1,0-1-1,0 1 1,1 0 0,-1-1-1,0 1 1,0 0-1,1-1 1,-1 1-1,1 0 1,0 0-1,-1 0 1,1-1-1,0 1 1,0 0-1,0 0 1,0 0-1,1-1 1,-1 1 0,0 0-1,1 0 1,-1 0-148,1 0 32,0 0 1,0-1-1,0 1 1,-1-1-1,1 1 1,1-1 0,-1 1-1,0-1 1,0 1-1,0-1 1,1 0 0,-1 0-1,1 0 1,-1 0-1,1 0 1,-1 0-1,1 0 1,0 0 0,-1 0-1,1-1 1,0 1-1,0-1 1,0 0-1,-1 1 1,1-1 0,0 0-1,0 0 1,0 0-1,0 0 1,-1 0-1,2-1-32,0 1 38,0 0-1,1-1 1,-1 1-1,0-1 1,0 0-1,0 0 1,0 0-1,-1-1 1,1 1-1,0-1 0,0 1 1,-1-1-1,1 0 1,-1 0-1,0 0 1,1 0-1,-1-1 1,0 1-38,-2 1 18,1-1 1,0 1-1,-1 0 1,1 0-1,-1-1 1,0 1-1,1 0 1,-1 0-1,0-1 1,0 1-1,0-1 1,0 1-1,0 0 1,0-1 0,0 1-1,0 0 1,0-1-1,-1 1 1,1 0-1,-1-1-18,0 0 16,0-1 0,0 0-1,0 1 1,-1-1 0,0 0-1,1 1 1,-1 0 0,-1-2-16,-1 0 18,1 1 0,-1-1 1,0 1-1,0 0 1,-1 0-1,1 0 1,-2 0-19,2 1-16,-1 0 1,1 1 0,-1 0-1,1 0 1,-1 0-1,-3 0 16,6 1-130,1 0 0,-1 0 0,0 0 0,1 0 0,-1 0 0,0 0 0,1 0 0,-1 1 0,1-1 0,-1 1 0,1-1 0,-1 1 0,1 0 0,-1 0 0,1-1 0,-1 1 0,1 0 0,0 0 0,0 0 0,-1 1 130,3-2-114,-1 0 1,0 1 0,0-1-1,0 0 1,0 1 0,0-1-1,0 0 1,0 1 0,0-1 0,0 0-1,1 0 1,-1 1 0,0-1-1,0 0 1,0 1 0,1-1-1,-1 0 1,0 0 0,0 1-1,1-1 1,-1 0 113,0 0-200,9 8-2484,2 5-9449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6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16 139 14792,'-16'-3'2895,"28"7"308,-11-4-3138,-1 0 1,0 0-1,1 0 1,-1 0-1,1 0 1,-1 0-1,1 0 0,-1 0 1,0 0-1,1 0 1,-1 0-1,1 0 1,-1 0-1,1-1 0,-1 1 1,0 0-1,1 0 1,-1 0-1,0 0 1,1-1-1,-1 1 0,0 0 1,1-1-1,-1 1 1,0 0-1,1 0 1,-1-1-1,0 1-65,1-1 84,-1 0 0,1 0 1,-1-1-1,1 1 0,-1 0 0,0 0 1,0 0-1,1 0 0,-1 0 0,0-1 0,0 1-84,0-6 145,-1 1 0,0-1-1,-1-5-144,1 7 51,1 2-21,0 0 0,-1 0 0,1 0 0,0 0 0,1 0 0,-1 0 0,0 0 0,1 0 0,0 0 0,0 0 0,0 0 0,0 0 0,0 0 0,0 1 0,1-1 0,0-1-30,-2 4 3,1-1 1,-1 0-1,1 0 1,-1 1 0,1-1-1,0 0 1,-1 1-1,1-1 1,0 1-1,-1-1 1,1 1 0,0-1-1,0 0-3,3-1 7,10-6-2,-9 6-242,1-1-1,0 1 0,0 0 1,0 0-1,4 0 238,-5 1-613,0 1-1,-1 0 1,1 0-1,-1 0 1,1 0-1,-1 1 1,1 0-1,3 1 614,11 2-12399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6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16407,'10'-4'1340,"-1"1"-1,1 0 0,0 1 0,0 0 0,6 0-1339,140-16 1008,-129 12-2682,-9 2-2370,-2 0-8309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7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 15328,'7'12'715,"-5"-8"-32,0 0 1,0 0 0,-1 0 0,1 1 0,-1-1-1,0 0 1,0 1 0,0-1 0,-1 0 0,1 2-684,3 119 2473,-4-125-2457,0 1 0,0-1 1,0 1-1,0-1 0,0 1 1,0-1-1,0 0 0,0 1 1,0-1-1,0 1 0,0-1 0,0 1 1,0-1-1,0 1 0,0-1 1,0 0-1,-1 1 0,1-1 1,0 1-1,0-1 0,0 0 0,-1 1 1,1-1-1,0 0 0,-1 1 1,1-1-1,0 0 0,-1 1 1,1-1-17,-2 0 32,0-1 0,1 0 1,-1 0-1,1 1 0,-1-1 1,1 0-1,-1 0 0,1-1 1,0 1-1,-1 0 0,1 0 1,0-1-1,0 1-32,-37-33-9,38 33 8,-1 1 0,0-1 1,1 1-1,-1-1 0,0 1 0,0 0 0,1-1 1,-1 1-1,0 0 0,0 0 0,1 0 1,-1-1-1,0 1 0,0 0 0,0 0 1,-3 0-1,-15-4-1,15 4 2,-1 1 0,-13 1 0,14-1 0,1 1 0,-6 4 0,8-5 1,0 1 1,0 0-1,0 0 0,0-1 0,0 1 1,0 0-1,1 0 0,-1 0 1,1 0-1,-1 0 0,1 0 0,0 0 1,0 0-1,-1 0 0,1 0 0,1 0 1,-1 1-2,3 8 2,-2-10-1,1 1 0,-1 0 0,0-1 0,0 0 0,1 1 0,-1-1 0,0 0-1,1 0 1,-1 0 0,1 1 0,0-2 0,-1 1 0,1 0 0,0 0 0,0 0-1,2 0 4,0 0 0,0 0 0,0 0 0,1-1 0,-1 1 0,0-1 0,0 0-4,12-1 34,-1-1 0,1 0 0,-1-1 0,5-2-34,-8 2 4,-9 1 2,24-11-2,29-20-68,-56 33 55,0 0-1,1 0 1,-1 0-1,0 0 1,0 0 0,1 0-1,-1 0 1,0 0-1,0 0 1,1 0-1,-1 0 1,0 1-1,0-1 1,1 0 0,-1 0-1,0 0 1,0 0-1,1 0 1,-1 0-1,0 1 1,0-1-1,0 0 1,1 0 0,-1 0-1,0 0 1,0 1-1,0-1 1,0 0-1,0 0 1,1 1 9,5 9-37,-3-5 31,-2-3 5,0 0 1,0 0 0,1-1 0,-1 1 0,1 0 0,0-1 0,0 1 0,-1 0 0,1-1 0,0 0 0,0 0 0,1 1 0,2 0 1,-2 0 7,0-1 1,1 1-1,-1-1 1,1 0-1,-1-1 1,0 1 0,1 0-1,0-1 1,-1 0-1,1 0 1,-1 0 0,1 0-1,-1-1 1,1 1-1,0-1-8,-1 0 1,1 1 22,0-1 1,0 0-1,0 0 1,0-1-1,-1 1 1,1-1-1,0 0 1,-1 0-1,0 0 1,1 0-24,12-11 11,-13 6-13,-1 0-37,2 0-18,-4 5 11,1 0 0,0 0 0,0 0-1,0 0 1,0 0 0,0 1 0,1-1 0,-1 0-1,0 1 1,1-1 0,0 0 46,-1 2-14,1 1 1,-1-1 0,0 0-1,0 0 1,1 1-1,-1-1 1,0 0-1,0 1 1,1-1 0,-1 1-1,0 0 1,0-1-1,0 1 1,1 0 13,-1 0-11,5 3-74,1 1 0,-1 0 0,0 1 0,5 5 85,10 9-365,-21-20 364,1 0 0,-1 0 0,0 0 0,0 0 0,1 0 0,-1 0 0,0 0 0,0 0 0,1 0-1,-1-1 1,0 1 0,0 0 0,0 0 0,1 0 0,-1 0 0,0 0 0,0 0 0,0-1 0,0 1 0,1 0 0,-1 0 0,0 0 0,0-1 0,0 1 0,0 0 0,0 0 0,0 0 0,1-1 0,-1 1 1,3-6-28,-3 6 27,0 0 1,5-10 1,-2 2-1,2 0 0,-1 0 0,1 0 1,1-1-1,-4 6-7,0 1 0,1-1 0,-1 1 0,1-1 0,-1 1 0,1 0 0,0 0 0,-1 1 0,1-1 0,0 0 0,0 1 0,0 0 0,1 0 0,0-1 7,14-1-1283,1 1-1,-1 0 0,1 1 1,10 2 1283,-13-4 163,-10 2 526,-7 1 236,-1 0-866,1 1 0,0-1 0,-1 1-1,1 0 1,0 0 0,0-1 0,-1 1 0,1 0 0,0 0 0,0 0-1,0 1-58,-1-1 118,-2 3 4,1-2-32,0 1 0,0 0 0,1-1 0,-1 1 0,1 0 1,-3 4-91,5-7 32,-1 1 1,1 0 0,0-1 0,-1 1 0,1 0 0,0 0 0,0 0 0,0-1 0,-1 1 0,1 0 0,0 0-1,0 0 1,0 0 0,0-1 0,0 1 0,1 0 0,-1 0 0,0 0 0,0 0 0,1-1 0,-1 1 0,0 0 0,1 0-1,-1-1 1,0 1 0,1 0 0,-1-1 0,1 1 0,-1 0 0,1-1 0,0 1 0,-1-1 0,1 1 0,0-1-1,-1 1 1,1-1 0,0 1-33,1 0 27,0 0 1,0 0-1,0 0 0,0 0 0,0 0 0,0-1 0,0 1 1,0-1-1,1 1 0,-1-1 0,0 0 0,0 0 0,1 0 0,-1 0 1,0 0-1,0-1 0,1 1 0,-1-1 0,1 1-27,8-4 5,-9 2-5,-2 0-1,1 2 1,-1 0 0,1-1 0,-1 1 0,1-1 0,-1 1 0,1 0 0,-1-1 0,0 1 0,1-1 0,-1 1 0,0-1 0,1 0 0,-1 1 0,0-1 0,0 1 0,0-1 0,0 0 0,1 1 0,-1-1 0,0 1 0,0-1 0,0 0 0,0-1 0,0-2-38,1 1 0,-1-1-1,1 0 1,-1 1 0,0-1-1,0 0 1,-1 1 0,1-1 0,-1 0-1,0 1 1,-1-4 38,5 14-59,1 3 184,0-1 0,0 1 0,7 8-125,-10-16-8,0-1 0,0 0 0,1 1 0,-1-1 0,1 0 0,-1 0 0,1 0 0,0 0 0,-1 0 0,1 0 0,0-1 0,-1 1 0,1 0 0,0-1 8,22 5-242,-23-5 220,4 0-404,0 0 0,0-1 0,0 1-1,-1-1 1,1 0 0,0 0 0,0-1 0,-1 1 0,1-1 0,2-2 426,12-5-2564,10-4-8929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28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15688,'14'1'373,"-10"1"3178,-5 7-2998,1-4 881,2 34 1669,-1-25-2797,0 0 0,-1-1 0,0 1 0,-2 0-306,0-6-272,-1-9-3491,-4-11-2810,4 0-3353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8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13272,'-3'7'165,"3"-6"-12,-1 0-1,0 0 0,1 1 1,0-1-1,-1 1 0,1-1 1,0 0-1,-1 1 0,1-1 1,0 1-1,0 0-152,7 11 4605,-5-11-4398,-1 0-1,0 0 0,1 0 1,-1 0-1,0 0 1,0 2-207,3 10 588,-2 1 0,1 8-588,-1-8-1199,3 16 1199,-13-34-4949,-1 0-5644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8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14344,'19'1'1721,"0"0"1,-1 2-1,19 4-1721,52 18 5209,-80-22-5049,-6-3-86,0 1 0,0 0 0,-1 0 1,1 0-1,0 1 0,0-1 0,-1 0 0,1 1 1,2 1-75,-5-2-42,0-1 1,0 0-1,0 0 1,0 0 0,0 0-1,0 0 1,0 1 0,0-1-1,0 0 1,0 0 0,0 0-1,1 0 1,-1 1-1,0-1 1,0 0 0,0 0-1,0 0 1,0 0 0,0 1-1,0-1 1,0 0-1,-1 0 1,1 0 0,0 0-1,0 1 1,0-1 0,0 0-1,0 0 1,0 0 0,0 0-1,0 0 1,0 1 41,-5 2-5759,3-3-6607</inkml:trace>
  <inkml:trace contextRef="#ctx0" brushRef="#br0" timeOffset="1">182 1 14432,'2'8'701,"2"7"2568,-3-14-1801,-4-9-848,6 8-4227,8 8 653,-1 1-5959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8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60 15328,'0'0'129,"0"1"0,-1 0 1,1-1-1,0 1 1,0 0-1,0 0 1,0-1-1,0 1 1,0 0-1,0-1 1,0 1-1,0 0 1,0 0-1,0-1 1,0 1-1,1 0 1,-1 0-1,0-1 0,0 1 1,1 0-1,-1-1 1,0 1-1,1-1 1,0 1-130,10 14 4115,-9-13-3854,0 0-131,0 0 1,1 0-1,-1-1 0,1 1 0,-1-1 0,1 0 0,0 1 0,-1-1 0,1 0 1,0-1-1,0 1 0,0 0 0,-1-1 0,1 1 0,0-1 0,0 0 0,0 0 1,1-1-132,-3 1 35,1 1-23,0-1 1,-1 0-1,1-1 0,0 1 1,-1 0-1,1 0 0,-1-1 0,1 1 1,-1-1-1,1 1 0,-1-1 0,1 0 1,-1 1-1,1-1 0,-1 0 1,0 0-1,1 0 0,-1 0 0,0 0 1,0 0-1,0-1 0,0 1 0,0 0 1,0-1-1,0 1 0,0-1-11,0 1 11,-1-1 0,0 1-1,0 0 1,1 0 0,-1-1-1,0 1 1,0 0 0,0-1-1,0 1 1,-1 0 0,1 0 0,0-1-1,-1 1 1,1 0 0,0 0-1,-1 0 1,1-1-11,-2-1 9,0 0 0,0 0 0,0 0 0,0 1 0,0-1 0,-1 0 0,1 1 0,-1 0 0,0-1-9,-28-19-2730,9 8-2128,16 9-7281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49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14616,'13'13'4227,"7"12"-4227,-9-10 4422,11 9-4422,-22-24 6,0 0 0,0 0 0,0 0 0,0 0 0,0 0 0,0 1 0,1-1 0,-1 0 0,0 0 0,0 0 1,0 0-1,0 0 0,0 0 0,1 0 0,-1 0 0,0 1 0,0-1 0,0 0 0,0 0 0,1 0 0,-1 0 1,0 0-1,0 0 0,0 0 0,0 0 0,1 0 0,-1 0 0,0 0 0,0 0 0,0 0 0,0 0 0,1 0 1,-1 0-1,0-1 0,0 1 0,0 0 0,0 0 0,1 0 0,-1 0 0,0 0 0,0 0 0,0 0 0,0 0 0,0-1 1,0 1-7,8-14 166,-2 2-144,-5 7-22,11-16 0,-10 18 14,0 1 0,0-1 0,-1 0 0,2 1 0,-1-1 0,0 1 0,0 0 0,1 0 0,-1 0-1,1 0 1,0 0 0,-1 1 0,1-1 0,0 1 0,0-1 0,0 1 0,0 0 0,0 0 0,1 1 0,-1-1 0,0 1-1,0-1 1,0 1 0,1 0 0,-1 0 0,0 1 0,0-1 0,1 1 0,-1-1 0,0 1 0,0 0 0,1 0-14,1 1 100,1 1 0,-1-1 1,0 1-1,0-1 0,0 2 1,-1-1-1,1 0 0,-1 1 1,0 0-1,0 0 0,0 0 1,0 0-1,-1 1 0,0 0 1,0-1-1,0 1 1,0 0-1,-1 0 0,2 5-100,-3-8 158,3 7-1158,5-3-4402,-2-2-7897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57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1650 1 11120,'-12'40'3984,"-1"-1"-1,-18 36-3983,-6 7 315,17-43 407,-10 13-722,20-34 39,-2 0 63,-60 77 75,57-75 78,-71 84 73,68-83-242,-79 90 44,77-88-2,-93 95 41,90-93-114,-94 98 21,94-99-50,-90 87 16,90-89 4,-96 87 14,96-87-40,-87 86 11,89-87 2,-139 134 51,98-95-70,21-24-8,-80 76-108,65-51-857,15-9-5866,30-36-2448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5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3521 1538 992,'-128'-76'5325,"117"69"-4799,-1 1 1,0 0-1,-4-1-526,-28-14 1520,-88-51 998,74 40-1628,-91-52 554,80 45-1080,-40-20-7,86 47-90,-99-51 83,96 50-195,-115-59 60,112 58-94,-115-58 43,115 57-97,-113-54 18,113 55-57,-114-53 28,113 54 30,-129-55 37,127 54-28,-133-56 34,132 56-74,-132-51 49,133 53 64,-127-52 54,128 52-142,-123-45 23,125 47-70,-205-70 22,170 58-51,39 14 11,-172-59 154,121 43 30,29 7-41,-5-2-124,-77-22-1191,89 30-1206,-12-4-1450,5 1-3007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4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14880,'3'4'591,"0"-1"0,-1 1 0,1 0 1,-1 0-1,0 1 0,0-1 1,0 0-1,0 1 0,-1 0 1,1-1-1,-1 1 0,-1 0-591,5 18 249,-2-6 232,-2-14-26,-1-6 198,-2-6-616,1 0 1,1 0-1,0-8-37,0 13 50,0 0-1,0 1 1,1-1 0,0 1-1,0-1 1,0 1 0,0 0-1,0-1 1,0 1 0,1 0-1,1-2-49,-3 4-2,1 0 1,0 1-1,-1-1 0,1 0 0,0 0 1,0 1-1,-1-1 0,1 0 0,0 1 0,0-1 1,0 1-1,0-1 0,0 1 0,0-1 1,0 1-1,0 0 0,0-1 0,0 1 0,0 0 1,0 0-1,0 0 0,0 0 0,0 0 1,0 0-1,0 0 0,0 0 0,1 0 0,-1 0 1,0 1-1,0-1 0,0 0 0,0 1 0,0-1 1,-1 1-1,1-1 0,0 1 0,1 0 2,-1 0 6,3 1-42,-1 0-1,0 0 1,1 0-1,-1 1 1,0-1-1,0 1 1,-1 0-1,1 0 1,1 2 36,20 32-5,-21-31 94,4 2 226,-5-15 16,3-10-151,-4 13-152,1 0 1,-1 1-1,1 0 1,0-1-1,0 1 0,0 0 1,1 0-1,-1 0 1,1 1-1,-1-1 1,4-2-29,-5 4 0,0 0 0,0 1 0,0-1 0,1 0 0,-1 0 0,0 1 0,0-1 0,1 1 0,-1-1 0,0 1 0,1 0 0,-1-1 0,0 1 0,1 0 0,-1 0 0,1 0 0,-1 0 0,0 0 0,1 0 0,-1 1 0,0-1 0,1 0 0,-1 1 0,0-1 0,1 1 0,0 0 0,1 0-5,-1 0-5,0 0 0,0 1 0,0-1 1,0 0-1,-1 1 0,1 0 0,0-1 1,0 1-1,-1 0 0,0 0 0,1 0 1,-1 0-1,1 1 10,4 5-7,-3-3-37,0 0-83,-1-1 0,2 0 1,-1 1-1,0-1 1,1 0 126,-3-4-19,-1 1 0,0-1 1,1 0-1,-1 1 0,0-1 0,1 0 1,-1 1-1,1-1 0,-1 0 1,1 1-1,-1-1 0,1 0 1,-1 0-1,1 0 0,-1 1 1,1-1-1,-1 0 0,1 0 1,-1 0-1,1 0 0,-1 0 1,1 0-1,-1 0 0,1 0 0,-1 0 1,1 0-1,0 0 0,-1 0 1,1-1-1,-1 1 0,1 0 1,-1 0-1,0-1 0,1 1 1,-1 0-1,1 0 0,-1-1 1,1 1-1,-1 0 0,0-1 0,1 1 1,-1-1-1,0 1 0,1-1 1,-1 1-1,0 0 0,1-1 1,-1 1-1,0-1 0,0 1 1,0-1 18,1 0-1516,-1 0-11700,0 1 13188,0 1-2389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5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15864,'0'0'1855,"0"0"-111,0 0-448,0 0-205,0 0-372,2 2-194,3 3-357,0 1 0,0 0 0,0 0 1,-1 1-1,0-1 0,0 1 0,-1 0 0,0 0 0,1 3-168,-3-6-725,-3 0-4866,0-3-6588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5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14968,'3'5'121,"-2"-4"30,-1 0-1,1 0 0,0 1 1,-1-1-1,1 0 0,-1 1 1,1-1-1,-1 0 0,1 1 1,-1 0-151,0-2 40,0 0 0,0 0 0,0 0 0,0 0 0,0 0-1,0 0 1,0 0 0,-1 0 0,1 0 0,0 0 0,0 0 0,0 0 0,0 0 0,0 0 0,0 0 0,0 0 0,0 0 0,0 1 0,0-1 0,0 0 0,0 0 0,0 0-1,0 0 1,0 0 0,-1 0 0,1 0 0,0 0 0,0-1 0,0 1 0,0 0 0,0 0 0,0 0 0,0 0 0,0 0 0,0 0 0,0 0 0,0 0 0,0 0-1,0 0 1,0 0 0,0 0 0,0 0 0,-1 0 0,1 0 0,0 0 0,0 0 0,0 0 0,0 0 0,0 0 0,0 0 0,0 0 0,0-1 0,0 1 0,0 0 0,0 0-1,0 0 1,0 0 0,0 0 0,0 0 0,0 0 0,0 0 0,0 0 0,0 0 0,0 0 0,0 0 0,0 0 0,0 0 0,0-1-40,-3-2-2501,3 3 2361,-1 0-1,1 0 1,0 0 0,0 0-1,0 0 1,0 0-1,0 0 1,0 1-1,0-1 1,-1 0 0,1 0-1,0 0 1,0 0-1,0 0 1,0 0-1,0 0 1,0 0 0,0 0-1,0 1 1,0-1-1,0 0 1,0 0-1,0 0 1,-1 0 0,1 0-1,0 1 1,0-1-1,0 0 1,0 0-1,0 0 1,0 0 0,0 0-1,0 0 1,0 1-1,0-1 1,1 0-1,-1 0 1,0 0 0,0 0-1,0 0 1,0 0-1,0 1 141,0 3-6646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6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14344,'3'1'651,"-1"-1"0,0 2 1,0-1-1,0 0 1,0 0-1,-1 1 0,1-1 1,0 1-1,1 1-651,2 3 445,1 0-1,-1 1 1,-1 0-1,1 1 1,-1-1-1,-1 1 1,2 2-445,-1-4 201,0-8 14,1-15 171,-1 4-211,-3 9-145,1 1 1,0-1-1,0 1 0,0-1 0,0 1 1,0 0-1,1-1 0,-1 1 0,1 1 0,0-1 1,0 0-1,1 0-30,-3 2-3,0 0 1,0 1-1,1-1 1,-1 0-1,0 1 1,1-1-1,-1 1 1,1 0-1,-1-1 1,0 1-1,1 0 1,-1 0-1,1 0 1,-1 0-1,1 0 1,-1 0-1,1 0 1,-1 0-1,0 1 1,1-1-1,-1 1 1,1-1-1,-1 1 1,0-1-1,1 1 3,0 1-25,1 0-1,-1-1 0,0 1 1,0 1-1,0-1 0,0 0 1,0 0-1,0 1 1,0 0 25,4 6-5,-4-5 4,1 6 3,1 2 209,-1-1-4188,8-13-1330,-1 1-4733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28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11384,'0'0'0,"3"9"0,3 5 0,-6-14 1288,0 0-1288,2 2 1288,-3-7-1288,1 5-1624,0 0 1624,0-3-1624,-1 0 1624,1 3-2400,0 0 2400,0-2-2392,0 0 2392,0-2-3368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6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67 13272,'0'1'187,"0"-1"0,0 1 0,0 0 0,0-1 0,1 1 1,-1-1-1,0 1 0,0 0 0,0-1 0,1 1 1,-1 0-1,0-1 0,0 1 0,1-1 0,-1 1 0,0-1 1,1 1-1,-1-1 0,1 1 0,-1-1 0,1 1 0,-1-1 1,1 0-1,-1 1 0,1-1 0,-1 0 0,1 1 1,0-1-1,0 0-187,11 11 3227,11 29-1849,-25-41-7690,-9-6 3348,2-2-6089</inkml:trace>
  <inkml:trace contextRef="#ctx0" brushRef="#br0" timeOffset="1">0 0 14256,'0'0'0,"4"5"0,3 3 0,-7-8 1368,0 0-1368,4 1 1367,-2-3-1367,-2 2-2455,0 0 2455,3-1-2448,1 1 2448,4-1-7976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6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25 13984,'-11'-5'750,"11"5"-685,-1 0 1,1 1-1,0-1 1,0 0-1,0 1 1,0-1-1,0 0 1,0 0-1,0 1 1,0-1-1,0 0 1,0 0-1,1 1 1,-1-1-1,0 0 1,0 0-1,0 1 1,0-1-1,0 0 0,0 0 1,0 1-1,1-1 1,-1 0-1,0 0 1,0 0-1,0 1 1,1-1-66,17 24 3695,-14-19-3193,5 9 1027,-7-10-1518,0-1 0,0 0 0,1 1 0,-1-1 0,0 0 0,1-1 0,0 2-11,0-10 235,-1 0 0,0 0 0,0-5-235,-2 11 16,1-5 12,1 1 1,-1 0-1,0 0 0,1 0 0,0 0 1,0 0-1,0 0 0,1 1 0,1-4-28,-3 6-11,0 0 1,0 0-1,0 0 0,1 0 0,-1 0 0,0 1 0,0-1 0,0 0 0,1 1 0,-1-1 0,0 0 0,1 1 0,-1 0 0,0-1 0,1 1 0,-1 0 1,1 0-1,-1-1 0,1 1 0,-1 0 0,0 1 0,1-1 0,-1 0 0,1 0 0,-1 0 0,1 1 0,-1-1 0,0 1 0,1 0 11,2 0 50,1 1 0,-1 0 0,1 1 0,-1-1-1,0 1 1,3 2-50,28 31 305,-23-25-238,-11-11-60,-1 0 0,0 1 0,0-1 0,1 0 0,-1 0 0,0 0 0,1 0 1,-1 0-1,0 0 0,1 1 0,-1-1 0,0 0 0,1 0 0,-1 0 0,0 0 0,1 0 0,-1 0 0,0 0 0,0 0 1,1 0-1,-1 0 0,0-1 0,1 1-7,0-1 30,0 0 0,0 0 1,-1 0-1,1-1 0,0 1 1,0 0-1,-1 0 0,1-1 0,-1 1 1,0-1-1,1 1 0,-1 0 0,0-2-30,9-22 137,-8 22-142,0 1-1,1-1 0,-1 0 0,1 1 1,0 0-1,-1-1 0,1 1 0,0 0 1,1 0-1,-1 0 0,0 0 0,1 0 1,-1 1-1,0-1 0,1 1 0,1-1 6,-3 2-3,0-1-1,0 1 0,1 0 0,-1-1 1,0 1-1,1 0 0,-1 0 0,0 0 1,1 0-1,-1 0 0,0 0 1,1 1-1,-1-1 0,0 0 0,0 1 1,1-1-1,-1 1 4,1 0-2,0 0 0,0 0-1,0 1 1,0-1 0,0 1 0,-1-1 0,1 1-1,-1 0 1,1 0 0,-1 0 0,0-1-1,0 1 1,1 2 2,4 8-575,-6-10 355,1 0 0,-1-1 0,1 1 1,0 0-1,0-1 0,0 1 0,0-1 0,0 1 0,0-1 1,0 1-1,0-1 0,0 0 0,1 0 0,-1 0 0,0 0 0,1 1 1,-1-2-1,1 1 0,0 0 0,-1 0 0,1 0 0,-1-1 0,2 1 220,8 1-2489,6 2-7917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7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55 13984,'-13'-18'6274,"11"18"-6059,1-1 1,-1 1-1,0 1 1,0-1-1,0 0 0,0 0 1,1 1-1,-1-1 1,-1 1-216,1-1 68,0 1 1,0-1 0,0 1-1,0-1 1,0 1 0,0 0-1,0-1 1,0 1-1,0 0 1,1 0 0,-1 1-1,0-1 1,1 0 0,-1 0-1,1 1 1,-1-1 0,1 1-1,0 0 1,-1-1 0,1 1-1,0 0 1,0 0-1,0-1 1,1 1 0,-1 0-1,0 0 1,1 0 0,-1 0-1,1 1-68,0-2 34,0 0 0,0 0 0,1 0 0,-1 0 0,0 0 0,1-1 0,-1 1 0,1 0 0,-1 0 0,1 0 0,0 0 0,-1-1 0,1 1 0,0 0 0,-1 0 0,1-1 0,0 1-34,12 8 398,-11-8-385,-1 0 0,0-1 0,1 1-1,-1-1 1,0 1 0,1-1 0,-1 0-1,0 0 1,1 1 0,-1-1 0,1 0 0,0 0-13,0 0 0,-1 0 1,1 0-1,-1 0 1,0 0-1,1 0 1,-1-1-1,1 1 1,-1 0-1,0 0 1,1-1-1,-1 1 1,0-1-1,1 0 1,-1 1-1,0-1 1,0 0-1,1 0 0,0-1-6,0 1-15,-1 0 0,1 0 0,-1 0 0,1 0 0,-1 0 1,0-1-1,0 1 0,1 0 0,-1-1 0,0 1 0,0-2 21,0 2-19,-1 1 0,1-1 0,-1 0 0,0 0 0,1 1 0,-1-1 0,0 0 1,1 0-1,-1 0 0,0 1 0,0-1 0,0 0 0,0 0 0,0 0 0,0 0 0,0 1 0,0-1 0,0 0 1,0 0-1,-1 0 0,1 1 0,0-1 0,-1 0 19,1 0-7,9 13-17,-7-10 24,9 10 0,-9-10 0,14 8 0,-15-9-49,1 0 1,0 0-1,0 0 0,0 0 0,1 0 1,-1-1-1,0 1 0,0-1 0,0 1 0,0-1 1,1 0-1,-1 0 0,0 0 0,2 0 49,-3 0-35,1-1-1,0 1 0,-1-1 1,1 0-1,-1 1 0,1-1 1,-1 0-1,0 0 0,1 0 1,-1 0-1,0 0 0,1 0 1,-1 0-1,0 0 1,0-1-1,0 1 0,0 0 1,0-1-1,0 1 0,0-1 36,3-5-277,-1 7 182,-1 10 182,-1 0-42,28 102 913,-10-44-402,-16-56-515,-2-8-16,1 0 0,-1-1 1,0 1-1,0 0 0,-1 0 1,1 0-1,-1 0 1,0 0-1,0 1 0,-1 1-25,-12-23 0,4 2-252,0-1 0,1 0-1,1 0 1,-3-8 252,7 15-42,-4-19-95,3 4-10,2 0-1,0 1 1,2-22 147,0 35-23,0 7 10,1 0 0,-1 1 1,0-1-1,1 1 0,-1-1 1,1 1-1,0-1 1,0 1-1,0-1 0,0 0 13,9-16-100,-9 17 97,1 0 0,0-1-1,0 1 1,0 0 0,0 0-1,1-1 4,-1 2-3,0 0-1,-1 0 0,1 1 1,0-1-1,0 0 0,0 0 1,0 1-1,0-1 0,0 1 1,0 0-1,0 0 0,0 0 0,0-1 1,0 2-1,-1-1 0,1 0 1,0 0-1,0 1 0,0-1 1,0 1-1,0-1 0,0 1 1,0 0-1,0 0 4,3 2-12,0-1-1,0 1 1,0 1 0,0-1-1,-1 1 1,0-1 0,1 2 12,-4-4 3,1 1 0,-1 0-1,0-1 1,0 1 0,0 0 0,0-1 0,-1 1 0,1 0 0,0 0 0,-1 0 0,1 0 0,-1 0 0,0 0-3,1 1 31,-1-1 8,0 0 1,0-1-1,0 1 1,0-1-1,0 1 1,0 0-1,0-1 1,-1 1-1,1 0 1,-1-1-1,1 1 1,-1-1-1,1 1 1,-1-1-1,0 1-39,-13 17 347,12-16-318,0-1 1,0 0-1,-1 0 1,1 0-1,-1 0 0,1-1 1,-1 1-1,0-1 1,-1 2-30,-14 3 23,-27 3-2697,25-6-9879,33-5 10051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8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16583,'4'1'510,"1"-1"-1,-1 0 0,1 0 1,0 0-1,-1-1 0,1 0 0,-1 1 1,1-2-1,-1 1 0,1 0 0,0-1-509,29-7 2440,-7 5-2410,-16 3-307,-7 1 36,-1 0-1,1-1 1,-1 1 0,0-1-1,1 0 1,-1 0 0,1-1 241,-7 1-5738,-1-1-5461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8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15152,'5'3'170,"-4"-3"-8,0 1 0,0-1 0,0 1 0,0 0 0,0-1 1,0 1-1,0 0 0,0 0 0,-1-1 0,1 1 0,1 1-162,-6 7 4123,3-7-3792,0-1-1,0 1 0,0-1 1,1 0-1,-1 1 1,1-1-1,-1 1 1,1 0-1,-1 0-330,1 9 605,1 0 0,0 0 0,1 0-605,0 6 98,-1 0 0,0 10-98,2-24-4947,-1-1-9519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9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17 14168,'0'0'1896,"-10"-16"4145,8 16-5913,0 0 1,0 0 0,-1 0 0,1 0 0,0 0-1,0 0 1,0 1 0,0-1 0,0 1 0,-1-1-1,1 1 1,0 0 0,0 0 0,1 0 0,-1 0-1,0 0 1,0 0 0,0 1 0,1-1 0,-2 2-129,-3 2 169,1 0 0,0 1 1,0 0-1,1 0 0,-1 1-169,4-5 70,0 0 1,0 1-1,0-1 0,0 1 0,0-1 0,1 1 0,-1 0 1,1-1-1,0 1 0,0 0 0,0-1 0,0 1 1,0 0-1,1-1 0,-1 1 0,1 0 0,-1-1 0,1 1 1,0-1-1,0 1 0,0-1 0,1 1-70,0-1 36,0 1-1,0-1 1,0 0 0,0 0-1,0 0 1,0-1 0,0 1-1,1 0 1,-1-1 0,1 1-1,-1-1 1,1 0 0,0 0-1,0 0 1,-1 0 0,1-1-1,0 1 1,0-1-1,0 1-35,0-1-34,0 0-1,0 0 0,-1 0 0,1-1 0,0 1 0,0-1 0,0 1 0,0-1 0,0 0 0,-1 0 0,1 0 0,0-1 0,-1 1 0,1 0 0,-1-1 0,1 0 35,7-5-844,0-1-1,-1 0 1,1-2 844,-7 7-514,6-6-1523,0-1-1,-1 0 1,2-4 2037,9-12-12006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19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14616,'0'5'1043,"0"0"1,0 0 0,0 0 0,-1 0-1,0 0 1,0 0-1044,0 5 1050,0 1 0,1-1 1,0 0-1,1 10-1050,0-8 54,1 0 0,0 0 0,1-1 0,1 3-54,-3-9-1053,3 0-5374,-2-3-5292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20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14256,'0'1'82,"1"-1"1,-1 1 0,1-1-1,-1 1 1,0-1 0,1 1-1,-1-1 1,1 0 0,-1 1-1,1-1 1,-1 0 0,1 1-1,0-1 1,-1 0 0,1 0-1,-1 1 1,1-1 0,0 0-1,-1 0 1,1 0 0,-1 0-1,1 0 1,0 0 0,-1 0-1,1 0 1,0 0 0,-1 0-1,1 0 1,-1 0 0,1-1-1,0 1 1,-1 0-83,28-9 3994,-19 6-3338,-3 1-464,-2 1-148,0 0 0,1-1 0,-1 0 0,0 0 1,1 0-45,-4 1 30,-1 1 0,1-1 0,0 1 0,-1-1 1,1 1-1,0-1 0,-1 1 0,1-1 0,-1 0 1,1 1-1,-1-1 0,1 0 0,-1 0 0,1 1 1,-1-1-1,0 0 0,1 0 0,-1 0 0,0 1 1,0-1-1,0 0 0,0 0 0,0 0 0,1 0 1,-2 1-1,1-1 0,0 0 0,0 0 0,0 0-30,0 0 22,-1 0 0,1 0-1,0 1 1,-1-1 0,1 0-1,-1 0 1,0 0 0,1 1-1,-1-1 1,1 0 0,-1 1-1,0-1 1,0 0 0,1 1-1,-1-1 1,0 1 0,0-1-1,0 1 1,0 0-1,0-1 1,1 1 0,-1 0-1,0 0 1,0-1 0,0 1-1,0 0 1,0 0 0,0 0-1,0 0 1,-1 0-22,0 0 67,-1 0 0,0 1 0,1-1 0,-1 0 0,0 1-1,1 0 1,-1-1 0,1 1 0,-1 0 0,0 1-67,0 0 86,1 0 0,0-1 0,0 2 0,0-1 1,0 0-1,0 0 0,0 1 0,0-1 0,1 1 0,-1-1 0,1 1 0,0 0 1,0-1-1,0 1 0,0 0 0,0 0 0,1 0 0,-1 0 0,1 0 1,0 0-1,0 0 0,0 0 0,0 0 0,0 0 0,1 0 0,-1-1 0,1 1 1,0 0-1,0 0 0,0 0-86,0-1 20,0-1-1,1 1 1,-1-1 0,0 0-1,0 0 1,1 1 0,-1-1-1,1 0 1,-1 0 0,1 0-1,-1-1 1,1 1 0,0 0 0,-1-1-1,1 1 1,0-1 0,0 1-1,-1-1 1,1 0 0,0 1-1,0-1 1,1 0-20,2 0-33,1-1 0,-1 1 0,0-1 0,1 0 0,-1 0 0,0 0 1,2-1 32,1-1-324,0 0 1,0-1 0,0 0 0,0 0 0,-1-1 0,4-2 323,-8 4-530,1 0 0,0 0 0,-1-1 0,0 1 0,1-1 1,-1 0-1,-1 0 0,1 0 0,-1 0 0,1-1 0,-1 1 0,0-3 530,-1 6 22,-1 1 0,0-1 0,1 0 0,-1 1 0,0-1-1,0 0 1,0 0 0,0 1 0,0-1 0,0 0 0,0 1 0,0-1-1,0 0 1,0 1 0,0-1 0,0 0 0,0 1 0,0-1-1,-1 0-21,1 1 81,-1 0-1,1 0 0,0 0 1,-1 0-1,1 0 0,-1 0 0,1 1 1,0-1-1,-1 0 0,1 0 1,0 0-1,-1 1 0,1-1 0,0 0 1,-1 0-1,1 1 0,0-1 1,-1 0-1,1 1 0,0-1 0,0 0 1,-1 1-1,1-1 0,0 1 1,0-1-1,0 0 0,0 1 0,0-1 1,-1 1-1,1-1 0,0 0-80,-1 3 182,0 0-1,0 1 1,0-1-1,0 0 0,1 0 1,-1 0-1,1 0 1,0 1-1,0-1 0,0 0 1,0 0-1,1 1 0,-1 0-181,1-2 40,-1 0 0,0-1 0,1 1 0,-1 0-1,1-1 1,-1 1 0,1 0 0,0-1 0,0 1-1,0-1 1,-1 1 0,2-1 0,-1 0 0,0 1-1,0-1 1,0 0 0,1 0 0,-1 1 0,0-1-1,1 0 1,-1-1 0,1 1 0,-1 0 0,2 0-40,-2-1-2,0 0 1,1 0 0,-1 0-1,0-1 1,0 1 0,1 0-1,-1-1 1,0 1 0,0 0-1,1-1 1,-1 0 0,0 1-1,0-1 1,0 0 0,0 0-1,0 1 1,0-1 0,0 0-1,1-1 2,-1 0-25,0 0 0,-1 0 0,1 0 0,0 0 0,0 0 0,-1 0 0,1 0 0,-1 0 0,0 0 0,1 0 0,-1 0 0,0 0 0,0 0 0,-1 0 0,1-1 0,0 1 0,-1 0-1,1 0 1,-1 0 0,0 0 0,1 0 0,-1 0 0,-1 0 25,2 1 1,-8-14 19,8 14-19,0 1 0,0-1 0,0 1 1,-1-1-1,1 1 0,0-1 0,0 1 0,-1-1 1,1 1-1,0-1 0,-1 1 0,1 0 0,0-1 1,-1 1-1,1 0 0,-1-1 0,1 1 0,-1 0 1,1-1-1,-1 1 0,1 0 0,-1 0 0,1-1 1,-1 1-2,2 2 44,-1-1 1,0 1 0,1-1-1,0 1 1,-1-1 0,1 0 0,0 1-1,0-1 1,0 0 0,-1 0 0,2 2-45,2 0-39,-1 1 0,1-1 0,0 0 0,0 0 0,0 0 0,0-1 0,0 1 0,1-1 0,-1 0 0,1 0 0,0 0 0,-1-1 0,1 0 1,0 0-1,0 0 0,0 0 0,0-1 0,0 0 0,0 0 0,3-1 39,-7 1-444,1 0 0,-1 0 1,0-1-1,0 1 0,0-1 0,0 1 1,0-1-1,0 0 0,0 1 0,0-1 1,0 0-1,0 0 0,0 0 0,0 1 0,-1-1 1,1 0-1,0 0 0,-1 0 0,1 0 1,0 0-1,-1-1 0,1 1 0,-1 0 1,1-1 443,0-1-472,6-11-7488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2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11744,'0'0'116,"0"1"0,0-1 1,0 1-1,-1 0 0,1-1 0,0 1 1,0-1-1,0 1 0,0 0 1,0-1-1,0 1 0,0-1 0,0 1 1,0 0-1,1-1 0,-1 1 1,0-1-1,0 1 0,0-1 0,1 1 1,-1-1-1,0 1 0,0-1 1,1 1-1,-1-1 0,1 1 0,-1-1 1,1 1-117,14 18 5310,-7-10-3922,-2-3-335,-2-7-503,1-12-191,-2 3-97,-2 7-231,0 0 0,0 0 1,1 0-1,-1 1 0,1-1 1,-1 0-1,1 1 0,0-1 0,0 1 1,2-2-32,-2 2 18,1 1-1,-1-1 1,1 1 0,0 0 0,-1-1 0,1 1 0,0 0 0,0 1 0,0-1 0,0 0 0,-1 1 0,1 0-1,0 0 1,0 0 0,2 0-18,23 4-64,-23-3 49,0 0 0,0 0 1,0-1-1,0 1 1,0-1-1,0 0 0,0 0 1,0-1-1,0 0 0,0 0 1,0 0-1,1-1 15,-4 2 2,0-1-1,-1 0 1,1 0-1,-1 0 0,0 0 1,1 0-1,-1 0 1,0 0-1,1 0 0,-1 0 1,0-1-1,0 1 1,0-1-1,0 1 0,0 0 1,-1-1-1,1 0-1,-1 1-2,1 0 0,-1 0-1,0 0 1,0 0 0,0 0-1,0 0 1,0 0 0,0 0-1,0 0 1,0 0 0,0-1-1,-1 1 1,1 0 0,0 0-1,-1 0 1,1 0 0,-1 0-1,1 0 1,-1 1 0,1-1-1,-1 0 1,0 0 0,1 0-1,-1 0 1,0 1 0,0-1 0,0 0-1,0 1 1,1-1 0,-1 0-1,0 1 1,0-1 0,0 1-1,0 0 1,0-1 2,-1 1-1,0-1-1,0 1 1,0-1 0,0 1 0,0 0-1,1 0 1,-1 0 0,0 0 0,0 0-1,0 0 1,0 1 0,0-1-1,1 1 1,-1-1 0,0 1 0,0 0-1,1-1 1,-1 1 0,0 0 0,0 0 1,1 1 68,-1 0 1,1 0 0,0 0-1,0 0 1,0 0 0,-1 0-1,2 0 1,-1 0 0,0 0-1,0 0 1,1 1 0,-1-1 0,1 0-1,0 0 1,0 3-69,0-5 3,-1 3 59,1 0 0,0 0 0,1 0 0,-1 1 0,0-1 0,1 0 0,0 0 1,0 0-1,0 0 0,0 0 0,0 0 0,1 0 0,-1-1 0,1 1 0,0 0 0,0-1 0,0 1 0,0-1 0,0 0 0,1 2-62,-1-3-20,-1 0 0,1 0 0,-1 0-1,1 0 1,0 0 0,-1 0 0,1 0 0,0 0-1,0-1 1,-1 1 0,1-1 0,0 1-1,0-1 1,0 0 0,0 0 0,0 0-1,-1 0 1,1 0 0,0 0 0,0 0-1,0-1 1,0 1 0,0-1 0,-1 1 0,1-1-1,0 0 1,-1 1 0,1-1 0,0 0-1,-1 0 1,1 0 0,-1 0 0,1-1-1,-1 1 1,1-1 20,-1 0-36,1 1 0,0-1 0,0 0-1,0 0 1,0 1 0,0-1 0,0 1-1,1 0 1,-1 0 0,0 0 0,1 0 0,-1 0-1,0 0 1,3 0 36,-4 1-25,1 0-1,-1 0 1,1 0-1,0 1 1,-1-1 0,1 1-1,-1-1 1,1 1-1,-1-1 1,1 1-1,-1 0 1,1 0 25,3 2-34,-1 0 0,1 1 0,0 0 0,2 3 34,-4-3-3,-3-3 2,1-1 0,0 1 0,0 0-1,0 0 1,0 0 0,-1 0 0,1-1 0,0 1 0,0 0-1,0-1 1,1 1 1,-2-1 7,0 0-1,0 0 0,0 0 1,1-1-1,-1 1 0,0 0 1,0 0-1,0 0 0,0 0 1,1-1-1,-1 1 0,0 0 1,0 0-1,0-1 0,0 1 1,0 0-1,0 0 0,0 0 1,0-1-1,0 1 0,0 0 1,0 0-1,0-1 0,0 1 1,0 0-1,0 0 0,0 0 1,0-1-1,0 1 0,0 0 1,0 0-1,0-1 0,0 1 1,0 0-1,0 0 0,0 0 1,-1-1-7,-1-14 369,1 11-291,1 1-64,0 0 0,0 0 1,0 0-1,0 1 1,1-1-1,-1 0 1,1 0-1,0 0 1,0 1-1,0-1 1,0 0-1,0 1 1,1-1-1,-1 1 1,1-1-1,-1 1 1,1 0-1,0 0 1,0 0-1,0 0 1,2-2-16,5-3-22,0 0 0,1 1-1,-1 0 1,8-3 23,-16 8-16,13-2-2667,-9 3-840,1-1-9610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38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14968,'-1'1'137,"1"0"1,0 0 0,-1 0-1,1 0 1,-1 0 0,1 0-1,-1-1 1,1 1 0,-1 0-1,0 0 1,1-1-1,-1 1 1,0 0 0,0-1-1,1 1 1,-1-1-138,-18 14 3889,8-7-2317,4-2-1487,1 1 0,0 1-1,-4 3-84,9-8 8,-1 1 1,0-1-1,1 0 0,-1 1 0,1-1 0,0 1 0,0 0 0,0-1 0,0 1 0,0 0 0,1 0 0,-1-1 0,1 2-8,0-3 21,0-1 0,0 1 0,0 0 0,0-1 0,0 1 0,0 0 0,0 0 0,0-1 0,0 1 0,1 0 0,-1-1 0,0 1 0,0 0 0,1-1 0,-1 1 0,1 0 0,-1-1 0,0 1 0,1-1 0,-1 1 0,1-1 0,-1 1 0,1-1 0,-1 1 0,1-1 0,0 1 0,-1-1 0,1 0 0,0 1 0,-1-1 0,1 0 0,0 0 0,-1 0 0,1 1 0,0-1 0,-1 0 0,1 0 0,0 0 0,0 0 0,-1 0 0,1 0 0,0 0 0,-1 0 0,1 0 0,0-1 0,0 1 0,-1 0 0,1 0-21,2-1 12,0 0 1,-1 0 0,1 1 0,0-2 0,-1 1-1,1 0 1,-1 0 0,0-1 0,1 1 0,-1-1-1,0 0 1,1-1-13,-1 1 13,0-1 0,0 0 0,0 1 0,0-1 0,-1 0 0,1 0 0,-1 0 0,1-2-13,7-39 170,-7 32-146,-3 5 61,-2 8-12,-7 11-63,6-3-17,2-6-5,0 0 1,0 1-1,1-1 1,-1 1-1,1 2 12,-1 3-14,1 1 1,0 0-1,0 6 14,0-10 0,2 28 0,0-26 26,-1 0 0,1-1 0,1 1 0,-1-1 0,1 1 0,0-1 0,1 1 0,0-1 0,0 0 0,0 0 0,1-1 0,0 1 0,1-1 0,0 1-26,-4-6 5,0 0 0,-1-1 0,1 1 0,0 0 0,0-1 1,0 1-1,0 0 0,0-1 0,0 1 0,0-1 0,0 0 0,0 1 0,1-1 0,-1 0 0,0 0 0,0 0 0,0 0 0,0 0 0,0 0 0,0 0 0,1 0 0,-1 0 0,0 0 0,0 0 0,0-1 0,0 1 0,0-1 0,0 1 1,0 0-1,0-1 0,0 0 0,0 1 0,0-1 0,0 0-5,1 0 10,-1 0-1,1 0 1,-1-1 0,1 1 0,-1 0 0,1-1-1,-1 1 1,0-1 0,0 0 0,0 0 0,0 1-1,0-1 1,0 0 0,0 0 0,-1 0 0,1 0-1,-1 0 1,1-1-10,0 0 18,0 0-2,-3-14 8,1 15-6,1 0 0,0 0 1,-1 0-1,1 0 0,-1 0 1,0 0-1,0 0 1,0 0-1,0 0 0,0 0 1,0 0-1,0 1 1,-1-1-1,1 0 0,0 1 1,-1-1-1,1 1 0,-1 0 1,0 0-1,0-1 1,1 1-1,-3-1-18,2 2-119,0-1 0,0 0-1,0 1 1,-1-1 0,1 1 0,0-1 0,0 1 0,-1 0-1,0 0 120,0 1-810,-1-1 0,1 0-1,0 1 1,0 0-1,0 0 1,0 0-1,-1 1 811,-1 0-10111,11-5 7651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29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9 13000,'-5'-6'419,"4"7"659,10 16 1985,5 11-262,-7 2-1517,-3-11-964,-2-14-243,-1-5-25,8-29 301,-8 23-325,1 1-1,-1-1 1,1 0 0,1 1 0,-1-1-1,1 1 1,0 0 0,1-2-28,6-3 2,-8 8-3,-1 1 0,1 0 0,0 0-1,-1 0 1,1 0 0,0 0 0,-1 0-1,1 0 1,0 0 0,0 1 0,0-1-1,0 1 1,0 0 0,-1-1 0,1 1-1,0 0 1,0 0 0,0 0 0,0 0-1,0 1 1,0-1 0,0 0 0,0 1-1,0-1 1,0 1 0,-1 0 0,1 0-1,0-1 1,0 1 0,-1 0-1,1 1 1,-1-1 0,1 0 1,4 4 65,0 0 0,-1 0 0,0 1 1,0 0-1,-1 0 0,1 0 0,-1 0 0,0 1 0,-1-1 1,0 1-1,0 0 0,0 0 0,-1 0 0,0 0 0,0 3-65,1-3 148,-2 5 61,0-8-206,-1 5-892,0-9 654,0 0 1,0 0 0,0 0-1,0 0 1,1 0 0,-1 0-1,0 0 1,0 0 0,0 0 234,1-10-3986,1 2-7213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39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9504,'0'0'1977,"0"0"4,0 0-3,0 0-171,0 0-669,0 0-256,0 0-364,0 0-124,0 0-142,-1 2-72,-1 2 17,0 0 0,0 0-1,1 0 1,0 0 0,0 1-1,0-1 1,0 0 0,0 3-197,1-5 23,0 0 1,0 0 0,0 0-1,1 0 1,-1 0 0,0 0-1,1 0 1,-1 0 0,1 0-1,0 0 1,0 0-1,0 0 1,0-1 0,0 1-1,0 0 1,0-1 0,1 1-1,-1 0 1,2 0-24,-2-1 20,0-1 1,0 1-1,0-1 0,0 1 1,0-1-1,0 1 0,0-1 1,0 0-1,0 0 1,1 1-1,-1-1 0,0 0 1,0 0-1,0 0 0,0 0 1,0 0-1,1-1 0,-1 1 1,0 0-1,0 0 1,0-1-1,0 1 0,0-1 1,0 1-21,2-2 88,1 1 1,-1-1 0,0 0-1,0 1 1,-1-1 0,1-1-1,2-1-88,-4 3 16,0 0 0,0-1 0,0 1 0,1 0 0,-2-1 0,1 0 0,0 1 0,0-1-1,0 1 1,-1-1 0,1 0 0,-1 0 0,1 1 0,-1-1 0,0 0 0,1 0 0,-1 0-16,-1-3 44,1 0 1,-1 0-1,0 0 1,0 0 0,-1-4-45,2 7-843,3 1-5242,-2 1 5267,1 0-10121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39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14520,'-5'1'258,"-5"2"2830,10 0-1462,5 1-836,-4-3-679,0 0 1,0 0-1,0 0 0,0 1 1,-1-1-1,1 0 0,0 0 1,-1 0-1,1 1 0,-1-1 0,1 0 1,-1 1-1,0-1 0,1 1-111,2 21 743,-4-6-153,0-2-4178,0-14-695,1 0-5643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39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13984,'0'4'-63,"1"11"-2268,-1-29-950,0 12-1492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0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13624,'0'0'57,"0"0"0,-1 0 1,1-1-1,0 1 1,-1 0-1,1 0 1,0 0-1,0 0 0,-1 0 1,1 0-1,0 0 1,-1 0-1,1 0 1,0 0-1,-1 0 0,1 0 1,0 1-1,-1-1 1,1 0-1,0 0 1,0 0-1,-1 0 0,1 0 1,0 0-1,0 1 1,-1-1-1,1 0 0,0 0 1,0 1-1,-1-1-57,4 10 2888,-1-4-2193,4 15 193,-1 0 1,-1 0 0,-1 0-1,0 14-888,-2-26-79,1-10-4672,0-8-1257,-2 3 5145,1-6-5743</inkml:trace>
  <inkml:trace contextRef="#ctx0" brushRef="#br0" timeOffset="1">1 67 14704,'4'1'481,"1"-1"1,-1 1 0,1-1-1,0-1 1,-1 1 0,1 0 0,-1-1-1,1 0 1,-1 0 0,1 0 0,3-2-482,21-5 1686,-26 8-2081,11-3 606,-4 0-7508,-5 2-1823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1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 16583,'1'-1'70,"-1"1"0,1 0 0,-1 0 0,1 0 0,0 0 0,-1 0-1,1 0 1,0 0 0,-1 0 0,1 0 0,0 0 0,-1 0 0,1 0-1,0 1 1,-1-1 0,1 0-70,-1 0 88,0 1 0,0-1 0,1 0 0,-1 0 0,0 0 0,0 0 1,0 1-1,0-1 0,0 0 0,0 0 0,0 1 0,1-1 0,-1 0 0,0 0 0,0 0 0,0 1 0,0-1 0,0 0 0,0 0 0,0 1 0,0-1 0,0 0 0,0 0 1,0 1-1,0-1 0,0 0 0,-1 0 0,1 1-88,-1 1 521,0 0 1,0 0 0,0 1-1,-1-1 1,1 0-1,-1 0 1,0 1-522,-7 6 146,9-9-210,-1 1 0,1-1 0,-1 1-1,0-1 1,1 1 0,-1-1 0,1 1 0,-1-1-1,0 0 1,1 1 0,-1-1 0,0 0-1,1 1 1,-1-1 0,0 0 0,1 0 0,-1 0 64,8-9-6060,0 0-4993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1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84 14072,'1'14'1398,"0"1"0,1 0 0,3 6-1398,-2-3 1819,0 0-1,-1 8-1818,-1-22 13,0-2-1,-1 1-1,0 0 0,1-1 1,-1 1-1,0 0 1,0-1-1,0 1 0,-1 0-11,1-3 2,0 0 1,0 0-1,0 0 0,0 0 0,0 0 0,0 0 0,0 0 0,0 0 0,0 0 1,0 0-1,-1 0 0,1 0 0,0 0 0,0 0 0,0 0 0,0 0 0,0 0 1,0 0-1,0 0 0,0 0 0,0 0 0,-1 0 0,1 0 0,0 0 0,0 0 0,0 0 1,0 0-1,0 0 0,0 0 0,0 0 0,0 0 0,0 0 0,0 0 0,0 0 1,-1-1-1,1 1 0,0 0 0,0 0 0,0 0 0,0 0 0,0 0 0,0 0 1,0 0-1,0 0 0,0 0 0,0 0-2,-5-8 42,-1-7 18,2 4 4,0 1 0,0-1 0,2 0 0,-1 0 0,1 1-1,1-2 1,0-4-64,0 11 9,0-5 36,0 4-34,0 1 1,1 0 0,0-1-1,0 1 1,0-1 0,1 1-1,-1-1 1,2 1-1,-1 0 1,0 0 0,1-1-1,1-2-11,4-6 0,0 3 2,-5 10-4,-1 0 1,1 0 0,0 0 0,-1 0-1,1 1 1,0-1 0,-1 0 0,1 1 0,0-1-1,0 1 1,-1-1 0,1 1 0,0 0-1,0 0 1,0 0 0,0 0 0,0 0-1,-1 0 1,1 1 0,0-1 0,0 0-1,0 1 1,-1 0 0,1-1 0,0 1 0,-1 0-1,2 0 2,2 2 1,-5-3-1,1 0 0,-1 0 1,1 0-1,-1 1 0,0-1 1,1 0-1,-1 0 0,0 0 0,1 1 1,-1-1-1,0 0 0,0 0 0,1 1 1,-1-1-1,0 0 0,0 1 0,1-1 1,-1 0-1,0 1 0,0-1 1,0 0-1,1 1 0,-1-1 0,0 0 1,0 1-1,0-1 0,0 1 0,0-1 0,1 4 2,-1-1-2,0 0 1,0 1 0,-1-1-1,1 0 1,-1 0-1,0 0 1,0 2-1,1-5 0,-1 1 20,0 1-1,0-1 1,0 1 0,0-1 0,0 0 0,0 1 0,0-1 0,-1 0 0,1 0-1,0 0 1,-1 0 0,1 0 0,-1-1 0,0 2-20,-11 3-965,1-1-3963,9-3 2099,-3 1-6364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2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14256,'-7'2'385,"5"-1"1,0 0 0,0-1 0,0 1-1,0-1 1,0 0 0,0 1 0,-2-1-386,3 0 290,0 1 0,0-1 0,0 0 1,0 1-1,0-1 0,1 1 0,-1 0 0,0-1 0,0 1 0,0 0 0,1 0 0,-1-1 0,0 1 1,1 0-1,-1 0 0,0 0-290,-9 17 271,9-17-235,1 0 0,-1 0 0,1 0 0,-1 0 0,1 0 0,0 1 0,0-1 0,0 0 0,-1 0 0,1 0 0,0 0 0,0 0 0,0 0 0,1 0 0,-1 0 0,0 0 0,0 0 0,1 0 0,-1 1 0,0-1 0,1 0 0,-1 0 0,1-1 0,-1 1 0,1 0 0,0 0 0,-1 0 0,1 0 0,0 0 0,0-1 0,-1 1 0,1 0 0,0-1 0,0 1 0,0 0 0,0-1 0,0 1 0,0-1 0,0 0 0,0 1 0,0-1 0,0 0-36,0 1-3,0-1 1,0 1-1,0-1 0,0 0 0,0 0 0,0 1 1,0-1-1,0 0 0,0 0 0,0 0 0,0 0 1,0 0-1,0 0 0,0 0 0,0-1 0,0 1 1,0 0-1,0 0 0,0-1 0,0 1 0,0-1 1,0 1-1,0-1 0,-1 1 0,1-1 0,0 0 1,0 1-1,0-1 0,-1 0 0,1 1 0,0-1 1,-1 0-1,1 0 0,-1 0 0,1 0 0,-1 0 1,1 0-1,-1 1 0,0-1 0,1 0 0,-1 0 0,0 0 1,0 0-1,0 0 0,0 0 0,0 0 3,1-7-20,0 1 1,-1-1-1,0 0 0,-1 1 0,0-7 20,5 23 151,0 0 0,0-1 0,1 0 0,0 0 0,1 0 0,1 1-151,-5-8 27,0 1 1,0-1-1,0 1 1,0-1-1,0 0 1,0 0-1,0 0 1,0 0-1,0 0 1,0 0-1,1-1 1,-1 1-1,0-1 1,1 1 0,-1-1-1,0 0 1,1 0-1,-1 0 1,2 0-28,20-5-1428,1-5-4651,-9 4-5454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2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21 13720,'0'3'426,"0"-2"-92,0 0 0,0 0 0,1 0 0,-1 0 0,0 0 0,0 1 0,-1-1 0,1 0 0,0 0 0,0 0 0,0 0 0,-1 0 0,1 0 0,-1 1 0,1-1 0,-1 0-334,8 15 3103,-5-14-2927,-1 0 0,1 1-1,0-1 1,0 0 0,0 0 0,0 0 0,0 0 0,0 0 0,0-1 0,1 1 0,-1-1 0,1 1 0,-1-1 0,1 0 0,0 0 0,0 0-176,-1 0 35,-1-1 1,0 0-1,1 0 0,-1 1 1,1-1-1,-1 0 0,1 0 1,-1 0-1,1-1 1,-1 1-1,1 0 0,-1 0 1,0-1-1,1 1 0,-1-1 1,1 0-1,-1 1 1,0-1-1,0 0 0,1 0 1,-1 1-1,0-1 0,0 0 1,0 0-1,0 0 1,0-1-1,0 1 0,0 0 1,0 0-1,-1 0 0,1-1 1,0 1-1,0-2-35,0 0-17,0-1 0,0 0 1,0 0-1,0 0 0,-1 1 0,1-1 0,-1-3 17,1-11-2283,4 10-2616,0 1-8120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2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15064,'8'2'808,"-1"1"1,0-1-1,0 1 1,0 1-1,0-1 1,1 2-809,-4-3 377,-1 0 0,0 0 0,0 1 0,0-1 1,-1 1-1,1 0 0,0 0 0,-1 0 0,0 0 0,0 0 1,0 0-1,0 0 0,0 2-377,-2-5 12,0 1 1,0 0-1,0 0 1,0 0-1,0 0 1,0 0 0,-1 0-1,1 0 1,0 0-1,-1 0 1,1-1-1,0 1 1,-1 0-1,1 0 1,-1 0-1,1-1 1,-1 1-1,0 0 1,1-1-1,-1 1 1,0 0-1,1-1 1,-1 1-1,0-1 1,0 1-1,0-1-12,-18 3-1020,4-5-5262,8 1-5631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3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12728,'9'0'173,"4"0"955,0 0 1,0-1-1,0 0 1,0-1-1,0-1 0,4-2-1128,-16 5 10,0 0-1,0 0 0,-1 0 0,1 0 1,0 0-1,-1-1 0,1 1 0,0 0 1,-1-1-1,1 1 0,0 0 0,-1-1 1,1 1-1,-1-1 0,1 1 0,0-1 1,-1 1-1,1-1 0,-1 1 1,0-1-1,1 0 0,-1 1 0,1-1-9,-1 0 32,0 1-1,-1-1 0,1 1 1,0-1-1,0 1 0,0-1 1,0 1-1,-1-1 0,1 1 0,0-1 1,0 1-1,-1 0 0,1-1 1,0 1-1,-1-1 0,1 1 1,-1 0-1,1-1 0,-1 1 1,1 0-1,0-1 0,-1 1 1,0 0-32,-1-2 62,-1 1 0,0-1 0,1 1 1,-1 0-1,0 0 0,0 0 1,0 0-1,0 1 0,0-1 0,-3 1-62,5 0 76,0 0-1,-1 0 0,1 0 0,0 1 1,-1-1-1,1 0 0,0 1 0,0-1 1,-1 1-1,1-1 0,0 1 0,0 0 1,0-1-1,0 1 0,0 0 0,0 0 1,0 0-1,0 0 0,0 0 0,0 0 1,0 0-1,1 0 0,-2 1-75,1 0 106,0 1-1,0 0 1,1-1 0,-1 1-1,0 0 1,1 0-1,0-1 1,-1 1 0,1 3-106,1-5 8,-1 0 0,0 1 0,1-1 1,-1 0-1,1 0 0,-1 0 0,1 0 1,-1 1-1,1-1 0,0 0 0,-1 0 1,1 0-1,0 0 0,0 0 0,1 0-8,13 12 111,-13-11-108,2 0-105,1 0 1,-1 0-1,1 0 0,-1 0 0,1-1 1,0 1-1,0-1 0,0-1 1,0 1-1,-1-1 0,2 1 102,15 2-4386,-11-1 1914,6 1-8121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29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14 195 11656,'-1'0'143,"0"0"1,0 0 0,0 1 0,1-1-1,-1 0 1,0 1 0,0-1 0,0 0-1,0 1 1,1-1 0,-1 1 0,0 0-1,0 0-143,1-1 169,0 1 0,0-1 0,0 1 0,1 0 0,-1-1 0,0 1 0,0-1 0,1 1 0,-1-1 0,0 1 0,1-1 0,-1 1-1,0-1 1,1 0 0,-1 1 0,0-1 0,1 1 0,0-1-169,3 6 626,15 9 2592,-26-42-1226,-1-10-1357,4 22-483,0 0 0,2-1-1,-1 1 1,2-1 0,0 1-1,1-1 1,1-8-152,-1 22 42,1 0 0,-1 0 0,1-1-1,0 1 1,-1 0 0,1 0 0,0 0 0,0 0 0,1 0 0,0-2-42,-1 4-38,-1-1 0,1 0 0,-1 1 0,1-1 1,-1 0-1,1 1 0,0-1 0,-1 1 0,1-1 0,0 1 0,0-1 1,-1 1-1,1 0 0,0-1 0,0 1 0,0 0 0,-1 0 1,1-1-1,0 1 0,0 0 0,0 0 0,0 0 0,-1 0 1,2 0 37,-1 0-220,-1 0 0,1 1 1,-1-1-1,1 0 1,0 1-1,-1-1 0,1 0 1,-1 1-1,1-1 0,-1 0 1,1 1-1,-1-1 1,0 1-1,1-1 0,-1 1 220,3 2-2183,5 4-9916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3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15512,'-1'0'2,"1"0"0,0 0 0,-1 0 1,1 0-1,0 0 0,0 0 1,-1 0-1,1 1 0,0-1 1,-1 0-1,1 0 0,0 0 1,0 1-1,-1-1 0,1 0 1,0 0-1,0 1 0,-1-1 1,1 0-1,0 0 0,0 1 1,0-1-1,0 0 0,-1 1 1,1-1-1,0 0 0,0 0 1,0 1-1,0-1-2,-3 15-246,3-13-43,0 0 0,0 0-1,-1 0 1,1 0 0,-1 1 0,1-1 0,-1 0 0,-1 1 289,-1 1-8020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3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15864,'3'5'112,"-2"-4"15,0 0-1,0 1 1,0-1 0,0 0-1,-1 0 1,1 1-1,-1-1 1,1 0 0,-1 1-1,1-1 1,-1 1-1,0-1-126,-3 6 3393,3-7-3136,-1 1 0,1 0 0,-1 0 0,1 0 0,-1 0 1,1 0-1,0 0 0,-1 0 0,1 0 0,0 0 0,0 0 0,0 0 0,0 0 0,0 1-257,4 44 847,0-6-1234,-2-13-3241,-3-26-750,0 1-6755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4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14704,'8'-2'1003,"1"-1"1,-1 1 0,6-4-1004,-6 2 905,1 1-1,0 0 1,0 1 0,3-1-905,-4 2 166,-1 0 0,0 1 0,0 0 1,1 0-1,-1 1 0,0-1 0,1 2-166,-5-2 83,1 1 0,-1 0 0,1 0 0,-1 0 0,0 1 0,0-1 0,0 1 1,0 0-1,0 0 0,0 0 0,0 0 0,-1 0 0,1 0 0,-1 1 0,1 0 0,-1 0-83,-1-2-52,0 1 0,0 0 0,0 0 0,0 0 0,0 0 1,0 0-1,-1 0 0,1 0 0,-1 0 0,1 0 0,-1 0 0,0 0 0,0 2 52,2-3-5882,-1-1-5531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4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12104,'0'0'0,"3"9"0,1 7 0,-4-16 40,0 0-40,2 4 48,0-4-48,-2 0-2224,0 0 2224,5 5-6456,-10-10 6456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45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3 174 13536,'-2'-12'4005,"2"12"-3894,0 1 0,0-1 0,0 0 1,0 1-1,0-1 0,0 0 0,1 1 1,-1-1-1,0 0 0,0 0 0,0 1 1,1-1-1,-1 0 0,0 0 0,0 1 0,1-1 1,-1 0-1,0 0 0,1 0 0,-1 1 1,0-1-1,0 0 0,1 0 0,-1 0 1,0 0-1,1 0 0,-1 0 0,1 1 0,-1-1 1,0 0-1,1 0 0,-1 0 0,1 0-111,-1 0 31,1 0 0,0 0-1,0 0 1,0 0 0,0-1-1,0 1 1,0 0 0,-1 0-1,1 0 1,0-1 0,0 1-1,0 0 1,0-1 0,0 1-31,1-2 30,3-3 171,11-15-82,-12 15-119,-2 3-1,0-1 1,0 1-1,0 0 1,0 0-1,0 0 1,1 0-1,-1 0 1,1 1-1,-1-1 1,1 1-1,-1 0 1,1 0-1,0 0 1,0 0-1,1 0 1,6-2 0,2 5 0,-8 1 0,-4-2 0,2 1 0,-1-1 0,1 0 0,-1 0 0,0 0 0,0 1 0,1-1 0,-1 1 0,0-1 0,0 1 0,-1-1 0,1 1 0,0 0 0,0 1 0,0 0 2,8 21 22,-4-8-134,-3-15 106,0-4 6,12-19 37,-12 18-26,0 0 0,0 0 0,1 0 0,0 0 0,0 0 0,0 0 0,0 1 0,0-1 0,1 1 0,-1 0 0,1 0 0,0 1 0,0-1 0,2 0-13,-5 2 3,0 1 0,0 0 0,0-1 0,0 1 0,0 0 0,1-1 0,-1 1 0,0 0 0,0 0 0,0 0 0,0 0 0,0 0 0,1 0 0,-1 0 0,0 1 0,0-1 0,0 0 0,0 1 0,0-1 0,0 0 0,0 1 0,0-1 0,1 1-2,2 2 103,1 1 0,-1-1 0,0 1 0,3 2-104,-4-3 97,0 1 0,1-2 0,-1 1 0,1 0 0,1 0-97,2 1 17,-5-3-19,0 0-1,0 0 1,0 0 0,1 0 0,-1 0 0,0 0-1,1-1 1,-1 1 0,0-1 0,1 0-1,-1 0 1,3 0 2,-2 1 0,1 0 0,11-5 0,-11 4 0,-1-1 0,12-9 2,-10 7-15,-1 0 1,0 0 0,0-1 0,0 0 0,0 0-1,-1 0 1,3-3 12,-5 5-8,0 0 0,1 0-1,-1-1 1,0 1 0,0 0-1,0-1 1,0 1 0,-1-1-1,1 1 1,-1-1 0,1 0-1,-1 1 1,0-1 0,0 1-1,0-1 1,-1-1 8,1 3 0,0 0 0,-1 1 0,1-1 0,0 0 0,-1 0 1,1 1-1,-1-1 0,1 0 0,-1 1 0,1-1 0,-1 1 0,0-1 0,1 0 0,-1 1 0,0-1 1,1 1-1,-1 0 0,0-1 0,0 1 0,1 0 0,-1-1 0,0 1 0,0 0 0,0 0 0,0-1 19,0 1-1,-1 0 0,1 0 1,0-1-1,-1 1 0,1 0 0,-1 0 1,1 0-1,0 0 0,-1 1 1,1-1-1,0 0 0,-1 1 1,1-1-19,-2 2 55,0 0 0,0 0 0,0 0 0,1 0 0,-1 0 0,1 0 0,0 1 0,0-1 0,0 1 0,0 0 0,0 0 0,0 1-56,0-2 45,1 0-1,0 0 0,1 0 0,-1 1 0,0-1 0,1 0 0,-1 1 0,1-1 1,0 0-1,-1 1 0,1-1 0,0 1 0,1-1 0,-1 0 0,0 1 0,1-1 0,-1 0 1,2 2-44,-2-2 21,1-1 1,0 0-1,0 1 1,0-1 0,0 0-1,0 0 1,0 0-1,0 0 1,1 0 0,-1 0-1,0 0 1,1 0-1,-1 0 1,0 0 0,1-1-1,-1 1 1,1-1-1,-1 1 1,1-1 0,1 1-22,20 3 13,-13-6-21,1-1-193,20-4-145,-24 4 168,0 1 1,0 0-1,0 1 1,1-1-1,-1 1 0,1 1 1,-1 0-1,1 0 1,-1 0-1,3 1 178,19 11-454,-31-14 554,0 0 1,1 0 0,0 0-1,-1 0 1,1 0 0,0-1 0,0 1-1,0 0 1,0 0 0,1-1-1,-1 1 1,1-1 0,-1 1-1,1 0 1,0-1 0,0 1 0,0-3-101,2 1 70,0 0 0,0 0 1,0 0-1,1 1 0,-1-1 0,1 1 1,0 0-1,0-1 0,2 0-70,33-25-693,-10 10-5044,-11 6-6322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51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1146 1 12464,'-5'10'1221,"0"0"0,-1 0 0,-1 0 0,-1 2-1221,-4 5 1199,-9 15-601,-25 42-17,-35 66 516,9-20-857,57-94-158,-67 111 36,65-107-38,-76 128 26,74-125-58,-68 138 25,71-137-20,-65 142 22,66-141-22,-55 134 22,56-136-22,-50 127 15,51-129-46,-17 46 3,-5 12-18,2-2-2,3-6-4,-27 77-119,38-112 31,-17 47-878,13-22-2983,5 0-939,2-7-2419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54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837 1 12376,'-10'40'1392,"-13"35"144,-5 9-51,6-24-499,-23 65-43,35-98-670,-44 118 82,42-115-222,-61 122 57,58-121-42,-61 120 45,60-122-140,-65 113 101,65-116 294,-110 174 182,80-127-596,18-29-9,-2 1-20,0 1-1226,-23 33-2218,52-78 3118,0 1 0,0-1 0,0 0 0,0 0 0,0 0 0,0 0 0,-1 0 0,1 0 0,0 0 0,0 0 0,-1 0 0,1-1 0,-1 1 0,1-1 0,-1 1 0,1-1 0,-1 1 0,1-1 0,-1 0 321,-15 5-6600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56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14520,'-26'23'1770,"20"-18"-1049,0 1 0,0-1 0,0 1 0,1 0 0,-1 0 0,2 1 0,-2 1-721,5-7 8,1 0 1,0-1 0,-1 1-1,1 0 1,0-1 0,0 1-1,0 0 1,-1 0 0,1-1 0,0 1-1,0 0 1,0-1 0,0 1-1,0 0 1,0 0 0,1-1-1,-1 1 1,0 0 0,0 0-1,0-1 1,1 1 0,-1 0-1,0-1 1,1 1 0,-1 0 0,0-1-1,1 1 1,-1-1 0,1 1-1,-1-1 1,1 1 0,0-1-1,0 1-8,2 2 19,1 0 0,0-1 0,0 0 0,1 1 0,0-1-19,1 1 49,0 0-22,-1-1-4,1 1 0,-1-1 0,0 1 0,0 0 0,-1 1 1,1-1-1,-1 1 0,0 0 0,3 2-23,-7-5 2,0-1 0,1 1 0,-1 0 0,0-1 0,0 1 0,0-1 0,0 1 0,1 0 0,-1-1 0,0 1 0,0 0 1,0-1-1,0 1 0,0 0 0,-1-1 0,1 1 0,0 0 0,0-1 0,0 1 0,0-1 0,-1 1 0,1 0 0,0-1 0,-1 1 0,1-1 0,0 1 0,-1-1 0,1 1 0,-1-1 0,1 1 0,-1-1 0,1 0 0,-1 1 0,1-1 0,-1 1-1,-20 12-220,19-12-210,-1 0 0,1 0-1,0-1 1,-1 1 0,1-1-1,0 1 1,-3-1 429,5-1-4012,2-4 2578,-2 5 879,3-5-7598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56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14704,'-5'8'453,"4"-7"-219,0 1-1,1-1 1,-1 1-1,0-1 1,1 1 0,-1-1-1,1 1 1,-1-1-1,1 1 1,0 0-1,-1-1 1,1 1-1,0 0 1,0-1-1,0 1 1,0-1-1,1 1 1,-1 1-234,4 21 759,0 0 1,-2 0 0,-1 0-1,-1 5-759,0-21-1147,2-2-5889,0-4-1964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56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12464,'5'5'148,"-4"-4"-25,0 0 0,0 0 0,0 0 0,0 0 0,0-1 0,0 1 0,0 0 0,0 0 0,0-1 0,0 1 0,0-1 0,1 1-123,35-17 6090,15 4-4755,59-13-1274,-111 25-59,0 0 0,0 0 0,0 0-1,0 0 1,1 0 0,-1 0 0,0 0 0,0 0 0,0 0 0,0 0-1,1 0 1,-1 0 0,0 0 0,0 0 0,0 0 0,0 0-1,1 0 1,-1 0 0,0 0 0,0 0 0,0 0 0,0 0 0,0 0-1,1 0 1,-1 0 0,0 0 0,0 1 0,0-1 0,0 0-1,0 0 1,0 0 0,0 0 0,1 0 0,-1 0 0,0 0 0,0 1-1,0-1 1,0 0 0,0 0 0,0 0 0,0 0-2,-3 8 99,-10 12 63,10-17-148,-1 2 24,-1 9-16,5-13-19,-1 0 0,1 0 0,0 1 0,-1-1 0,1 0 0,0 0 0,0 0 0,0 0 0,0 0 0,0 1 0,0-1 0,0 0 0,1 0 0,-1 0 1,0 0-1,1 0 0,-1 0 0,0 0 0,1 0 0,0 0 0,-1 0 0,1 0 0,-1 0 0,1 0 0,0 0 0,0 0 0,-1 0 0,1-1 0,0 1 0,0 0 0,0-1 1,0 1-1,0 0 0,1-1-3,-2 1 0,1-1 1,0 1 0,0-1-1,0 0 1,0 0-1,0 1 1,-1-1 0,1 0-1,0 0 1,0 0-1,0 0 1,0 0 0,0 0-1,0 0 1,0 0 0,-1-1-1,1 1 1,0 0-1,0 0 1,0-1 0,0 1-1,0-1 1,-1 1 0,1-1-1,1 0 2,1 0 6,0 0 6,5-9-7,-6 7-3,0-1-1,-1 1 0,1 0 0,-1-1 0,0 1 1,0-1-1,0 1 0,-1-1 0,1 1 0,-1-1 1,0 0-1,0 1 0,0-1 0,0 0 1,0 1-1,-1-1 0,0 0 0,0 1 0,0-1 1,0 1-1,-1 0 0,1-1-3,1 4 0,0 0 0,0 0 0,0 0 0,0 1 1,0-1-1,0 0 0,0 0 0,0 0 0,0 0 0,0 0 0,0 0 0,0 0 0,0 0 0,0 0 1,0 0-1,0 0 0,0 0 0,0 0 0,0 0 0,0 0 0,0 0 0,0 0 0,0 0 1,-1 0-1,1 0 0,0 0 0,0 0 0,0 0 0,0 0 0,0 0 0,0 0 0,0 0 1,0 0-1,0 0 0,0 0 0,0 0 0,0 0 0,1 8 5,4 12-69,-3-12-1,0 0 115,0-1 0,1 0 0,0 0 0,1 2-50,-3-8 3,0 1 0,0-1 0,0 1-1,0-1 1,0 1 0,0-1-1,0 0 1,0 0 0,1 1 0,-1-1-1,0 0 1,1 0 0,-1 0-1,1 0 1,-1-1 0,1 1 0,0 0-1,-1-1 1,1 1 0,0-1-1,0 1-2,1-2-512,0 1 0,0 0 0,-1-1 0,1 0-1,0 0 1,0 0 0,0 0 0,-1 0 0,1 0 0,0-1-1,-1 1 1,1-1 0,1-1 512,6-4-1605,14-6-7515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29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14432,'5'-8'436,"-4"6"-199,0 0 0,0 1 0,0-1 0,0 0 0,0 1 1,0-1-1,1 1 0,-1 0 0,1-1 0,-1 1 0,1 0 0,-1 0 0,1 0 1,0 0-1,-1 0 0,1 0 0,0 0 0,0 1 0,0-1 0,0 0 0,0 1-237,13-2 460,-1 1-1,1 1 1,-1 0-1,1 1 1,10 2-460,-23-2 69,-1-1 1,0 0-1,1 1 1,-1-1-1,0 1 1,1 0 0,-1-1-1,0 1 1,0 0-1,0 0 1,1 0-1,-1 0 1,0 0 0,0 0-1,0 0 1,0 1-70,11 21 474,-11-20-421,0-1-1,0 1 1,0 0 0,0-1-1,1 1 1,-1-1 0,1 0-1,0 1 1,0-1 0,0 0-1,0 1-52,2-1 42,0 0 0,-1-1 0,1 1 0,0 0-1,0-1 1,0 0 0,0 0 0,1 0 0,-1-1 0,0 1-1,0-1 1,0 0 0,1 0 0,-1-1 0,0 1 0,2-1-42,-5 1 16,0-1 1,1 1 0,-1-1 0,1 1 0,-1-1 0,0 1 0,0-1 0,1 0 0,-1 0 0,0 1 0,0-1 0,0 0-1,0 0 1,0 0 0,0 0 0,0-1 0,0 1 0,0 0 0,0 0 0,-1 0 0,1-1 0,0 1 0,-1 0 0,1-1-1,-1 1 1,0-1 0,1 1 0,-1 0 0,0-2-17,0 1 5,1 0-1,-1 0 1,0 0-1,0-1 0,-1 1 1,1 0-1,0 0 1,-1 0-1,1 0 1,-1-1-1,1 1 1,-1 0-1,0 0 1,0 0-1,0 1 1,0-1-1,-1 0 1,1 0-1,0 0 1,-1 1-5,-2-3-1,0 1 0,0 0 1,-1 0-1,1 0 0,-1 1 1,1 0-1,-1 0 1,0 0-1,0 0 0,0 1 1,-5-1 0,4 1-419,0 0 1,0 0-1,0 1 1,0 0-1,0 1 1,0-1 0,0 1 418,1 2-4076,1 0-8337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57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12280,'4'11'1210,"-2"-1"0,1 0 0,-2 1 0,1-1 0,-1 1 1,-1 8-1211,2 8 1386,2 38-1504,-2-70-6757,2-2 3678,-2-2-3396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57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14616,'2'1'130,"-1"0"0,1-1 1,0 1-1,-1-1 1,1 0-1,0 1 1,0-1-1,0 0 0,-1 0 1,1 0-1,0 0 1,0-1-1,1 1-130,23-10 3254,-20 8-2729,0-1 0,1 1 0,-1 0 0,1 0-525,15-1 386,-1 0 1,12 1-387,-29 19 428,0-12-336,0 0-1,0-1 1,0 0-1,1 1 1,0-2-1,0 1 1,0 0 0,5 2-92,-5-3 12,1 0 1,-1 1 0,0 0 0,0 0 0,0 1 0,0-1 0,2 4-13,-7-7 5,0-1 1,1 1 0,-1 0 0,0-1 0,0 1 0,0-1-1,0 1 1,0-1 0,0 1 0,1-1 0,-1 1-1,0 0 1,-1-1 0,1 1 0,0-1 0,0 1 0,0-1-1,0 1 1,0-1 0,0 1 0,-1-1 0,1 1 0,0-1-1,0 1 1,-1-1 0,1 1 0,0-1 0,-1 1-1,1-1 1,-1 1 0,1-1 0,0 0 0,-1 1 0,1-1-1,-1 0 1,1 0 0,-1 1 0,1-1 0,-1 0-1,1 0 1,-1 1-6,-22 7 142,21-7-403,-4 0-2227,1-2-4267,3 0-2818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1:58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0 10936,'-8'9'237,"5"-6"188,0 1-1,0 0 1,0-1-1,0 1 1,-1 2-425,-42 69 2572,36-56-1513,-43 101 299,42-92-930,-45 121 106,45-117-454,-41 140 66,43-138 102,-20 126 137,26-131 28,3-14-261,-2 7-46,2-1 0,1 1 0,0-1 0,2 1 0,1 4-106,22 76 201,-18-85-146,-5-10-42,3 5-6,1 0 0,0-1 0,1 0 0,0 0 0,9 9-7,3-1-11,1 0 0,1-1 1,7 2 10,-19-13-3,20 10-68,-14-9-144,-1-1-1,1-1 0,0-1 0,0 0 0,1-1 1,8 1 215,-15-4-1113,0 0 1,0-1-1,6 0 1113,-8-1-2261,-1 0-1,1-1 0,6-1 2262,5-2-6126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0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1 15512,'-47'11'2245,"37"-10"-1527,1 1-1,-1 1 1,1-1-1,0 2 0,0-1 1,0 1-1,0 1-717,9-5 2,-1 0-1,0 1 0,1-1 0,-1 0 1,0 1-1,1-1 0,-1 1 1,1-1-1,-1 1 0,1-1 0,-1 1 1,1 0-1,-1-1 0,1 1 0,0-1 1,-1 1-1,1 0 0,0 0 1,-1-1-1,1 1 0,0 0 0,0-1 1,0 1-1,0 0 0,0 0 1,0-1-1,0 1 0,0 0 0,0 0 1,0-1-1,0 1 0,0 0 0,0-1 1,1 1-1,-1 0 0,0 0 1,0-1-1,1 1 0,-1 0 0,1-1 1,-1 1-2,2 2 44,1 0 0,-1 0 0,0-1 0,1 1 0,-1-1 0,1 0 1,0 1-45,9 5 32,-1 1 1,-1 1 0,6 5-33,-13-11 0,1 1 0,-1-1 0,0 1 1,0-1-1,0 1 0,-1 0 0,0 0 0,0 1 0,0-1 1,0 1-1,-1-3-10,-1 1 0,1 0 1,-1 0-1,1-1 1,-1 1-1,-1 0 0,1 0 1,0 0-1,-1-1 1,0 1-1,0 0 0,0-1 1,0 1-1,0-1 1,-2 4 9,0-1-29,-1-1 1,1 0-1,-1 0 1,0 0-1,0-1 1,-1 2 28,2-4-6,1 0 0,0 0 0,-1 0-1,1 0 1,-1-1 0,0 1 0,0-1 0,1 1 0,-1-1-1,0 0 1,0 0 0,0 0 0,-2 0 6,4-1-1,0 0 1,0 0-1,1 0 1,-1-1-1,0 1 1,0 0 0,0 0-1,0 0 1,0-1-1,0 1 1,1 0-1,-1-1 1,0 1-1,0-1 1,0 1-1,1-1 1,-1 1-1,0-1 1,0 1-1,1-1 1,-1 0-1,1 1 1,-1-1-1,1 0 1,-1 0-1,1 0 1,-1 1-1,1-1 1,0 0-1,-1 0 1,1 0-1,0 0 1,0 0-1,-1 1 1,1-1-1,0 0 1,0 0-1,0-1 1,0-3-6,0 0-1,0 0 0,0 0 1,0 0-1,2-4 7,0-2-29,0 0 0,1 0 0,1 1 0,0-1 0,5-9 29,-4 10-14,2 0 1,-1 0 0,2 1 0,-1 0-1,1 1 1,8-7 13,-13 12-3,0 0 0,1 0 0,-1 0 0,1 1 0,0-1 0,0 1 0,0 0 0,0 0 0,0 1 0,0-1 0,1 1 0,-1 0 0,1 0 0,-1 0 0,0 1 0,1-1 0,-1 1 0,1 0 0,-1 1 0,4 0 3,-6-1-2,-1 0 1,0 1-1,1 0 0,-1-1 1,0 1-1,0 0 1,0 0-1,1-1 1,-1 1-1,0 0 0,0 0 1,0 0-1,0 0 1,-1 1-1,1-1 1,0 0-1,0 0 1,-1 0-1,1 1 0,0-1 1,-1 0-1,0 1 1,1-1-1,-1 0 1,0 1-1,1-1 0,-1 1 1,0-1-1,0 1 2,0-2 0,0 1-1,0 0 0,0 0 0,0-1 0,0 1 1,0 0-1,0 0 0,-1-1 0,1 1 0,0 0 1,0-1-1,-1 1 0,1 0 0,0 0 0,-1-1 1,1 1-1,-1-1 0,1 1 0,0 0 0,-1-1 1,0 1 0,1-1-1,0 0 1,0 0-1,-1 0 1,1 0-1,0 0 1,0 0-1,0 0 1,0-1-1,-1 1 1,1 0-1,0 0 1,0 0 0,0 0-1,0 0 1,0 0-1,-1 0 1,1-1-1,0 1 1,0 0-1,0 0 1,0 0-1,0 0 1,0-1-1,0 1 1,-1 0-1,1 0 1,0 0 0,0 0-1,0-1 1,0 1-1,0 0 1,0 0-1,0 0 1,0-1-1,0 1 1,0 0-1,0 0 1,0 0-1,0-1 1,0 1-1,0 0 1,1 0-1,-1 0 1,0 0 0,1-5-7,0 1 0,1-1 1,-1 1-1,1 0 0,0-1 0,0 1 1,1 0-1,-1 0 0,1 1 0,0-1 0,0 0 1,0 1-1,0 0 0,1 0 0,0 0 1,2-2 6,1 0-65,1 0 0,0 0 0,0 1 0,0 0 0,0 1 0,0 0 0,1 0 0,1 0 65,-9 3 0,-1 0 0,0-1 0,0 1 0,0 0 0,0 0 0,1 0 0,-1 0 0,0 0 0,0 0 0,0 0 0,0 0 0,1 0 0,-1 0 0,0 0 0,0 0-1,0 0 1,1 0 0,-1 0 0,0 0 0,0 0 0,0 0 0,1 0 0,-1 0 0,0 0 0,0 0 0,0 0 0,0 1 0,1-1 0,-1 0 0,0 0 0,0 0 0,0 0 0,0 0 0,0 0 0,1 1 0,-1-1 0,0 0 0,0 0 0,0 0 0,0 0 0,-4 8 25,-11 10 28,14-17-53,0 0 2,-1 1 4,-1 1 0,1-1 0,0 1 0,0 0 1,0-1-1,1 1 0,-1 0 0,1 0 1,-1 2-7,2-5 0,0 0 0,-1 1 0,1-1 0,0 0 0,0 1 0,0-1 0,0 0 0,0 1 0,0-1 0,0 0 0,0 0 1,0 1-1,0-1 0,0 0 0,0 1 0,0-1 0,0 0 0,0 1 0,0-1 0,0 0 0,0 1 0,0-1 0,1 0 0,-1 0 0,0 1 1,0-1-1,0 0 0,1 0 0,-1 1 0,0-1 0,0 0 0,0 0 0,1 1 0,-1-1 0,0 0 0,0 0 0,1 0 0,-1 0 0,1 1 0,-1-1 0,1 1 1,0 0 0,0-1 1,0 1-1,0 0 0,0 0 0,0-1 0,0 1 0,0-1 0,0 1 0,1-1 0,-1 1 0,0-1 0,0 0 0,0 0 1,1 1-1,-1-1 0,0 0 0,0 0 0,1 0 0,-1 0 0,0-1 0,0 1 0,1 0 0,-1 0 0,0-1 0,0 1 1,0-1-1,0 1 0,2-1-1,-1-1 3,-1 2-1,0 0 3,1-1 0,-1 1 0,0-1-1,1 0 1,-1 0 0,0 1 0,1-1 0,-1 0 0,0 0 0,0 0-1,0 0 1,0-1 0,0 1 0,0 0 0,0 0 0,0-1 0,-1 1 0,1 0-1,0-1 1,-1 1 0,1 0 0,-1-1 0,1 1 0,-1-2-5,1 0 1,2-15 6,-3-1-32,1 11 69,-1 12 251,0 0-270,1-1 0,0 1-1,-1 0 1,2-1-1,-1 1 1,0-1 0,1 0-1,1 3-24,-1-1 14,-1-3-13,0 0 1,0-1-1,0 1 1,0-1-1,0 0 0,0 1 1,1-1-1,-1 0 1,0 0-1,1 0 0,-1 0 1,1 0-1,-1 0 0,1 0 1,-1 0-1,2 0-1,1 0-62,-1 0-1,1 0 1,-1 0 0,1 0-1,-1-1 1,1 1-1,2-1 63,10-1 109,-7 0-2288,0-1-1,-1 0 1,1-1-1,4-2 2180,14-4-8486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0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88 13624,'0'18'148,"0"53"3736,-3 0 1,-4 13-3885,1-60 157,6-24-154,-1 0-1,1 0 1,0 1 0,0-1-1,0 0 1,0 0-1,0 0 1,0 0 0,-1 1-1,1-1 1,0 0 0,0 0-1,0 0 1,-1 0-1,1 0 1,0 0 0,0 1-1,0-1 1,-1 0 0,1 0-1,0 0 1,0 0-1,0 0 1,-1 0 0,1 0-1,0 0 1,0 0 0,-1 0-1,1 0 1,0 0-1,0 0 1,0 0 0,-1 0-1,1 0 1,0 0 0,0-1-1,0 1 1,-1 0-1,1 0 1,0 0 0,0 0-1,0 0 1,0 0 0,-1-1-1,1 1 1,0 0-1,0 0 1,0 0 0,0 0-1,0-1 1,-1 1-3,-6-9 34,3 1-16,1-1 1,0 1-1,1-1 1,0 0-1,0 0 1,1 0-1,0 0 1,0-7-19,1 7 3,-1-3 2,1 0 0,1 0-1,0 0 1,1 1 0,1-5-5,-1 1 10,0-2 38,2 1-1,-1 0 1,5-10-48,-4 13 27,-4 10 10,1-1 1,0 1-1,0-1 0,1 1 1,-1 0-1,1 0 1,1-3-38,1-1 38,11-15-8,-14 21-29,0 0 2,0-1 0,0 1 0,1 0 0,-1-1 0,0 1 0,0 0 0,1 0-1,-1 0 1,1 0 0,1 0-3,-3 1 1,1-1 0,-1 1 0,1 0 0,-1 0 0,1 0 0,0 0 0,-1 0 0,1 0 0,-1 0-1,1 0 1,-1 0 0,1 0 0,-1 0 0,1 1 0,-1-1 0,1 0 0,-1 0 0,1 0 0,-1 1 0,1-1-1,0 1 0,0 0 1,0 0 0,0 0 0,0 0-1,0 0 1,0 0 0,0 0 0,0 0-1,-1 1 1,1-1 0,0 0 0,-1 1-1,2 3 20,-1-1 0,0 1 1,0-1-1,0 1 1,-1 0-1,0-1 1,1 1-1,-2 0 0,1-1 1,-1 1-1,1 0 1,-1-1-1,0 1 0,-1-1 1,1 1-1,-1-1 1,0 0-1,0 0 0,0 1 1,-1-1-1,1-1 1,-1 1-1,-2 2-20,4-5-60,0 0 0,0 0 0,0 0 0,-1 0 0,1-1 0,0 1 0,0 0 0,-1-1 0,1 1 0,-1-1 0,1 1 0,0-1 0,-1 1 0,1-1 0,-1 0 0,0 0 60,0 0-537,1 0-1,-1 0 0,0 0 1,0 0-1,0-1 1,0 1-1,1-1 1,-1 0-1,0 1 0,0-1 1,0 0 537,-7-3-10733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1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15776,'2'7'1047,"0"0"0,-1 1 0,0-1 1,0 1-1,0-1 0,-1 3-1047,-1 14 966,1-3-777,0-1 0,2 0 1,2 18-190,-4-38 24,0 1 0,0 0 0,0-1 1,0 1-1,1 0 0,-1-1 1,0 1-1,0-1 0,0 1 0,0 0 1,1-1-1,-1 1 0,0-1 0,1 1 1,-1 0-1,0-1 0,1 1 1,-1-1-1,1 1 0,-1-1 0,1 1 1,-1-1-1,1 1-24,0-1 15,-1 0-1,1 0 1,0-1 0,-1 1 0,1 0-1,-1 0 1,1 0 0,-1 0-1,1 0 1,-1-1 0,1 1 0,-1 0-1,1-1 1,-1 1 0,1 0-1,-1-1 1,1 1 0,-1 0 0,0-1-1,1 1 1,-1-1-15,6-6-18,-1 1-1,-1-1 1,4-6 18,-4 6-186,0 1 114,0 1 0,0 0-1,0 0 1,1-1 72,-3 5-14,-1-1-1,1 1 1,-1 0-1,1 0 1,0-1 0,0 1-1,0 0 1,-1 0-1,1 1 1,0-1 0,0 0-1,0 1 1,0-1 0,1 1 14,-2 0 1,-1 0 1,1 0 0,-1 0 0,1 0 0,-1 0 0,1 0 0,-1 0 0,1 0-1,-1 1 1,1-1 0,-1 0 0,1 0 0,-1 1 0,1-1 0,-1 0-1,0 1 1,1-1 0,-1 0 0,0 1 0,1-1 0,-1 1 0,0-1-1,1 0 1,-1 1 0,0-1-2,7 15-42,-5-9-108,0-2 354,-2-3-517,1 0 0,-1 1 0,1-1-1,-1 0 1,1 0 0,0 0 0,0 1 0,0-1 0,-1 0 0,1 0-1,0 0 1,0 0 0,0 0 0,1-1 0,-1 1 0,0 0-1,0 0 1,0-1 0,1 1 0,-1-1 0,0 1 0,0-1 0,1 1-1,-1-1 314,16 6-10799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1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21 14168,'-2'1'291,"1"1"0,0 0 1,-1 0-1,1 0 0,0 1 1,0-1-1,0 0 0,1 0 1,-1 1-1,0-1 0,1 0 1,0 1-1,-1-1 0,1 1 1,0-1-1,0 2-291,1-2 223,-1 0-1,0 0 1,1-1 0,0 1-1,-1 0 1,1-1 0,0 1-1,0-1 1,0 1 0,0-1-1,0 1 1,0-1-1,1 1 1,-1-1 0,0 0-1,1 0 1,-1 0 0,1 0-1,-1 0 1,1 0 0,0 1-223,0-2 20,-1 0 0,0 1 0,1-1 0,-1 0 0,0 0 0,1 1 1,-1-1-1,0 0 0,1 0 0,-1-1 0,1 1 0,-1 0 0,0 0 1,1-1-1,-1 1 0,0-1 0,1 1 0,-1-1 0,0 1 0,0-1 1,1 0-22,0-1 45,1 1-1,-1-1 0,0 1 0,0-1 0,0 0 0,0 0 0,-1 1 0,1-1 0,0-1-43,-1 2 8,-1 0-1,0 0 0,0 0 1,0 0-1,1 0 0,-1 0 1,0 0-1,0 1 0,0-1 1,-1 0-1,1 0 0,0 0 1,0 0-1,0 0 1,-1 0-1,1 0 0,0 0 1,-1 1-1,1-1 0,-1 0 1,1 0-1,-1 0-7,-12-16-21,13 16 20,-21-18-1025,9 12-4617,5 3-6223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1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28 213 15240,'-1'-1'232,"0"0"1,0 0 0,0 1 0,0-1 0,0 0 0,1 0 0,-1-1 0,0 1 0,1 0 0,-1 0 0,1 0-1,-1 0 1,1 0 0,-1-1 0,1 1 0,0 0 0,0-1 0,-1 1 0,1 0 0,0 0 0,0-1 0,0 1-1,0 0 1,1 0 0,-1-1 0,0 1 0,1 0-233,0-15 1402,-1-3-799,1-1-1,3-11-602,-3 25 8,1 0-1,-1 0 1,1 0 0,0 0-1,1 0 1,-1 0-1,1 0 1,1 1 0,-1-1-1,1 0-7,-1 3-259,0 0 1,0 0-1,0 0 0,0 1 0,1-1 1,-1 1-1,1 0 0,-1 0 0,1 0 0,0 0 1,3 0 258,-7 1-92,0 1 0,1 0 0,-1 0 0,0 0-1,0 0 1,0 1 0,1-1 0,-1 0 0,0 0 0,0 0 0,0 0 0,1 0 0,-1 0 0,0 0 0,0 0 0,0 0 0,1 0 0,-1 1 0,0-1 0,0 0 0,0 0 0,0 0 0,0 0 0,1 0 0,-1 1 0,0-1 0,0 0 0,0 0-1,0 0 1,0 0 0,0 1 0,0-1 0,0 0 0,0 0 92,3 9-950,-2-7-361,4 11-9215</inkml:trace>
  <inkml:trace contextRef="#ctx0" brushRef="#br0" timeOffset="1">1 121 14520,'9'-3'516,"-4"1"295,-1 0-1,1 1 1,0 0 0,0 0 0,-1 0 0,1 0-1,4 1-810,5 0 224,8-1-6223,-7 1-3681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2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80 14256,'-31'140'7462,"30"-138"-7449,0 4 15,0 0 0,0 1 0,-1-2 0,0 1 0,-2 6-28,4-12 3,0 0-1,0 0 0,0 0 1,0 1-1,-1-1 1,1 0-1,0 0 0,0 0 1,0 0-1,-1 0 0,1 1 1,0-1-1,0 0 0,0 0 1,-1 0-1,1 0 1,0 0-1,0 0 0,-1 0 1,1 0-1,0 0 0,0 0 1,0 0-1,-1 0 1,1 0-1,0 0 0,0 0 1,-1 0-1,1 0 0,0 0 1,0 0-1,-1 0 0,1 0 1,0 0-1,0 0 1,0 0-1,-1 0 0,1-1 1,0 1-1,0 0 0,0 0 1,-1 0-1,1 0 0,0 0 1,0-1-1,0 1 1,0 0-3,-8-10 28,5 5-23,1-1 0,0 1 0,-1-1 0,2 0 0,-1 0 0,1 0 0,0 0 0,0 0 0,1 0 0,0-5-5,1-13 2,4-2-2,2-1 2,3 1 3,3 1-2,2 5 2,3 4-2,-1 5 2,-1 4-2,-2 4 2,-2 5-2,-4 3 2,-5 4-4,-4-7-12,1 0-1,0-1 0,0 1 1,-1 0-1,1 0 0,-1 0 1,0 0-1,1-1 0,-1 1 0,0 0 1,0-1-1,0 1 0,0-1 1,0 1-1,-1-1 0,1 1 1,0-1-1,-1 0 0,1 0 1,-1 1-1,0-1 12,-7 5-112,1 0 1,-1-1-1,-5 2 112,11-6-12,0 1 407,-11 3-7445,8-3-2550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3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14616,'-5'4'198,"2"-2"424,-1 0 1,1 1-1,-1 0 1,1 0 0,0 0-1,0 0 1,0 0-1,0 1 1,0 1-623,1-2 228,-9 24 987,10-26-1196,1 1-1,-1-1 0,1 0 1,0 1-1,0-1 0,0 0 1,0 0-1,0 1 0,0-1 1,0 0-1,0 1 0,0-1 1,0 0-1,1 1 0,-1-1 1,1 0-1,-1 0 0,1 0 1,0 1-19,-1-1 3,1 0 0,-1-1-1,1 1 1,-1-1 0,1 1 0,-1-1 0,1 0 0,-1 1 0,1-1 0,-1 1 0,1-1 0,0 0 0,-1 0 0,1 1 0,0-1 0,-1 0 0,1 0 0,0 0-1,-1 0 1,1 0 0,0 0 0,-1 0 0,1 0 0,0 0 0,0 0 0,-1 0 0,1 0 0,0 0 0,-1 0 0,1-1 0,0 1 0,-1 0 0,1 0 0,-1-1-1,1 1-2,0-1 15,1 0-13,0 0 0,0-1 1,-1 1-1,1-1 0,0 0 0,-1 1 1,1-1-1,-1 0 0,1 0 0,-1 0 0,0 0 1,0 0-1,0 0 0,0-1 0,0 0-2,0 1 16,0 0-1,0-1 1,0 1-1,0-1 0,0 0 1,-1 1-1,1-1 1,-1 0-1,0 1 1,0-1-1,0 0 0,0 1 1,0-1-1,0 0-15,-2-2 21,-1 8 30,0 8 87,3-10-172,-1 0 1,1 1 0,1-1 0,-1 0 0,0 1 0,0-1 0,0 0-1,1 1 1,-1-1 0,0 0 0,1 0 0,-1 1 0,1-1-1,0 0 1,-1 0 0,1 0 0,0 0 0,0 0 0,0 0-1,0 0 1,0 0 0,0 0 0,0 0 0,0 0 0,0-1 0,0 1-1,0 0 34,2 0-655,1 0-1,-1 0 0,1-1 0,-1 1 1,1-1-1,-1 1 0,1-1 0,1 0 656,18 1-11019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1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4 216 14344,'-1'0'66,"1"0"0,0 0 0,0 1 0,-1-1 0,1 0 0,0 0 0,0 0 0,0 1 0,-1-1 0,1 0 0,0 0 0,0 1 0,0-1 0,0 0 0,0 1 0,0-1 0,-1 0 0,1 0 0,0 1 0,0-1 0,0 0 0,0 1 0,0-1 0,0 0 0,0 1 0,0-1 0,0 0 0,0 0 0,1 1 0,-1-1 0,0 0-1,0 1 1,0-1 0,0 0 0,0 0 0,0 1 0,1-1 0,-1 0 0,0 0 0,0 1 0,0-1 0,1 0 0,-1 0 0,0 0 0,0 1 0,1-1 0,-1 0 0,0 0 0,0 0 0,1 0 0,-1 0 0,0 1-66,9 6 1725,1 0-1,0-1 1,2 2-1725,-23-35 1426,10 20-1374,1 0 0,0 0 0,0 0-1,1 0 1,0 0 0,0 0 0,0 1-1,1-1 1,0 0 0,0 1 0,1-1 0,1-1-52,-2 5-18,-1 1-1,1 0 1,1 0 0,-1 0 0,0 0 0,0 1 0,1-1 0,-1 0 0,1 1 0,-1 0 0,1 0 0,0-1 0,-1 2 0,1-1 0,1 0 18,1-1-50,0 1 0,0 0 0,0 1 0,0-1 0,0 1 0,0 0 0,0 0 0,0 0 0,0 1 0,0 0 0,0 0 0,0 0 0,0 0 0,0 1 1,-1 0-1,1 0 0,0 0 50,-3 0-42,1 0-1,0 1 1,-1-1 0,1 0 0,-1 1 0,0-1 0,0 1 0,0 0 0,0-1 0,0 1 0,-1 0 0,1 0-1,-1 2 43,2 1-47,10 25-8,-11-25 271,0 1-1,1-1 0,-1 0 1,5 6-216,-7-12 1,2 2 11,5-13-3,2-15 13,4-13 35,-12 37-54,0-1 0,0 1 0,0 0 1,1-1-1,-1 1 0,1 0 0,0 0 1,-1 0-1,1 0 0,0 0 0,0 1 1,2-2-4,-3 3 2,0 0 1,0 0-1,0 0 1,0 0-1,0 0 1,0 0-1,0 0 1,0 0 0,0 0-1,0 0 1,0 1-1,0-1 1,0 0-1,0 1 1,-1-1-1,1 1 1,0-1 0,0 1-1,0 0 1,0-1-1,-1 1 1,1 0-1,0 0-2,5 6-36,0 0 0,-1 0 0,4 6 36,17 26-84,-26-39 86,0 0-1,0 0 0,0 0 1,0 0-1,0 0 0,1 0 1,-1 1-1,0-1 0,0 0 0,0 0 1,0 0-1,0 0 0,0 0 1,0 0-1,1 0 0,-1 0 1,0 0-1,0 0 0,0 0 1,0 0-1,0 0 0,0 0 1,1 0-1,-1 0 0,0 0 1,0 0-1,0 0 0,0 0 1,0 0-1,1 0 0,-1 0 1,0 0-1,0 0 0,0 0 0,0 0 1,0 0-2,5-6 117,4-14 173,-4 7-177,-2 8-94,-1 0-1,1 0 0,-1 1 1,2-1-1,-1 0 0,0 1 1,1 0-1,0 0 0,0 0 1,0 1-1,0-1 1,0 1-1,2-1-18,4 1 9,-8 3-9,-1 1 0,1-1-1,0 0 1,-1 1 0,1-1 0,-1 1-1,1-1 1,-1 1 0,1 0 0,-1 0-1,1 0 1,-1 0 0,0 0-1,1 0 1,-1 0 0,0 0 0,1 1 0,20 28-5,-12-15 8,-8-12 11,1 1-26,0 0 0,0 0 0,0-1 0,0 1 0,1-1 0,-1 0 0,1 0 0,0 1 12,0-2-18,-1-1 1,0 1-1,0-1 0,0 1 0,1-1 0,-1 0 0,1-1 0,-1 1 1,1 0-1,-1-1 0,1 0 0,-1 0 0,1 0 0,-1 0 0,1-1 1,-1 1-1,1-1 0,-1 0 0,1 0 0,-1 0 0,0 0 0,1-1 1,-1 0-1,0 1 0,0-1 0,0 0 0,0 0 0,0-1 18,10-10-4,-12 11-16,1 0 1,0 0-1,-1-1 0,1 1 0,-1-1 0,0 1 0,1-1 1,-1 0-1,0 1 0,-1-1 0,1 0 0,0 0 0,-1 0 1,0 0-1,0 1 0,0-3 20,0 4-14,-1 0-1,1 0 1,-1 0-1,0 0 1,1 0 0,-1 1-1,0-1 1,0 0 0,0 0-1,1 1 1,-1-1-1,0 1 1,0-1 0,0 1-1,0-1 1,0 1 0,0-1-1,0 1 1,0 0-1,0 0 1,0-1 0,0 1-1,-1 0 15,-1 0 27,0 0 1,0 1-1,0-1 0,1 0 0,-1 1 0,0 0 0,0 0 1,0 0-1,1 0 0,-1 0 0,0 0 0,1 1 0,-1-1 1,1 1-1,0 0 0,0-1 0,-1 1 0,1 0 0,0 1 1,0-1-1,1 0 0,-1 0 0,0 1 0,0 2-27,1-4 7,1 1 1,-1-1-1,1 1 0,0-1 0,-1 1 0,1-1 1,0 1-1,0-1 0,0 1 0,0-1 0,1 1 1,-1-1-1,0 1 0,1-1 0,-1 1 0,1-1 1,-1 0-1,1 1 0,0-1 0,-1 0 0,1 1 1,0-1-1,0 0 0,0 0 0,0 0 0,0 1 1,0-1-1,0 0 0,1-1 0,-1 1 0,0 0 1,0 0-1,1 0 0,-1-1 0,1 1-7,4 1 41,-1-1 0,1-1 0,-1 1 0,1-1 0,0 0 0,-1 0 0,1 0 0,-1-1 0,1 0 0,-1 0 1,1 0-1,-1-1 0,2 0-41,-6 1 5,0 1 0,0-1 0,0 0 0,0 1 0,0-1 0,0 0 0,-1 1 0,1-1 0,0 0 0,-1 0 0,1 0 0,0 0 0,-1 0 0,1 0 0,-1 0 0,1 0-1,-1 0 1,0 0 0,1 0 0,-1 0 0,0 0 0,0 0-5,1-24 89,-1 22-85,-3-14 20,3 16-15,1 4 14,1 4 1,1-1 1,-1 0 0,1 0 0,1 0 0,2 5-25,-2-7 10,-1-1 0,0 1-1,1-1 1,0 0-1,0 0 1,0 0 0,0 0-1,2 0-9,-4-2-51,1 0-1,0 0 0,-1 0 0,1 0 0,0 0 0,0-1 0,0 1 0,0-1 0,0 0 0,0 0 1,0 0-1,0 0 0,0 0 0,-1-1 0,2 0 52,0 0-175,-1 0 1,0 0-1,0-1 1,1 0-1,-1 1 1,0-1-1,0 0 1,0-1-1,-1 1 1,1 0-1,-1-1 1,1 0-1,-1 1 1,0-1-1,0 0 1,0 0-1,0 0 0,1-4 175,4-8-1476,-1 0 0,0-1 0,2-11 1476,-2 7-242,1-4 135,10-31 726,-14 78 1904,4 101 55,-6-113-2418,0-4-102,0 0 0,0 0-1,-1 0 1,0 1 0,0-1 0,-1 0-1,0 3-57,0-10-272,0 0 0,1 0 1,-1 0-1,0 1 0,1-1 0,-1 0 0,0 0 0,1 0 0,-1 0 0,0 0 0,1 0 0,-1 0 0,0-1 1,1 1-1,-1 0 0,0 0 0,0 0 272,0-1-1523,-12 0-9663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3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13448,'-4'16'1768,"4"-16"-1669,0 1 0,0 0 0,1-1 0,-1 1 0,0 0 0,0-1-1,0 1 1,1-1 0,-1 1 0,0 0 0,1-1 0,-1 1 0,1-1 0,-1 1-1,1-1 1,-1 1 0,1-1 0,-1 1 0,1-1 0,-1 0 0,1 1-99,3 2 416,-1 0-1,1 1 1,-1-1 0,0 1 0,0 0 0,0 0 0,0 0 0,-1 0-1,2 3-415,-4-5 67,1 1 0,-1-1 0,1 0 0,-1 1 0,0-1 0,0 1 0,0-1-1,0 1 1,0-1 0,-1 1 0,1-1 0,-1 1 0,0-1 0,1 1 0,-1-1 0,0 0-1,-1 0 1,1 1-67,1-2 18,-1 0 0,1 0 0,-1 0 0,0-1 0,1 1 0,-1 0 0,1 0 0,-1-1 0,0 1 0,0-1 0,1 1 0,-1 0 0,0-1 0,0 1 0,0-1 0,1 0 0,-1 1 0,0-1 0,0 0 0,0 1 0,0-1 0,0 0 0,0 0 0,0 0 0,0 0 0,0 0 0,0 0 0,-1 0-18,0 0-30,0-1-1,0 1 1,0-1-1,0 1 1,1-1 0,-1 0-1,0 0 1,0 0-1,0 0 1,1 0 0,-1 0 30,1 0-218,1 1 0,0-1 1,0 0-1,0 0 1,-1 1-1,1-1 0,0 0 1,0 0-1,0 1 0,0-1 1,0 0-1,0 0 0,1 0 1,-1 1-1,0-1 1,0 0-1,0 1 0,1-1 1,-1-1 217,1-1-1717,2-13-9176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4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0 14616,'-2'3'488,"0"0"1,0 0 0,1 1 0,-1-1 0,1 0 0,0 1-1,0-1 1,0 1 0,0-1 0,1 1 0,-1-1 0,1 1 0,0-1-1,0 3-488,-1 77 2984,0-49-3714,1-16-3766,-3-41 365,0 2-5675</inkml:trace>
  <inkml:trace contextRef="#ctx0" brushRef="#br0" timeOffset="1">1 68 13720,'1'1'82,"0"0"1,-1 0 0,1 0 0,1 0 0,-1-1-1,0 1 1,0 0 0,0-1 0,0 1 0,0-1-1,1 1 1,-1-1 0,0 0 0,0 1 0,1-1-1,-1 0 1,1 0-83,25-2 2232,0 0-1952,23 3-8303,-32 1 2183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8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55 216 14704,'2'9'739,"-1"-6"2,0 1-1,-1 0 1,1-1-1,-1 1 1,0 0 0,0 0-1,0-1 1,-1 1 0,0 2-741,1-5 3,0-1 0,0 0 0,0 1 0,0-1 1,0 1-1,0-1 0,0 0 0,-1 1 1,1-1-1,0 0 0,0 0 0,0 1 0,-1-1 1,1 0-1,0 1 0,0-1 0,-1 0 0,1 0 1,0 0-1,-1 1 0,1-1 0,0 0 1,-1 0-1,1 0 0,0 0 0,-1 1 0,1-1 1,0 0-1,-1 0 0,1 0 0,0 0 0,-1 0 1,1 0-1,-1 0 0,1 0 0,0 0 0,-1 0 1,1 0-1,0 0 0,-1 0 0,1-1 1,0 1-1,-1 0 0,1 0 0,0 0 0,-1 0 1,1-1-1,0 1 0,-1 0-3,-6-7-27,-1-5 27,1-8 0,1-9 0,3-3 0,5-2 0,4 1 0,4 3 0,6 1 0,5 5 0,-4 10 0,-1 9 0,-15 5 8,0 0-1,0 0 1,0 0 0,0 0-1,0 0 1,0 0-1,0 0 1,0 0-1,0 0 1,0 0 0,0 0-1,0 1 1,0-1-1,0 0 1,0 1-1,0-1 1,0 1 0,0-1-1,0 1 1,-1 0-1,1-1 1,0 1-1,0 0 1,-1-1 0,1 1-1,0 0 1,-1 0-1,1 0 1,-1 0-1,1 0 1,-1-1 0,0 1-1,1 0 1,-1 0-1,0 0 1,1 0-1,-1 0 1,0 0-1,0 0 1,0 0 0,0 1-8,0 1 25,0 0 1,0 0 0,0 0 0,-1 0-1,1 0 1,-1 0 0,0 0 0,0 0-1,0 0 1,0 0 0,0 0 0,-1-1-1,1 1 1,-2 1-26,-1 1-6,0 0-1,0-1 1,-1 1 0,1-1 0,-1 0 0,0 0-1,0-1 1,0 1 0,-3 0 6,4-3-928,1 1 0,-1-1 1,-1 1-1,1-1 0,-2 0 928,4-1-323,1 0-1,0 0 0,0 0 0,0 0 0,-1 0 0,1 0 0,0 0 1,0-1-1,0 1 0,0 0 0,0-1 0,-1 1 0,1-1 324,-5-1-1512,-13-3-6421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9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11568,'23'-9'1332,"15"-6"3711,-36 14-4786,1 0 1,-1-1 0,0 1 0,0-1-1,1 1 1,-1-1 0,0 0-1,-1 0 1,1 0 0,0 0 0,0 0-1,0-2-257,-2 3 6,1 0 0,-1 0 0,0 0-1,0 0 1,0 0 0,1 0 0,-1 0-1,0 0 1,-1 0 0,1 0 0,0 0-1,0 0 1,0 0 0,0 0 0,-1 0-1,1 0 1,-1 0 0,1 0 0,-1 0-6,-9-15 169,10 15-155,-1 1 0,0-1-1,0 0 1,0 0 0,0 1 0,0-1 0,0 1-1,0-1 1,-1 1 0,1-1 0,0 1 0,0 0 0,0 0-1,0-1 1,0 1 0,-1 0 0,1 0 0,0 0-1,0 0 1,0 0 0,-1 0 0,1 1 0,0-1-1,0 0 1,0 1 0,0-1 0,0 1 0,0-1-1,0 1 1,-1-1-14,0 1 36,0 1 0,0-1 0,0 0 0,-1 1 0,1 0 0,1-1 0,-1 1 0,0 0 1,0 0-1,1 0 0,-1 0 0,1 0 0,0 0 0,-1 1-36,0 1 38,1-1 1,0 0-1,0 0 1,0 0 0,0 1-1,0-1 1,1 1-1,-1-1 1,1 0-1,0 1 1,0-1-1,0 1 1,1-1 0,-1 0-1,1 1 1,0-1-1,0 0 1,0 1-1,0-1 1,1 0 0,-1 0-1,1 0 1,0 0-1,0 0 1,0 0-1,0-1 1,0 1 0,0-1-39,-1-1 1,0-1-1,0 1 1,0-1 0,0 0 0,0 1 0,0-1 0,0 0 0,0 0 0,0 1 0,0-1 0,-1 0-1,1 0 1,0 0 0,0 0 0,0 0 0,0-1 0,0 1 0,0 0 0,0 0 0,0-1-1,19-6-16,-17 6 18,2-1-5,-3 1-6,18-13-1,-16 11-25,0 0 0,0 1 0,0-1-1,1 1 1,0 0 0,-1 1 0,1-1 0,0 1-1,0 0 1,0 0 0,0 0 0,0 0 35,12 6-341,-15-5 328,-1 1 0,0-1 1,0 1-1,0-1 0,1 0 1,-1 1-1,0-1 0,0 0 0,1 0 1,-1 0-1,0 0 0,2 0 13,-3-1 0,1 1 0,-1-1 0,1 0-1,-1 0 1,1 1 0,-1-1 0,0 0-1,1 0 1,-1 0 0,0 0 0,0 1-1,1-1 1,-1 0 0,0 0 0,0 0-1,0 0 1,0-4 8,1-1 1,0 1-1,0-1 0,1 1 0,-1 0 0,1 0 0,1-1 0,-1 1 1,1 1-1,1-4-8,9-8 22,-5 12-69,-2 2-376,-3 1-11,-1 0 1,1 0 0,-1 0-1,1 1 1,-1-1 0,1 1-1,-1 0 1,1 0 0,-1 0-1,1 0 1,-1 0 0,1 1 0,-1-1-1,1 1 1,-1-1 0,1 1 433,20 4-9780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9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15 212 13088,'-7'-34'2806,"5"28"-2123,1 0 0,-1 0 0,1 0 0,1 0 0,-1 0 0,1 0 0,0 0 0,0-1-683,1 0-23,0 1 0,1-1 0,-1 1 0,1 0 0,0 0 0,1 0 0,-1 0 1,1 0-1,1 0 0,-1 1 0,1-1 0,0 1 0,3-4 23,-2 4-1741,0 1 0,1-1 0,-1 1 0,1 0 1,1-1 1740,6-3-7580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09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12192,'11'-7'572,"-7"5"-3,0 0 0,-1 0 0,1 0 0,0 0 0,0 0 0,1 1 0,-1 0 0,0 0 0,0 0 1,1 0-1,-1 1 0,1-1-569,22-1 731,-12 0-543,0 1 1,0 1-1,0 0 1,7 1-189,-22 0 17,1-1-1,-1 0 1,0 0-1,1 0 1,-1 1-1,0-1 1,1 0-1,-1 0 1,0 1 0,1-1-1,-1 0 1,0 1-1,0-1 1,0 0-1,1 1 1,-1-1-1,0 0 1,0 1-1,0-1 1,0 0 0,1 1-1,-1-1 1,0 1-1,0-1 1,0 0-1,0 1 1,0-1-1,0 1 1,0-1 0,0 0-1,0 1-16,-2 14 40,2-14-8,-1 1-31,1 1 26,-1 0 1,1 0 0,-1 0 0,1 0 0,0 0 0,0 0-1,1 3-27,-1-5 14,0-1-1,1 1 0,-1 0 0,0 0 0,1 0 1,-1-1-1,1 1 0,-1 0 0,1 0 0,-1-1 1,1 1-1,-1-1 0,1 1 0,0 0 0,-1-1 0,1 1 1,0-1-1,-1 1 0,1-1 0,0 0 0,0 1 1,0-1-1,-1 0 0,1 1 0,0-1 0,0 0 1,0 0-1,0 0 0,0 0 0,-1 0 0,2 0-13,1 1 19,8 0-3,-9-2-16,0 1 0,1-1 1,-1 0-1,1 0 0,-1 0 0,0 0 0,0-1 0,1 0 0,5-5 0,-3-1 0,-5 6-116,1 1 0,-1-1 0,0 1 0,0-1 0,0 0 0,0 1 0,0-1 0,0 1 0,0-1 0,-1 1 1,1-1-1,-1 0 0,1 1 0,-1-1 0,1 1 0,-1 0 0,0-1 0,0 1 0,1-1 0,-1 1 0,0 0 0,0 0 0,-2-1 116,0-1-567,0 0 0,0 0 0,0 1 0,-1 0 0,1 0 0,-1 0 0,0 0 0,0 0 0,0 1 0,0-1 567,-4-1-6889,19 7 5260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10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15240,'0'0'1831,"0"0"-128,0 0-518,0 0-213,0 0-336,0 0-174,0 0-362,1-1-88,30-62 362,-20 46-350,-7 14-25,-1 2-2,-1 0-15,-1-1 0,1 2 0,0-1 0,-1 0 0,1 0 0,0 0 0,-1 1 0,1-1-1,0 1 1,0-1 0,0 1 0,0 0 0,-1 0 0,1 0 0,0 0 0,0 0 0,0 0 0,0 0-1,-1 1 1,1-1 0,0 1 0,0-1 0,0 1 18,1 1-32,-1-1-1,1 1 1,-1-1-1,1 1 1,-1 0-1,0 0 1,0 0-1,0 0 1,0 1-1,0-1 1,0 0 0,-1 1-1,1-1 1,0 2 32,0 1-23,0 0 1,0 0 0,0 0 0,-1 0 0,1 1-1,-1 4 23,2-20 412,5-9-370,-8 16-39,7-11 0,-7 11-3,1 3 0,-1-1 0,0 0 0,0 1 0,1-1 0,-1 0 0,1 1 0,-1-1 0,0 1 0,1-1 0,-1 1 0,1-1 0,-1 1 0,1-1 0,0 1 0,-1-1 0,1 1 0,-1 0 0,1-1 0,0 1 0,0 0 0,0-1 0,0 0-1,0 0 0,0 1 1,0-1-1,0 1 1,0-1-1,0 1 0,0-1 1,0 1-1,0 0 0,0 0 1,1-1-1,-1 1 0,0 0 1,0 0-1,0 0 1,1 0-1,-1 0 0,1 1 1,-1-1 0,1 1-1,0 0 0,-1 0 1,1 0-1,-1 0 0,1 0 1,-1 0-1,1 1 0,-1-1 1,0 0-1,0 1 0,1-1 1,-1 1-1,0-1 0,-1 1 1,1-1-1,0 1 0,0 1 1,8 17 32,-9-19-27,0 0 0,1 0 0,-1-1-1,0 1 1,1 0 0,-1 0 0,1 0 0,0 0 0,-1 0 0,1-1 0,-1 1 0,1 0 0,0-1 0,0 1 0,0 0-5,-1-1 0,0 0 0,0 0 1,1 1-1,-1-1 1,0 0-1,0 0 0,0 0 1,0 0-1,0 0 1,1 0-1,-1 0 0,0 0 1,0 0-1,0 0 1,1 1-1,-1-1 0,0 0 1,0 0-1,0 0 1,0 0-1,1 0 0,-1 0 1,0 0-1,0 0 0,0-1 1,1 1-1,-1 0 1,0 0-1,0 0 0,0 0 1,0 0-1,1 0 1,-1 0-1,0 0 0,0 0 1,0-1-1,5-6 8,-2 2-8,9-14 0,-11 16 0,15-12 0,-13 12 13,-1 2 3,-1-1 1,1 1 0,-1 0-1,1 0 1,0-1 0,0 1-1,0 1 1,0-1 0,0 0-1,0 0 1,0 1 0,0-1 0,0 1-1,0 0 1,0-1 0,0 1-1,1 0-16,-2 0 2,0 0-1,0 0 0,1 0 0,-1 0 1,0 0-1,0 0 0,0 1 0,0-1 1,0 0-1,1 1 0,-1-1 0,0 0 1,0 1-1,0-1 0,0 1 1,0 0-1,0-1 0,-1 1 0,2 0-1,0 2 3,0 0 0,0 0 0,0 0 0,0 0 0,0 1 0,-1-1 0,1 0 0,-1 2-3,-1-4-247,1 1 1,-1-1-1,1 0 0,0 0 0,-1 1 0,1-1 0,0 0 0,0 0 1,-1 0-1,1 0 0,0 0 0,0 0 0,0 0 0,0 0 0,1 0 1,-1 0-1,0 0 0,0-1 0,0 1 0,1 0 0,-1-1 0,0 0 1,1 1-1,-1-1 0,1 1 0,-1-1 0,1 0 247,14 5-10406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10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30 13624,'-5'-1'569,"0"0"0,0 0 0,0 0 0,1 1 0,-1 0 0,0 0 0,0 0 0,-2 1-569,4-1 385,-1 1 0,1 0 0,0 0 0,0 0 0,0 0 0,0 1 0,1-1 0,-1 1 0,0 0-1,1 0 1,-1 0 0,-1 2-385,3-3 24,0-1 0,1 1 0,-1-1-1,0 1 1,1 0 0,-1-1 0,1 1 0,-1 0-1,1 0 1,-1 0 0,1-1 0,0 1 0,-1 0-1,1 0 1,0 0 0,0 0 0,0 0 0,0-1-1,-1 1 1,1 0 0,0 0 0,0 0-1,1 0 1,-1 0 0,0 0 0,0 0 0,0-1-1,1 1 1,-1 0 0,0 0 0,1 0 0,-1-1-1,1 1 1,-1 0 0,1 0 0,-1-1 0,1 1-1,0 0-23,0 1 45,1-1 0,0 1 0,-1-1 0,1 1 0,0-1 0,0 0 0,0 1 0,0-1 0,0 0 0,1 0-1,-1-1 1,0 1 0,2 0-45,-1 0 37,-2-1-29,0 0 1,1 1-1,-1-1 1,0 0-1,0 0 0,1 0 1,-1 0-1,0 0 1,0 0-1,1 0 0,-1-1 1,0 1-1,0 0 1,0-1-1,0 1 0,1-1 1,-1 1-1,1-1-8,-1 0-35,1 0-1,-1 0 1,1 0-1,-1 0 0,0 0 1,1 0-1,-1 0 1,0 0-1,0-1 1,0 1-1,0 0 0,0-1 1,0 1-1,0-1 1,0 1 35,9-26-868,-6 14 645,-3 13 213,-1-1 0,0 1-1,0 0 1,1 0 0,-1 0-1,0 0 1,0 0 0,1 0-1,-1 0 1,0 0 0,0 0-1,1 0 1,-1 0-1,0 0 1,0 0 0,1 0-1,-1 0 1,0 0 0,0 0-1,1 0 1,-1 0 0,0 0-1,0 0 1,1 0 0,-1 0-1,0 0 1,0 1 0,1-1-1,-1 0 1,0 0 0,0 0-1,0 0 1,1 1 0,-1-1-1,0 0 1,0 0 10,10 8-27,-9-7 8,19 22 22,-7-7 19,-13-16-22,1 0-1,-1 0 1,0 0 0,0 1 0,0-1-1,0 0 1,0 0 0,0 0 0,0 0-1,0 0 1,0 0 0,1 0 0,-1 0-1,0 0 1,0 0 0,0 0 0,0 0-1,0 0 1,0 0 0,1 0 0,-1 0-1,0 0 1,0 0 0,0 0-1,0 0 1,0 0 0,0 0 0,1 0-1,-1 0 1,0 0 0,0 0 0,0 0-1,0 0 1,0 0 0,0 0 0,1 0-1,-1 0 1,4-6-25,4-13-38,-3 9 42,-3 6 26,0 1-1,1-1 0,0 1 0,-1-1 1,2 0-5,12-9 3,-12 11-3,0 1-1,18-9 1,-15 9 7,-2 1 9,-3 0 10,-1 1-1,1-1 1,-1 0 0,1 0-1,0 1 1,-1-1 0,1 1-1,-1-1 1,0 1 0,1 0-1,-1 0 1,1-1-1,-1 1 1,0 0 0,0 0-1,0 0 1,1 1 0,-1-1-1,0 0 1,0 0 0,0 0-1,-1 1 1,1-1 0,0 1-1,0-1 1,-1 0 0,1 1-1,-1-1 1,1 1-26,0 1-177,0 1 0,0-1 1,-1 1-1,1-1 0,-1 1 1,0-1-1,0 1 177,0-2-433,0-1 0,0 0-1,0 0 1,1 0 0,-1 0 0,0 0 0,0 0 0,1 0-1,-1 0 1,0 0 0,1 1 0,-1-1 0,1 0 0,-1-1-1,1 1 1,0 1 433,4 5-9686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2:11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3 13176,'-11'13'1903,"10"-12"-1821,1-1 1,-1 0 0,1 0 0,0 1-1,-1-1 1,1 0 0,-1 0 0,1 0-1,-1 0 1,1 0 0,-1 1 0,1-1-1,-1 0 1,1 0 0,-1 0 0,1 0-1,-1-1 1,1 1 0,-1 0-1,1 0 1,-1 0 0,1 0 0,-1 0-1,1-1 1,-1 1 0,1 0 0,-1 0-1,1-1-82,-1 1 208,-1-1-1,1 1 0,0-1 1,0 1-1,0-1 0,-1 1 1,1 0-1,0-1 0,-1 1 1,1 0-1,0 0 0,-1 0 0,1 0 1,0 0-1,-1 0 0,1 1 1,0-1-1,-1 0 0,1 1 1,0-1-1,0 1 0,-1-1 1,1 1-1,0-1 0,0 1 0,0 0 1,0 0-208,-1 0 72,0 0 1,1 1 0,0-1 0,-1 0-1,1 1 1,0-1 0,0 1-1,-1 0 1,1-1 0,1 1-1,-1 0 1,0 0 0,0-1 0,1 1-1,-1 0 1,1 0 0,-1 1-73,1-1 18,0 0 2,-1-1-1,1 1 0,0 0 0,0 0 0,0 0 0,1-1 0,-1 1 0,0 0 0,1 0 0,-1 0 0,1 0-19,0 0 7,0 0 0,0-1 0,0 1 0,0-1 0,1 1 0,-1-1 0,1 0 0,-1 1 0,1-1 0,-1 0 0,1 0 0,0 0 0,-1 0 0,1 0 0,0 0 0,0-1 0,0 1 0,1 0-7,3 0-28,0 1 0,0-1 0,0-1-1,0 1 1,0-1 0,0 0 0,1 0-1,-1-1 1,4-1 28,0 0-44,-1 0 0,0 0-1,0-1 1,0-1 0,-1 1-1,3-2 45,-8 3-48,0 0 0,0 0 0,-1 0 0,1 0-1,0-1 1,-1 1 0,1 0 0,-1-1 0,0 0 0,0 0-1,0 0 1,0 0 0,-1 0 0,1 0 0,0-2 48,1-7-16,-4 8 17,0 3 0,-4-11 1,2 11 1,2 0-1,-1 1 30,1-1 0,-1 1 1,1 0-1,-1-1 0,1 1 1,-1 0-1,1 0 0,-1 0 0,1 0 1,-1 0-1,1 0 0,-1 0 0,1 0 1,-1 1-1,1-1 0,-1 0 0,1 1 1,-1 0-1,1-1 0,-1 1 0,1 0 1,0 0-1,0-1 0,-1 1 1,1 1-33,-1-1 39,1 0 1,0 0 0,-1 0 0,1 1 0,0-1 0,0 0-1,0 1 1,0-1 0,0 0 0,0 1 0,0 0 0,1-1-1,-1 1 1,1-1 0,-1 1 0,1 0 0,-1-1 0,1 1-1,0 0 1,0 0 0,0-1 0,0 1 0,0 0 0,0 0-40,1 2 44,0-1 1,0 0-1,0 0 1,0 0-1,0 1 0,1-1 1,0 0-1,-1-1 1,1 1-1,0 0 1,1-1-1,-1 1 1,0-1-1,1 1 1,-1-1-1,1 0 1,0 0-1,0 0 1,-1 0-1,1-1 1,1 1-1,0-1-44,2 2-177,0-1-1,0 0 0,1-1 1,-1 0-1,0 0 1,1 0-1,-1-1 0,1 1 1,3-2 177,6 1-2684,-2 1-9244,-33-2 8983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3:20:31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15152,'8'0'766,"0"0"1,-1 0 0,1-1 0,-1 1 0,1-2 0,3 0-767,30-3 2881,-27 4-2499,0 1 0,0 0-1,1 2-381,-9-1 172,-1 0 0,1 0-1,0 0 1,-1 1 0,0 0 0,1 0-1,-1 1 1,0 0 0,1 0-172,-2 0 62,0 0 0,0 1 0,0-1 0,0 1 0,-1 0 0,1 0 0,-1 0 0,0 0 0,0 1 0,0-1 0,-1 1 0,0 0 1,0 0-1,0 0 0,0 0 0,-1 0 0,0 0 0,1 2-62,-2-7-19,0 0 0,0 0 0,0 0 0,0 0 0,0 0 0,0 0 0,0 0 0,0 0 0,0 1 0,0-1 0,0 0 1,0 0-1,0 0 0,0 0 0,0 0 0,0 0 0,0 0 0,0 0 0,0 0 0,0 1 0,0-1 0,0 0 0,0 0 0,0 0 0,-1 0 0,1 0 0,0 0 0,0 0 0,0 0 0,0 0 1,0 0-1,0 0 0,0 0 0,0 1 0,0-1 0,0 0 0,0 0 0,0 0 0,-1 0 0,1 0 0,0 0 0,0 0 0,0 0 0,0 0 0,0 0 0,0 0 0,0 0 0,0 0 0,0 0 1,-1 0-1,1 0 0,0 0 19,-7-3-857,-6-8-712,2-3-1345,-5-7-10739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2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6CFC-C39A-4D25-B791-E7D8149008F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9388-ACFC-4DC5-A2BA-E4992577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customXml" Target="../ink/ink6.xml"/><Relationship Id="rId42" Type="http://schemas.openxmlformats.org/officeDocument/2006/relationships/image" Target="../media/image25.png"/><Relationship Id="rId63" Type="http://schemas.openxmlformats.org/officeDocument/2006/relationships/image" Target="../media/image35.png"/><Relationship Id="rId84" Type="http://schemas.openxmlformats.org/officeDocument/2006/relationships/customXml" Target="../ink/ink38.xml"/><Relationship Id="rId138" Type="http://schemas.openxmlformats.org/officeDocument/2006/relationships/image" Target="../media/image71.png"/><Relationship Id="rId159" Type="http://schemas.openxmlformats.org/officeDocument/2006/relationships/customXml" Target="../ink/ink77.xml"/><Relationship Id="rId170" Type="http://schemas.openxmlformats.org/officeDocument/2006/relationships/image" Target="../media/image87.png"/><Relationship Id="rId107" Type="http://schemas.openxmlformats.org/officeDocument/2006/relationships/customXml" Target="../ink/ink50.xml"/><Relationship Id="rId11" Type="http://schemas.openxmlformats.org/officeDocument/2006/relationships/customXml" Target="../ink/ink1.xml"/><Relationship Id="rId32" Type="http://schemas.openxmlformats.org/officeDocument/2006/relationships/image" Target="../media/image20.png"/><Relationship Id="rId53" Type="http://schemas.openxmlformats.org/officeDocument/2006/relationships/image" Target="../media/image30.png"/><Relationship Id="rId74" Type="http://schemas.openxmlformats.org/officeDocument/2006/relationships/customXml" Target="../ink/ink33.xml"/><Relationship Id="rId128" Type="http://schemas.openxmlformats.org/officeDocument/2006/relationships/customXml" Target="../ink/ink61.xml"/><Relationship Id="rId149" Type="http://schemas.openxmlformats.org/officeDocument/2006/relationships/customXml" Target="../ink/ink72.xml"/><Relationship Id="rId5" Type="http://schemas.openxmlformats.org/officeDocument/2006/relationships/image" Target="../media/image4.jpg"/><Relationship Id="rId95" Type="http://schemas.openxmlformats.org/officeDocument/2006/relationships/customXml" Target="../ink/ink44.xml"/><Relationship Id="rId160" Type="http://schemas.openxmlformats.org/officeDocument/2006/relationships/image" Target="../media/image82.png"/><Relationship Id="rId181" Type="http://schemas.openxmlformats.org/officeDocument/2006/relationships/customXml" Target="../ink/ink88.xml"/><Relationship Id="rId22" Type="http://schemas.openxmlformats.org/officeDocument/2006/relationships/image" Target="../media/image15.png"/><Relationship Id="rId43" Type="http://schemas.openxmlformats.org/officeDocument/2006/relationships/customXml" Target="../ink/ink17.xml"/><Relationship Id="rId64" Type="http://schemas.openxmlformats.org/officeDocument/2006/relationships/customXml" Target="../ink/ink28.xml"/><Relationship Id="rId118" Type="http://schemas.openxmlformats.org/officeDocument/2006/relationships/customXml" Target="../ink/ink56.xml"/><Relationship Id="rId139" Type="http://schemas.openxmlformats.org/officeDocument/2006/relationships/customXml" Target="../ink/ink67.xml"/><Relationship Id="rId85" Type="http://schemas.openxmlformats.org/officeDocument/2006/relationships/customXml" Target="../ink/ink39.xml"/><Relationship Id="rId150" Type="http://schemas.openxmlformats.org/officeDocument/2006/relationships/image" Target="../media/image77.png"/><Relationship Id="rId171" Type="http://schemas.openxmlformats.org/officeDocument/2006/relationships/customXml" Target="../ink/ink83.xml"/><Relationship Id="rId12" Type="http://schemas.openxmlformats.org/officeDocument/2006/relationships/image" Target="../media/image10.png"/><Relationship Id="rId33" Type="http://schemas.openxmlformats.org/officeDocument/2006/relationships/customXml" Target="../ink/ink12.xml"/><Relationship Id="rId108" Type="http://schemas.openxmlformats.org/officeDocument/2006/relationships/image" Target="../media/image57.png"/><Relationship Id="rId129" Type="http://schemas.openxmlformats.org/officeDocument/2006/relationships/image" Target="../media/image67.png"/><Relationship Id="rId54" Type="http://schemas.openxmlformats.org/officeDocument/2006/relationships/customXml" Target="../ink/ink23.xml"/><Relationship Id="rId75" Type="http://schemas.openxmlformats.org/officeDocument/2006/relationships/image" Target="../media/image41.png"/><Relationship Id="rId96" Type="http://schemas.openxmlformats.org/officeDocument/2006/relationships/image" Target="../media/image51.png"/><Relationship Id="rId140" Type="http://schemas.openxmlformats.org/officeDocument/2006/relationships/image" Target="../media/image72.png"/><Relationship Id="rId161" Type="http://schemas.openxmlformats.org/officeDocument/2006/relationships/customXml" Target="../ink/ink78.xml"/><Relationship Id="rId182" Type="http://schemas.openxmlformats.org/officeDocument/2006/relationships/image" Target="../media/image93.png"/><Relationship Id="rId6" Type="http://schemas.openxmlformats.org/officeDocument/2006/relationships/image" Target="../media/image5.jpg"/><Relationship Id="rId23" Type="http://schemas.openxmlformats.org/officeDocument/2006/relationships/customXml" Target="../ink/ink7.xml"/><Relationship Id="rId119" Type="http://schemas.openxmlformats.org/officeDocument/2006/relationships/image" Target="../media/image62.png"/><Relationship Id="rId44" Type="http://schemas.openxmlformats.org/officeDocument/2006/relationships/image" Target="../media/image26.png"/><Relationship Id="rId60" Type="http://schemas.openxmlformats.org/officeDocument/2006/relationships/customXml" Target="../ink/ink26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image" Target="../media/image46.png"/><Relationship Id="rId130" Type="http://schemas.openxmlformats.org/officeDocument/2006/relationships/customXml" Target="../ink/ink62.xml"/><Relationship Id="rId135" Type="http://schemas.openxmlformats.org/officeDocument/2006/relationships/customXml" Target="../ink/ink65.xml"/><Relationship Id="rId151" Type="http://schemas.openxmlformats.org/officeDocument/2006/relationships/customXml" Target="../ink/ink73.xml"/><Relationship Id="rId156" Type="http://schemas.openxmlformats.org/officeDocument/2006/relationships/image" Target="../media/image80.png"/><Relationship Id="rId177" Type="http://schemas.openxmlformats.org/officeDocument/2006/relationships/customXml" Target="../ink/ink86.xml"/><Relationship Id="rId172" Type="http://schemas.openxmlformats.org/officeDocument/2006/relationships/image" Target="../media/image88.png"/><Relationship Id="rId13" Type="http://schemas.openxmlformats.org/officeDocument/2006/relationships/customXml" Target="../ink/ink2.xml"/><Relationship Id="rId18" Type="http://schemas.openxmlformats.org/officeDocument/2006/relationships/image" Target="../media/image13.png"/><Relationship Id="rId39" Type="http://schemas.openxmlformats.org/officeDocument/2006/relationships/customXml" Target="../ink/ink15.xml"/><Relationship Id="rId109" Type="http://schemas.openxmlformats.org/officeDocument/2006/relationships/customXml" Target="../ink/ink51.xml"/><Relationship Id="rId34" Type="http://schemas.openxmlformats.org/officeDocument/2006/relationships/image" Target="../media/image21.png"/><Relationship Id="rId50" Type="http://schemas.openxmlformats.org/officeDocument/2006/relationships/customXml" Target="../ink/ink21.xml"/><Relationship Id="rId55" Type="http://schemas.openxmlformats.org/officeDocument/2006/relationships/image" Target="../media/image31.png"/><Relationship Id="rId76" Type="http://schemas.openxmlformats.org/officeDocument/2006/relationships/customXml" Target="../ink/ink34.xml"/><Relationship Id="rId97" Type="http://schemas.openxmlformats.org/officeDocument/2006/relationships/customXml" Target="../ink/ink45.xml"/><Relationship Id="rId104" Type="http://schemas.openxmlformats.org/officeDocument/2006/relationships/image" Target="../media/image55.png"/><Relationship Id="rId120" Type="http://schemas.openxmlformats.org/officeDocument/2006/relationships/customXml" Target="../ink/ink57.xml"/><Relationship Id="rId125" Type="http://schemas.openxmlformats.org/officeDocument/2006/relationships/image" Target="../media/image65.png"/><Relationship Id="rId141" Type="http://schemas.openxmlformats.org/officeDocument/2006/relationships/customXml" Target="../ink/ink68.xml"/><Relationship Id="rId146" Type="http://schemas.openxmlformats.org/officeDocument/2006/relationships/image" Target="../media/image75.png"/><Relationship Id="rId167" Type="http://schemas.openxmlformats.org/officeDocument/2006/relationships/customXml" Target="../ink/ink81.xml"/><Relationship Id="rId7" Type="http://schemas.openxmlformats.org/officeDocument/2006/relationships/image" Target="../media/image6.jpg"/><Relationship Id="rId71" Type="http://schemas.openxmlformats.org/officeDocument/2006/relationships/image" Target="../media/image39.png"/><Relationship Id="rId92" Type="http://schemas.openxmlformats.org/officeDocument/2006/relationships/image" Target="../media/image49.png"/><Relationship Id="rId162" Type="http://schemas.openxmlformats.org/officeDocument/2006/relationships/image" Target="../media/image83.png"/><Relationship Id="rId2" Type="http://schemas.openxmlformats.org/officeDocument/2006/relationships/image" Target="../media/image1.jpg"/><Relationship Id="rId29" Type="http://schemas.openxmlformats.org/officeDocument/2006/relationships/customXml" Target="../ink/ink10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18.xml"/><Relationship Id="rId66" Type="http://schemas.openxmlformats.org/officeDocument/2006/relationships/customXml" Target="../ink/ink29.xml"/><Relationship Id="rId87" Type="http://schemas.openxmlformats.org/officeDocument/2006/relationships/customXml" Target="../ink/ink40.xml"/><Relationship Id="rId110" Type="http://schemas.openxmlformats.org/officeDocument/2006/relationships/image" Target="../media/image58.png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image" Target="../media/image70.png"/><Relationship Id="rId157" Type="http://schemas.openxmlformats.org/officeDocument/2006/relationships/customXml" Target="../ink/ink76.xml"/><Relationship Id="rId178" Type="http://schemas.openxmlformats.org/officeDocument/2006/relationships/image" Target="../media/image91.png"/><Relationship Id="rId61" Type="http://schemas.openxmlformats.org/officeDocument/2006/relationships/image" Target="../media/image34.png"/><Relationship Id="rId82" Type="http://schemas.openxmlformats.org/officeDocument/2006/relationships/customXml" Target="../ink/ink37.xml"/><Relationship Id="rId152" Type="http://schemas.openxmlformats.org/officeDocument/2006/relationships/image" Target="../media/image78.png"/><Relationship Id="rId173" Type="http://schemas.openxmlformats.org/officeDocument/2006/relationships/customXml" Target="../ink/ink84.xml"/><Relationship Id="rId19" Type="http://schemas.openxmlformats.org/officeDocument/2006/relationships/customXml" Target="../ink/ink5.xml"/><Relationship Id="rId14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customXml" Target="../ink/ink13.xml"/><Relationship Id="rId56" Type="http://schemas.openxmlformats.org/officeDocument/2006/relationships/customXml" Target="../ink/ink24.xml"/><Relationship Id="rId77" Type="http://schemas.openxmlformats.org/officeDocument/2006/relationships/image" Target="../media/image42.png"/><Relationship Id="rId100" Type="http://schemas.openxmlformats.org/officeDocument/2006/relationships/image" Target="../media/image53.png"/><Relationship Id="rId105" Type="http://schemas.openxmlformats.org/officeDocument/2006/relationships/customXml" Target="../ink/ink49.xml"/><Relationship Id="rId126" Type="http://schemas.openxmlformats.org/officeDocument/2006/relationships/customXml" Target="../ink/ink60.xml"/><Relationship Id="rId147" Type="http://schemas.openxmlformats.org/officeDocument/2006/relationships/customXml" Target="../ink/ink71.xml"/><Relationship Id="rId168" Type="http://schemas.openxmlformats.org/officeDocument/2006/relationships/image" Target="../media/image86.png"/><Relationship Id="rId8" Type="http://schemas.openxmlformats.org/officeDocument/2006/relationships/image" Target="../media/image7.jpg"/><Relationship Id="rId51" Type="http://schemas.openxmlformats.org/officeDocument/2006/relationships/image" Target="../media/image29.png"/><Relationship Id="rId72" Type="http://schemas.openxmlformats.org/officeDocument/2006/relationships/customXml" Target="../ink/ink32.xml"/><Relationship Id="rId93" Type="http://schemas.openxmlformats.org/officeDocument/2006/relationships/customXml" Target="../ink/ink43.xml"/><Relationship Id="rId98" Type="http://schemas.openxmlformats.org/officeDocument/2006/relationships/image" Target="../media/image52.png"/><Relationship Id="rId121" Type="http://schemas.openxmlformats.org/officeDocument/2006/relationships/image" Target="../media/image63.png"/><Relationship Id="rId142" Type="http://schemas.openxmlformats.org/officeDocument/2006/relationships/image" Target="../media/image73.png"/><Relationship Id="rId163" Type="http://schemas.openxmlformats.org/officeDocument/2006/relationships/customXml" Target="../ink/ink79.xml"/><Relationship Id="rId3" Type="http://schemas.openxmlformats.org/officeDocument/2006/relationships/image" Target="../media/image2.jpg"/><Relationship Id="rId25" Type="http://schemas.openxmlformats.org/officeDocument/2006/relationships/customXml" Target="../ink/ink8.xml"/><Relationship Id="rId46" Type="http://schemas.openxmlformats.org/officeDocument/2006/relationships/customXml" Target="../ink/ink19.xml"/><Relationship Id="rId67" Type="http://schemas.openxmlformats.org/officeDocument/2006/relationships/image" Target="../media/image37.png"/><Relationship Id="rId116" Type="http://schemas.openxmlformats.org/officeDocument/2006/relationships/customXml" Target="../ink/ink55.xml"/><Relationship Id="rId137" Type="http://schemas.openxmlformats.org/officeDocument/2006/relationships/customXml" Target="../ink/ink66.xml"/><Relationship Id="rId158" Type="http://schemas.openxmlformats.org/officeDocument/2006/relationships/image" Target="../media/image81.png"/><Relationship Id="rId20" Type="http://schemas.openxmlformats.org/officeDocument/2006/relationships/image" Target="../media/image14.png"/><Relationship Id="rId41" Type="http://schemas.openxmlformats.org/officeDocument/2006/relationships/customXml" Target="../ink/ink16.xml"/><Relationship Id="rId62" Type="http://schemas.openxmlformats.org/officeDocument/2006/relationships/customXml" Target="../ink/ink27.xml"/><Relationship Id="rId83" Type="http://schemas.openxmlformats.org/officeDocument/2006/relationships/image" Target="../media/image45.png"/><Relationship Id="rId88" Type="http://schemas.openxmlformats.org/officeDocument/2006/relationships/image" Target="../media/image47.png"/><Relationship Id="rId111" Type="http://schemas.openxmlformats.org/officeDocument/2006/relationships/customXml" Target="../ink/ink52.xml"/><Relationship Id="rId132" Type="http://schemas.openxmlformats.org/officeDocument/2006/relationships/customXml" Target="../ink/ink63.xml"/><Relationship Id="rId153" Type="http://schemas.openxmlformats.org/officeDocument/2006/relationships/customXml" Target="../ink/ink74.xml"/><Relationship Id="rId174" Type="http://schemas.openxmlformats.org/officeDocument/2006/relationships/image" Target="../media/image89.png"/><Relationship Id="rId179" Type="http://schemas.openxmlformats.org/officeDocument/2006/relationships/customXml" Target="../ink/ink87.xml"/><Relationship Id="rId15" Type="http://schemas.openxmlformats.org/officeDocument/2006/relationships/customXml" Target="../ink/ink3.xml"/><Relationship Id="rId36" Type="http://schemas.openxmlformats.org/officeDocument/2006/relationships/image" Target="../media/image22.png"/><Relationship Id="rId57" Type="http://schemas.openxmlformats.org/officeDocument/2006/relationships/image" Target="../media/image32.png"/><Relationship Id="rId106" Type="http://schemas.openxmlformats.org/officeDocument/2006/relationships/image" Target="../media/image56.png"/><Relationship Id="rId127" Type="http://schemas.openxmlformats.org/officeDocument/2006/relationships/image" Target="../media/image66.png"/><Relationship Id="rId10" Type="http://schemas.openxmlformats.org/officeDocument/2006/relationships/image" Target="../media/image9.jpg"/><Relationship Id="rId31" Type="http://schemas.openxmlformats.org/officeDocument/2006/relationships/customXml" Target="../ink/ink11.xml"/><Relationship Id="rId52" Type="http://schemas.openxmlformats.org/officeDocument/2006/relationships/customXml" Target="../ink/ink22.xml"/><Relationship Id="rId73" Type="http://schemas.openxmlformats.org/officeDocument/2006/relationships/image" Target="../media/image40.png"/><Relationship Id="rId78" Type="http://schemas.openxmlformats.org/officeDocument/2006/relationships/customXml" Target="../ink/ink35.xml"/><Relationship Id="rId94" Type="http://schemas.openxmlformats.org/officeDocument/2006/relationships/image" Target="../media/image50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customXml" Target="../ink/ink58.xml"/><Relationship Id="rId143" Type="http://schemas.openxmlformats.org/officeDocument/2006/relationships/customXml" Target="../ink/ink69.xml"/><Relationship Id="rId148" Type="http://schemas.openxmlformats.org/officeDocument/2006/relationships/image" Target="../media/image76.png"/><Relationship Id="rId164" Type="http://schemas.openxmlformats.org/officeDocument/2006/relationships/image" Target="../media/image84.png"/><Relationship Id="rId169" Type="http://schemas.openxmlformats.org/officeDocument/2006/relationships/customXml" Target="../ink/ink82.xml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80" Type="http://schemas.openxmlformats.org/officeDocument/2006/relationships/image" Target="../media/image92.png"/><Relationship Id="rId26" Type="http://schemas.openxmlformats.org/officeDocument/2006/relationships/image" Target="../media/image17.png"/><Relationship Id="rId47" Type="http://schemas.openxmlformats.org/officeDocument/2006/relationships/image" Target="../media/image27.png"/><Relationship Id="rId68" Type="http://schemas.openxmlformats.org/officeDocument/2006/relationships/customXml" Target="../ink/ink30.xml"/><Relationship Id="rId89" Type="http://schemas.openxmlformats.org/officeDocument/2006/relationships/customXml" Target="../ink/ink41.xml"/><Relationship Id="rId112" Type="http://schemas.openxmlformats.org/officeDocument/2006/relationships/customXml" Target="../ink/ink53.xml"/><Relationship Id="rId133" Type="http://schemas.openxmlformats.org/officeDocument/2006/relationships/customXml" Target="../ink/ink64.xml"/><Relationship Id="rId154" Type="http://schemas.openxmlformats.org/officeDocument/2006/relationships/image" Target="../media/image79.png"/><Relationship Id="rId175" Type="http://schemas.openxmlformats.org/officeDocument/2006/relationships/customXml" Target="../ink/ink85.xml"/><Relationship Id="rId16" Type="http://schemas.openxmlformats.org/officeDocument/2006/relationships/image" Target="../media/image12.png"/><Relationship Id="rId37" Type="http://schemas.openxmlformats.org/officeDocument/2006/relationships/customXml" Target="../ink/ink14.xml"/><Relationship Id="rId58" Type="http://schemas.openxmlformats.org/officeDocument/2006/relationships/customXml" Target="../ink/ink25.xml"/><Relationship Id="rId79" Type="http://schemas.openxmlformats.org/officeDocument/2006/relationships/image" Target="../media/image43.png"/><Relationship Id="rId102" Type="http://schemas.openxmlformats.org/officeDocument/2006/relationships/image" Target="../media/image54.png"/><Relationship Id="rId123" Type="http://schemas.openxmlformats.org/officeDocument/2006/relationships/image" Target="../media/image64.png"/><Relationship Id="rId144" Type="http://schemas.openxmlformats.org/officeDocument/2006/relationships/image" Target="../media/image74.png"/><Relationship Id="rId90" Type="http://schemas.openxmlformats.org/officeDocument/2006/relationships/image" Target="../media/image48.png"/><Relationship Id="rId165" Type="http://schemas.openxmlformats.org/officeDocument/2006/relationships/customXml" Target="../ink/ink80.xml"/><Relationship Id="rId27" Type="http://schemas.openxmlformats.org/officeDocument/2006/relationships/customXml" Target="../ink/ink9.xml"/><Relationship Id="rId48" Type="http://schemas.openxmlformats.org/officeDocument/2006/relationships/customXml" Target="../ink/ink20.xml"/><Relationship Id="rId69" Type="http://schemas.openxmlformats.org/officeDocument/2006/relationships/image" Target="../media/image38.png"/><Relationship Id="rId113" Type="http://schemas.openxmlformats.org/officeDocument/2006/relationships/image" Target="../media/image59.png"/><Relationship Id="rId134" Type="http://schemas.openxmlformats.org/officeDocument/2006/relationships/image" Target="../media/image69.png"/><Relationship Id="rId80" Type="http://schemas.openxmlformats.org/officeDocument/2006/relationships/customXml" Target="../ink/ink36.xml"/><Relationship Id="rId155" Type="http://schemas.openxmlformats.org/officeDocument/2006/relationships/customXml" Target="../ink/ink75.xml"/><Relationship Id="rId176" Type="http://schemas.openxmlformats.org/officeDocument/2006/relationships/image" Target="../media/image90.png"/><Relationship Id="rId17" Type="http://schemas.openxmlformats.org/officeDocument/2006/relationships/customXml" Target="../ink/ink4.xml"/><Relationship Id="rId38" Type="http://schemas.openxmlformats.org/officeDocument/2006/relationships/image" Target="../media/image23.png"/><Relationship Id="rId59" Type="http://schemas.openxmlformats.org/officeDocument/2006/relationships/image" Target="../media/image33.png"/><Relationship Id="rId103" Type="http://schemas.openxmlformats.org/officeDocument/2006/relationships/customXml" Target="../ink/ink48.xml"/><Relationship Id="rId124" Type="http://schemas.openxmlformats.org/officeDocument/2006/relationships/customXml" Target="../ink/ink59.xml"/><Relationship Id="rId70" Type="http://schemas.openxmlformats.org/officeDocument/2006/relationships/customXml" Target="../ink/ink31.xml"/><Relationship Id="rId91" Type="http://schemas.openxmlformats.org/officeDocument/2006/relationships/customXml" Target="../ink/ink42.xml"/><Relationship Id="rId145" Type="http://schemas.openxmlformats.org/officeDocument/2006/relationships/customXml" Target="../ink/ink70.xml"/><Relationship Id="rId16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8.png"/><Relationship Id="rId49" Type="http://schemas.openxmlformats.org/officeDocument/2006/relationships/image" Target="../media/image28.png"/><Relationship Id="rId114" Type="http://schemas.openxmlformats.org/officeDocument/2006/relationships/customXml" Target="../ink/ink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051C0A-8E81-4B12-8E0C-DBF6289CC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89" y="84721"/>
            <a:ext cx="1158057" cy="205979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1650D77-6B31-4362-937B-64FD1F8A3723}"/>
              </a:ext>
            </a:extLst>
          </p:cNvPr>
          <p:cNvGrpSpPr/>
          <p:nvPr/>
        </p:nvGrpSpPr>
        <p:grpSpPr>
          <a:xfrm>
            <a:off x="6278504" y="84721"/>
            <a:ext cx="1479471" cy="3295552"/>
            <a:chOff x="6321577" y="84721"/>
            <a:chExt cx="1479471" cy="3295552"/>
          </a:xfrm>
        </p:grpSpPr>
        <p:pic>
          <p:nvPicPr>
            <p:cNvPr id="11" name="Picture 10" descr="A sign on the side of a fence&#10;&#10;Description automatically generated">
              <a:extLst>
                <a:ext uri="{FF2B5EF4-FFF2-40B4-BE49-F238E27FC236}">
                  <a16:creationId xmlns:a16="http://schemas.microsoft.com/office/drawing/2014/main" id="{8BC893F8-FECE-4BB8-B830-0A0BE907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578" y="84721"/>
              <a:ext cx="1158057" cy="2059798"/>
            </a:xfrm>
            <a:prstGeom prst="rect">
              <a:avLst/>
            </a:prstGeom>
          </p:spPr>
        </p:pic>
        <p:pic>
          <p:nvPicPr>
            <p:cNvPr id="7" name="Picture 6" descr="A sign on the side of a road&#10;&#10;Description automatically generated">
              <a:extLst>
                <a:ext uri="{FF2B5EF4-FFF2-40B4-BE49-F238E27FC236}">
                  <a16:creationId xmlns:a16="http://schemas.microsoft.com/office/drawing/2014/main" id="{1930F97A-8C35-4435-B956-FDA1421A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991" y="657316"/>
              <a:ext cx="1158057" cy="2059798"/>
            </a:xfrm>
            <a:prstGeom prst="rect">
              <a:avLst/>
            </a:prstGeom>
          </p:spPr>
        </p:pic>
        <p:pic>
          <p:nvPicPr>
            <p:cNvPr id="9" name="Picture 8" descr="A drawing of a person&#10;&#10;Description automatically generated">
              <a:extLst>
                <a:ext uri="{FF2B5EF4-FFF2-40B4-BE49-F238E27FC236}">
                  <a16:creationId xmlns:a16="http://schemas.microsoft.com/office/drawing/2014/main" id="{4B969BE3-6B3B-4543-AD62-06D6D45BA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577" y="1320475"/>
              <a:ext cx="1158057" cy="2059798"/>
            </a:xfrm>
            <a:prstGeom prst="rect">
              <a:avLst/>
            </a:prstGeom>
          </p:spPr>
        </p:pic>
      </p:grpSp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7F06260-563D-4667-96B0-F9518A192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27" y="84721"/>
            <a:ext cx="1158057" cy="205979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DAF355-8A55-439C-8E85-D5C467CE94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51" y="84721"/>
            <a:ext cx="1158057" cy="205979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3DD228-8B04-43E9-BF64-9E90C1D96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" y="84721"/>
            <a:ext cx="1158057" cy="2059798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E662A-6004-4E42-9078-B1688E824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56" y="84721"/>
            <a:ext cx="1181365" cy="2951836"/>
          </a:xfrm>
          <a:prstGeom prst="rect">
            <a:avLst/>
          </a:prstGeom>
        </p:spPr>
      </p:pic>
      <p:pic>
        <p:nvPicPr>
          <p:cNvPr id="21" name="Picture 20" descr="A picture containing device&#10;&#10;Description automatically generated">
            <a:extLst>
              <a:ext uri="{FF2B5EF4-FFF2-40B4-BE49-F238E27FC236}">
                <a16:creationId xmlns:a16="http://schemas.microsoft.com/office/drawing/2014/main" id="{5C168407-1475-4C32-9671-0CD96BBA2D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65" y="84721"/>
            <a:ext cx="1158058" cy="2059799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51474CE-9DD1-4C00-998E-6A02A2340087}"/>
              </a:ext>
            </a:extLst>
          </p:cNvPr>
          <p:cNvGrpSpPr/>
          <p:nvPr/>
        </p:nvGrpSpPr>
        <p:grpSpPr>
          <a:xfrm>
            <a:off x="197794" y="2164973"/>
            <a:ext cx="1616400" cy="241920"/>
            <a:chOff x="197794" y="2164973"/>
            <a:chExt cx="16164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ED7EFC2-9D1A-49DA-9B18-20D4C5B9EF29}"/>
                    </a:ext>
                  </a:extLst>
                </p14:cNvPr>
                <p14:cNvContentPartPr/>
                <p14:nvPr/>
              </p14:nvContentPartPr>
              <p14:xfrm>
                <a:off x="197794" y="2164973"/>
                <a:ext cx="1291320" cy="241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ED7EFC2-9D1A-49DA-9B18-20D4C5B9EF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3474" y="2160653"/>
                  <a:ext cx="1299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C2D7221-2117-4B3C-9E18-D78EBD7EE422}"/>
                    </a:ext>
                  </a:extLst>
                </p14:cNvPr>
                <p14:cNvContentPartPr/>
                <p14:nvPr/>
              </p14:nvContentPartPr>
              <p14:xfrm>
                <a:off x="1555354" y="2209613"/>
                <a:ext cx="258840" cy="71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C2D7221-2117-4B3C-9E18-D78EBD7EE4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51034" y="2205293"/>
                  <a:ext cx="2674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C102E78-1721-4FF4-9719-CB91488F606D}"/>
              </a:ext>
            </a:extLst>
          </p:cNvPr>
          <p:cNvGrpSpPr/>
          <p:nvPr/>
        </p:nvGrpSpPr>
        <p:grpSpPr>
          <a:xfrm>
            <a:off x="1342594" y="2339933"/>
            <a:ext cx="818640" cy="110520"/>
            <a:chOff x="1342594" y="2339933"/>
            <a:chExt cx="81864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D40E267-7832-463E-9FA7-F3888C39EE4D}"/>
                    </a:ext>
                  </a:extLst>
                </p14:cNvPr>
                <p14:cNvContentPartPr/>
                <p14:nvPr/>
              </p14:nvContentPartPr>
              <p14:xfrm>
                <a:off x="1355914" y="2398253"/>
                <a:ext cx="7920" cy="48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D40E267-7832-463E-9FA7-F3888C39EE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51594" y="2393933"/>
                  <a:ext cx="16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A231586-FB26-4283-98D7-1A70A3BFEA80}"/>
                    </a:ext>
                  </a:extLst>
                </p14:cNvPr>
                <p14:cNvContentPartPr/>
                <p14:nvPr/>
              </p14:nvContentPartPr>
              <p14:xfrm>
                <a:off x="1342594" y="2362973"/>
                <a:ext cx="4320" cy="9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A231586-FB26-4283-98D7-1A70A3BFEA8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8274" y="2358653"/>
                  <a:ext cx="1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F55C282-14B2-4472-8283-340D2E11C249}"/>
                    </a:ext>
                  </a:extLst>
                </p14:cNvPr>
                <p14:cNvContentPartPr/>
                <p14:nvPr/>
              </p14:nvContentPartPr>
              <p14:xfrm>
                <a:off x="1384354" y="2397533"/>
                <a:ext cx="75600" cy="52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F55C282-14B2-4472-8283-340D2E11C2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80034" y="2393213"/>
                  <a:ext cx="84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E94FA7C-37C9-4B77-A6EB-ED07762FCB37}"/>
                    </a:ext>
                  </a:extLst>
                </p14:cNvPr>
                <p14:cNvContentPartPr/>
                <p14:nvPr/>
              </p14:nvContentPartPr>
              <p14:xfrm>
                <a:off x="1487314" y="2366213"/>
                <a:ext cx="18000" cy="83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E94FA7C-37C9-4B77-A6EB-ED07762FCB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82994" y="2361893"/>
                  <a:ext cx="26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0E88C14-092B-43C3-A795-D89968B3939A}"/>
                    </a:ext>
                  </a:extLst>
                </p14:cNvPr>
                <p14:cNvContentPartPr/>
                <p14:nvPr/>
              </p14:nvContentPartPr>
              <p14:xfrm>
                <a:off x="1458874" y="2401133"/>
                <a:ext cx="103320" cy="38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0E88C14-092B-43C3-A795-D89968B393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54554" y="2396813"/>
                  <a:ext cx="111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CF704AD-76A1-4630-8257-9FF6F739E824}"/>
                    </a:ext>
                  </a:extLst>
                </p14:cNvPr>
                <p14:cNvContentPartPr/>
                <p14:nvPr/>
              </p14:nvContentPartPr>
              <p14:xfrm>
                <a:off x="1572634" y="2346413"/>
                <a:ext cx="332280" cy="92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CF704AD-76A1-4630-8257-9FF6F739E82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68314" y="2342093"/>
                  <a:ext cx="34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1D502E7-DBDE-42A3-BB15-153358AE67DE}"/>
                    </a:ext>
                  </a:extLst>
                </p14:cNvPr>
                <p14:cNvContentPartPr/>
                <p14:nvPr/>
              </p14:nvContentPartPr>
              <p14:xfrm>
                <a:off x="1859554" y="2382773"/>
                <a:ext cx="94680" cy="39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1D502E7-DBDE-42A3-BB15-153358AE67D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55234" y="2378453"/>
                  <a:ext cx="103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7BFC4DC-CDBA-4366-B9B6-7AB1C190CA82}"/>
                    </a:ext>
                  </a:extLst>
                </p14:cNvPr>
                <p14:cNvContentPartPr/>
                <p14:nvPr/>
              </p14:nvContentPartPr>
              <p14:xfrm>
                <a:off x="1939474" y="2339933"/>
                <a:ext cx="99720" cy="77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7BFC4DC-CDBA-4366-B9B6-7AB1C190CA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35154" y="2335613"/>
                  <a:ext cx="108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76ED4F-A649-46EC-A519-6D628B5146DB}"/>
                    </a:ext>
                  </a:extLst>
                </p14:cNvPr>
                <p14:cNvContentPartPr/>
                <p14:nvPr/>
              </p14:nvContentPartPr>
              <p14:xfrm>
                <a:off x="2054314" y="2376653"/>
                <a:ext cx="106920" cy="58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76ED4F-A649-46EC-A519-6D628B5146D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49994" y="2372333"/>
                  <a:ext cx="11556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AD750C9-A2D0-4FA2-A8B8-176B7A3E6418}"/>
              </a:ext>
            </a:extLst>
          </p:cNvPr>
          <p:cNvGrpSpPr/>
          <p:nvPr/>
        </p:nvGrpSpPr>
        <p:grpSpPr>
          <a:xfrm>
            <a:off x="1314154" y="2509133"/>
            <a:ext cx="541800" cy="95040"/>
            <a:chOff x="1314154" y="2509133"/>
            <a:chExt cx="54180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38B311A-624F-4579-9C7A-D11C3648937E}"/>
                    </a:ext>
                  </a:extLst>
                </p14:cNvPr>
                <p14:cNvContentPartPr/>
                <p14:nvPr/>
              </p14:nvContentPartPr>
              <p14:xfrm>
                <a:off x="1314154" y="2545853"/>
                <a:ext cx="29880" cy="58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38B311A-624F-4579-9C7A-D11C364893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9834" y="2541533"/>
                  <a:ext cx="38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23982AD-92BD-40B2-936D-D040C8E615FE}"/>
                    </a:ext>
                  </a:extLst>
                </p14:cNvPr>
                <p14:cNvContentPartPr/>
                <p14:nvPr/>
              </p14:nvContentPartPr>
              <p14:xfrm>
                <a:off x="1369594" y="2529653"/>
                <a:ext cx="218520" cy="72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23982AD-92BD-40B2-936D-D040C8E615F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5274" y="2525333"/>
                  <a:ext cx="227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40BDBDC-482B-4559-A68A-2C74C5C98401}"/>
                    </a:ext>
                  </a:extLst>
                </p14:cNvPr>
                <p14:cNvContentPartPr/>
                <p14:nvPr/>
              </p14:nvContentPartPr>
              <p14:xfrm>
                <a:off x="1542034" y="2552333"/>
                <a:ext cx="90720" cy="28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40BDBDC-482B-4559-A68A-2C74C5C984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7714" y="2548013"/>
                  <a:ext cx="99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498503A-A01C-4347-BFA2-94898FA2803C}"/>
                    </a:ext>
                  </a:extLst>
                </p14:cNvPr>
                <p14:cNvContentPartPr/>
                <p14:nvPr/>
              </p14:nvContentPartPr>
              <p14:xfrm>
                <a:off x="1602514" y="2509133"/>
                <a:ext cx="118080" cy="80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498503A-A01C-4347-BFA2-94898FA2803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98194" y="2504813"/>
                  <a:ext cx="126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70EB667-1E52-4C65-B93B-2ADECBC6E4D1}"/>
                    </a:ext>
                  </a:extLst>
                </p14:cNvPr>
                <p14:cNvContentPartPr/>
                <p14:nvPr/>
              </p14:nvContentPartPr>
              <p14:xfrm>
                <a:off x="1746514" y="2545133"/>
                <a:ext cx="109440" cy="442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70EB667-1E52-4C65-B93B-2ADECBC6E4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42194" y="2540813"/>
                  <a:ext cx="1180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1539622-908E-401E-A2B1-2B1921DC7195}"/>
              </a:ext>
            </a:extLst>
          </p:cNvPr>
          <p:cNvGrpSpPr/>
          <p:nvPr/>
        </p:nvGrpSpPr>
        <p:grpSpPr>
          <a:xfrm>
            <a:off x="2653248" y="2216730"/>
            <a:ext cx="938716" cy="256716"/>
            <a:chOff x="2585444" y="2205009"/>
            <a:chExt cx="10926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3417C0C-9733-4792-AC48-76B0F97ECEC7}"/>
                    </a:ext>
                  </a:extLst>
                </p14:cNvPr>
                <p14:cNvContentPartPr/>
                <p14:nvPr/>
              </p14:nvContentPartPr>
              <p14:xfrm>
                <a:off x="2585444" y="2266209"/>
                <a:ext cx="103680" cy="518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3417C0C-9733-4792-AC48-76B0F97ECEC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80427" y="2261192"/>
                  <a:ext cx="113714" cy="61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356BCAC-3013-4A8C-836D-05986DDFD1C8}"/>
                    </a:ext>
                  </a:extLst>
                </p14:cNvPr>
                <p14:cNvContentPartPr/>
                <p14:nvPr/>
              </p14:nvContentPartPr>
              <p14:xfrm>
                <a:off x="2674724" y="2220129"/>
                <a:ext cx="1800" cy="5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356BCAC-3013-4A8C-836D-05986DDFD1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70404" y="2215192"/>
                  <a:ext cx="10440" cy="15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420A3DF-2D2F-40B4-AAC9-F7EA7FEB825E}"/>
                    </a:ext>
                  </a:extLst>
                </p14:cNvPr>
                <p14:cNvContentPartPr/>
                <p14:nvPr/>
              </p14:nvContentPartPr>
              <p14:xfrm>
                <a:off x="2712884" y="2235969"/>
                <a:ext cx="15480" cy="62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420A3DF-2D2F-40B4-AAC9-F7EA7FEB82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7863" y="2230953"/>
                  <a:ext cx="25521" cy="72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638BF44-4501-4C6F-96AC-2BF83996E1A8}"/>
                    </a:ext>
                  </a:extLst>
                </p14:cNvPr>
                <p14:cNvContentPartPr/>
                <p14:nvPr/>
              </p14:nvContentPartPr>
              <p14:xfrm>
                <a:off x="2689484" y="2244969"/>
                <a:ext cx="310320" cy="64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638BF44-4501-4C6F-96AC-2BF83996E1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84459" y="2239943"/>
                  <a:ext cx="320371" cy="74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F3CC13D-F4A5-4BF0-8200-1BA1234EB6A2}"/>
                    </a:ext>
                  </a:extLst>
                </p14:cNvPr>
                <p14:cNvContentPartPr/>
                <p14:nvPr/>
              </p14:nvContentPartPr>
              <p14:xfrm>
                <a:off x="3084764" y="2205009"/>
                <a:ext cx="119520" cy="91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F3CC13D-F4A5-4BF0-8200-1BA1234EB6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79732" y="2199979"/>
                  <a:ext cx="129585" cy="101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B7EAE0A-1CCE-4073-96C7-2871FA668A39}"/>
                    </a:ext>
                  </a:extLst>
                </p14:cNvPr>
                <p14:cNvContentPartPr/>
                <p14:nvPr/>
              </p14:nvContentPartPr>
              <p14:xfrm>
                <a:off x="3192404" y="2226249"/>
                <a:ext cx="26640" cy="7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B7EAE0A-1CCE-4073-96C7-2871FA668A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87409" y="2221209"/>
                  <a:ext cx="3663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F9112F-EE6F-4122-A10B-073AC936F0A4}"/>
                    </a:ext>
                  </a:extLst>
                </p14:cNvPr>
                <p14:cNvContentPartPr/>
                <p14:nvPr/>
              </p14:nvContentPartPr>
              <p14:xfrm>
                <a:off x="3247844" y="2228769"/>
                <a:ext cx="106560" cy="69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F9112F-EE6F-4122-A10B-073AC936F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42810" y="2223751"/>
                  <a:ext cx="116629" cy="79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3A0F14E-4A0D-48AD-AAFA-81567BA5114B}"/>
                    </a:ext>
                  </a:extLst>
                </p14:cNvPr>
                <p14:cNvContentPartPr/>
                <p14:nvPr/>
              </p14:nvContentPartPr>
              <p14:xfrm>
                <a:off x="3320924" y="2241729"/>
                <a:ext cx="236520" cy="53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3A0F14E-4A0D-48AD-AAFA-81567BA51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15892" y="2236695"/>
                  <a:ext cx="246585" cy="63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C9AAF9C-D023-444A-ABDF-19807B3FA138}"/>
                    </a:ext>
                  </a:extLst>
                </p14:cNvPr>
                <p14:cNvContentPartPr/>
                <p14:nvPr/>
              </p14:nvContentPartPr>
              <p14:xfrm>
                <a:off x="3562124" y="2242089"/>
                <a:ext cx="115920" cy="67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C9AAF9C-D023-444A-ABDF-19807B3FA1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57102" y="2237071"/>
                  <a:ext cx="125964" cy="77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92E8D04-2F0A-42A0-BBAF-B502CFAFE974}"/>
                    </a:ext>
                  </a:extLst>
                </p14:cNvPr>
                <p14:cNvContentPartPr/>
                <p14:nvPr/>
              </p14:nvContentPartPr>
              <p14:xfrm>
                <a:off x="2640884" y="2423169"/>
                <a:ext cx="49320" cy="48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92E8D04-2F0A-42A0-BBAF-B502CFAFE9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35868" y="2418179"/>
                  <a:ext cx="59351" cy="58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93AB793-917D-4693-BDFE-AA2793C225F8}"/>
                    </a:ext>
                  </a:extLst>
                </p14:cNvPr>
                <p14:cNvContentPartPr/>
                <p14:nvPr/>
              </p14:nvContentPartPr>
              <p14:xfrm>
                <a:off x="2703524" y="2400129"/>
                <a:ext cx="68400" cy="58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93AB793-917D-4693-BDFE-AA2793C22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8488" y="2395099"/>
                  <a:ext cx="78471" cy="68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D34D486-0E7A-47F4-BE9B-5945B42D2190}"/>
                    </a:ext>
                  </a:extLst>
                </p14:cNvPr>
                <p14:cNvContentPartPr/>
                <p14:nvPr/>
              </p14:nvContentPartPr>
              <p14:xfrm>
                <a:off x="2612804" y="2483649"/>
                <a:ext cx="118440" cy="20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D34D486-0E7A-47F4-BE9B-5945B42D21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07782" y="2478712"/>
                  <a:ext cx="128484" cy="30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607E60A-9869-4965-80F2-EAF6C3391968}"/>
                    </a:ext>
                  </a:extLst>
                </p14:cNvPr>
                <p14:cNvContentPartPr/>
                <p14:nvPr/>
              </p14:nvContentPartPr>
              <p14:xfrm>
                <a:off x="2859404" y="2387169"/>
                <a:ext cx="380160" cy="936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607E60A-9869-4965-80F2-EAF6C33919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4380" y="2382132"/>
                  <a:ext cx="390208" cy="103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1A15DB2-B530-45BB-B770-BB2837CF92A1}"/>
                    </a:ext>
                  </a:extLst>
                </p14:cNvPr>
                <p14:cNvContentPartPr/>
                <p14:nvPr/>
              </p14:nvContentPartPr>
              <p14:xfrm>
                <a:off x="3251444" y="2395449"/>
                <a:ext cx="13680" cy="63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1A15DB2-B530-45BB-B770-BB2837CF92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46469" y="2390418"/>
                  <a:ext cx="23629" cy="73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8DDCF5D-A946-43ED-942F-3E5CFA40DFA3}"/>
                    </a:ext>
                  </a:extLst>
                </p14:cNvPr>
                <p14:cNvContentPartPr/>
                <p14:nvPr/>
              </p14:nvContentPartPr>
              <p14:xfrm>
                <a:off x="3217604" y="2368809"/>
                <a:ext cx="93240" cy="76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8DDCF5D-A946-43ED-942F-3E5CFA40DF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2587" y="2363777"/>
                  <a:ext cx="103275" cy="86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63C1A38-0E25-4527-AE37-7855BF164D91}"/>
                    </a:ext>
                  </a:extLst>
                </p14:cNvPr>
                <p14:cNvContentPartPr/>
                <p14:nvPr/>
              </p14:nvContentPartPr>
              <p14:xfrm>
                <a:off x="3334244" y="2402649"/>
                <a:ext cx="46080" cy="47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63C1A38-0E25-4527-AE37-7855BF164D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29217" y="2397596"/>
                  <a:ext cx="56134" cy="57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5DA2813-973D-4B6A-AFD9-550989911DF6}"/>
                    </a:ext>
                  </a:extLst>
                </p14:cNvPr>
                <p14:cNvContentPartPr/>
                <p14:nvPr/>
              </p14:nvContentPartPr>
              <p14:xfrm>
                <a:off x="3388244" y="2413809"/>
                <a:ext cx="123480" cy="45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5DA2813-973D-4B6A-AFD9-550989911D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83221" y="2408809"/>
                  <a:ext cx="133526" cy="5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34308A66-205F-4A7E-AE91-575CCFDB2B5E}"/>
              </a:ext>
            </a:extLst>
          </p:cNvPr>
          <p:cNvGrpSpPr/>
          <p:nvPr/>
        </p:nvGrpSpPr>
        <p:grpSpPr>
          <a:xfrm>
            <a:off x="5200932" y="1909956"/>
            <a:ext cx="1906560" cy="1405440"/>
            <a:chOff x="5200932" y="1909956"/>
            <a:chExt cx="1906560" cy="14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B529115-9AC3-4DFB-B09F-9AE6B65E724D}"/>
                    </a:ext>
                  </a:extLst>
                </p14:cNvPr>
                <p14:cNvContentPartPr/>
                <p14:nvPr/>
              </p14:nvContentPartPr>
              <p14:xfrm>
                <a:off x="5826972" y="1909956"/>
                <a:ext cx="594360" cy="688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B529115-9AC3-4DFB-B09F-9AE6B65E72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22652" y="1905636"/>
                  <a:ext cx="60300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06DAF83-5C83-40B3-8A6A-54A6990197A9}"/>
                    </a:ext>
                  </a:extLst>
                </p14:cNvPr>
                <p14:cNvContentPartPr/>
                <p14:nvPr/>
              </p14:nvContentPartPr>
              <p14:xfrm>
                <a:off x="5839932" y="2761716"/>
                <a:ext cx="1267560" cy="553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06DAF83-5C83-40B3-8A6A-54A6990197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35612" y="2757396"/>
                  <a:ext cx="12762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11F736B-CA6D-4BCD-AC21-CC7C335DF414}"/>
                    </a:ext>
                  </a:extLst>
                </p14:cNvPr>
                <p14:cNvContentPartPr/>
                <p14:nvPr/>
              </p14:nvContentPartPr>
              <p14:xfrm>
                <a:off x="5243772" y="2533116"/>
                <a:ext cx="106920" cy="36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11F736B-CA6D-4BCD-AC21-CC7C335DF4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39452" y="2528796"/>
                  <a:ext cx="115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F70EE8A-1C27-45EB-B9EF-E2EB1F9CF773}"/>
                    </a:ext>
                  </a:extLst>
                </p14:cNvPr>
                <p14:cNvContentPartPr/>
                <p14:nvPr/>
              </p14:nvContentPartPr>
              <p14:xfrm>
                <a:off x="5362932" y="2530956"/>
                <a:ext cx="16560" cy="28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F70EE8A-1C27-45EB-B9EF-E2EB1F9CF7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58612" y="2526636"/>
                  <a:ext cx="25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C9F19CE-563D-4440-8D33-CA4ACA9EDBAC}"/>
                    </a:ext>
                  </a:extLst>
                </p14:cNvPr>
                <p14:cNvContentPartPr/>
                <p14:nvPr/>
              </p14:nvContentPartPr>
              <p14:xfrm>
                <a:off x="5354292" y="2499636"/>
                <a:ext cx="3600" cy="9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C9F19CE-563D-4440-8D33-CA4ACA9EDB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49972" y="2495316"/>
                  <a:ext cx="12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3AEF1B8-FC6E-4193-A00B-998ADB2ADA9D}"/>
                    </a:ext>
                  </a:extLst>
                </p14:cNvPr>
                <p14:cNvContentPartPr/>
                <p14:nvPr/>
              </p14:nvContentPartPr>
              <p14:xfrm>
                <a:off x="5388132" y="2529516"/>
                <a:ext cx="73080" cy="291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3AEF1B8-FC6E-4193-A00B-998ADB2ADA9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83812" y="2525196"/>
                  <a:ext cx="81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8E12321-94BB-40D8-BAE7-2661FE77EE1A}"/>
                    </a:ext>
                  </a:extLst>
                </p14:cNvPr>
                <p14:cNvContentPartPr/>
                <p14:nvPr/>
              </p14:nvContentPartPr>
              <p14:xfrm>
                <a:off x="5457612" y="2504676"/>
                <a:ext cx="31680" cy="482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8E12321-94BB-40D8-BAE7-2661FE77EE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53292" y="2500356"/>
                  <a:ext cx="40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B0535F6-2256-491C-8243-E9B39EC37DEF}"/>
                    </a:ext>
                  </a:extLst>
                </p14:cNvPr>
                <p14:cNvContentPartPr/>
                <p14:nvPr/>
              </p14:nvContentPartPr>
              <p14:xfrm>
                <a:off x="5496852" y="2521956"/>
                <a:ext cx="133560" cy="34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B0535F6-2256-491C-8243-E9B39EC37DE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2532" y="2517636"/>
                  <a:ext cx="142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96EC9BD-0848-49A0-AA8F-DC7F70C48406}"/>
                    </a:ext>
                  </a:extLst>
                </p14:cNvPr>
                <p14:cNvContentPartPr/>
                <p14:nvPr/>
              </p14:nvContentPartPr>
              <p14:xfrm>
                <a:off x="5627172" y="2508996"/>
                <a:ext cx="111600" cy="1224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96EC9BD-0848-49A0-AA8F-DC7F70C484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22852" y="2504676"/>
                  <a:ext cx="120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C8B8B0C-2395-4F51-8CC8-447EB8C4379F}"/>
                    </a:ext>
                  </a:extLst>
                </p14:cNvPr>
                <p14:cNvContentPartPr/>
                <p14:nvPr/>
              </p14:nvContentPartPr>
              <p14:xfrm>
                <a:off x="5420892" y="2628876"/>
                <a:ext cx="56520" cy="11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C8B8B0C-2395-4F51-8CC8-447EB8C4379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16572" y="2624556"/>
                  <a:ext cx="65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B8E5883-64D9-4236-AF9F-2700CAC58B18}"/>
                    </a:ext>
                  </a:extLst>
                </p14:cNvPr>
                <p14:cNvContentPartPr/>
                <p14:nvPr/>
              </p14:nvContentPartPr>
              <p14:xfrm>
                <a:off x="5448972" y="2611956"/>
                <a:ext cx="7200" cy="532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B8E5883-64D9-4236-AF9F-2700CAC58B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44652" y="2607636"/>
                  <a:ext cx="15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EF4213A-868E-44CB-97DD-852A0A822DB7}"/>
                    </a:ext>
                  </a:extLst>
                </p14:cNvPr>
                <p14:cNvContentPartPr/>
                <p14:nvPr/>
              </p14:nvContentPartPr>
              <p14:xfrm>
                <a:off x="5200932" y="2733996"/>
                <a:ext cx="73080" cy="496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EF4213A-868E-44CB-97DD-852A0A822D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96612" y="2729676"/>
                  <a:ext cx="81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45F55A6-624F-486D-88E4-312ED2309A8B}"/>
                    </a:ext>
                  </a:extLst>
                </p14:cNvPr>
                <p14:cNvContentPartPr/>
                <p14:nvPr/>
              </p14:nvContentPartPr>
              <p14:xfrm>
                <a:off x="5269332" y="2713476"/>
                <a:ext cx="7560" cy="612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45F55A6-624F-486D-88E4-312ED2309A8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65012" y="2709156"/>
                  <a:ext cx="16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FC686A9-A53B-4889-AAA3-911F852F4642}"/>
                    </a:ext>
                  </a:extLst>
                </p14:cNvPr>
                <p14:cNvContentPartPr/>
                <p14:nvPr/>
              </p14:nvContentPartPr>
              <p14:xfrm>
                <a:off x="5298132" y="2732196"/>
                <a:ext cx="127440" cy="38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FC686A9-A53B-4889-AAA3-911F852F464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93812" y="2727876"/>
                  <a:ext cx="136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E108EC2-4D19-48CF-9A6F-040EB72BA839}"/>
                    </a:ext>
                  </a:extLst>
                </p14:cNvPr>
                <p14:cNvContentPartPr/>
                <p14:nvPr/>
              </p14:nvContentPartPr>
              <p14:xfrm>
                <a:off x="5427012" y="2709156"/>
                <a:ext cx="159480" cy="45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E108EC2-4D19-48CF-9A6F-040EB72BA8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22692" y="2704836"/>
                  <a:ext cx="168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CD1EA1-6E63-4480-98D8-BB71D28492EA}"/>
                    </a:ext>
                  </a:extLst>
                </p14:cNvPr>
                <p14:cNvContentPartPr/>
                <p14:nvPr/>
              </p14:nvContentPartPr>
              <p14:xfrm>
                <a:off x="5227932" y="2843436"/>
                <a:ext cx="53640" cy="921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CD1EA1-6E63-4480-98D8-BB71D28492E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23612" y="2839116"/>
                  <a:ext cx="62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0BACEEF-C891-4FE7-ACEB-C1CCD4C27DB5}"/>
                    </a:ext>
                  </a:extLst>
                </p14:cNvPr>
                <p14:cNvContentPartPr/>
                <p14:nvPr/>
              </p14:nvContentPartPr>
              <p14:xfrm>
                <a:off x="5293452" y="2845956"/>
                <a:ext cx="29880" cy="309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0BACEEF-C891-4FE7-ACEB-C1CCD4C27D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89132" y="2841636"/>
                  <a:ext cx="38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63567D4-5245-4B62-BB37-8C38DEF97480}"/>
                    </a:ext>
                  </a:extLst>
                </p14:cNvPr>
                <p14:cNvContentPartPr/>
                <p14:nvPr/>
              </p14:nvContentPartPr>
              <p14:xfrm>
                <a:off x="5351412" y="2843436"/>
                <a:ext cx="6840" cy="31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63567D4-5245-4B62-BB37-8C38DEF9748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47092" y="2839116"/>
                  <a:ext cx="15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2F33EE1-A430-4E5F-8CA5-3AFDBDEFF2F6}"/>
                    </a:ext>
                  </a:extLst>
                </p14:cNvPr>
                <p14:cNvContentPartPr/>
                <p14:nvPr/>
              </p14:nvContentPartPr>
              <p14:xfrm>
                <a:off x="5351412" y="2813196"/>
                <a:ext cx="720" cy="72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2F33EE1-A430-4E5F-8CA5-3AFDBDEFF2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47092" y="2808876"/>
                  <a:ext cx="93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AB23408-25BE-42D4-8C49-B42607E95212}"/>
                    </a:ext>
                  </a:extLst>
                </p14:cNvPr>
                <p14:cNvContentPartPr/>
                <p14:nvPr/>
              </p14:nvContentPartPr>
              <p14:xfrm>
                <a:off x="5366532" y="2821476"/>
                <a:ext cx="43200" cy="53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AB23408-25BE-42D4-8C49-B42607E9521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62212" y="2817156"/>
                  <a:ext cx="51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3C14A06-1E64-4254-99B6-B7B525F934DC}"/>
                    </a:ext>
                  </a:extLst>
                </p14:cNvPr>
                <p14:cNvContentPartPr/>
                <p14:nvPr/>
              </p14:nvContentPartPr>
              <p14:xfrm>
                <a:off x="5454012" y="2874036"/>
                <a:ext cx="11880" cy="15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3C14A06-1E64-4254-99B6-B7B525F934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49692" y="2869716"/>
                  <a:ext cx="20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4377C23-BDAD-43C5-8E7B-DF5E2F4FA548}"/>
                    </a:ext>
                  </a:extLst>
                </p14:cNvPr>
                <p14:cNvContentPartPr/>
                <p14:nvPr/>
              </p14:nvContentPartPr>
              <p14:xfrm>
                <a:off x="5504412" y="2816436"/>
                <a:ext cx="32040" cy="86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4377C23-BDAD-43C5-8E7B-DF5E2F4FA5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00092" y="2812116"/>
                  <a:ext cx="4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5635D28-8447-44C0-BE89-1AA97EFD83C9}"/>
                    </a:ext>
                  </a:extLst>
                </p14:cNvPr>
                <p14:cNvContentPartPr/>
                <p14:nvPr/>
              </p14:nvContentPartPr>
              <p14:xfrm>
                <a:off x="5559492" y="2823996"/>
                <a:ext cx="72000" cy="27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5635D28-8447-44C0-BE89-1AA97EFD83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55172" y="2819676"/>
                  <a:ext cx="8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E28889F-F2A9-460F-B345-8F0060DB8D10}"/>
                    </a:ext>
                  </a:extLst>
                </p14:cNvPr>
                <p14:cNvContentPartPr/>
                <p14:nvPr/>
              </p14:nvContentPartPr>
              <p14:xfrm>
                <a:off x="5630052" y="2817516"/>
                <a:ext cx="37440" cy="324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E28889F-F2A9-460F-B345-8F0060DB8D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25732" y="2813196"/>
                  <a:ext cx="46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2A14E47-F3EC-4D0F-9485-E7212BBCCDEB}"/>
                    </a:ext>
                  </a:extLst>
                </p14:cNvPr>
                <p14:cNvContentPartPr/>
                <p14:nvPr/>
              </p14:nvContentPartPr>
              <p14:xfrm>
                <a:off x="5680812" y="2814996"/>
                <a:ext cx="31680" cy="309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2A14E47-F3EC-4D0F-9485-E7212BBCCD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76492" y="2810676"/>
                  <a:ext cx="40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CDCB309-FF60-4802-8490-BCC509C611E2}"/>
                    </a:ext>
                  </a:extLst>
                </p14:cNvPr>
                <p14:cNvContentPartPr/>
                <p14:nvPr/>
              </p14:nvContentPartPr>
              <p14:xfrm>
                <a:off x="5713572" y="2808876"/>
                <a:ext cx="63720" cy="374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CDCB309-FF60-4802-8490-BCC509C611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09252" y="2804556"/>
                  <a:ext cx="72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E9EC8CF-01D5-463A-9B48-E2E58FD77F78}"/>
                    </a:ext>
                  </a:extLst>
                </p14:cNvPr>
                <p14:cNvContentPartPr/>
                <p14:nvPr/>
              </p14:nvContentPartPr>
              <p14:xfrm>
                <a:off x="5788812" y="2860356"/>
                <a:ext cx="6480" cy="165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E9EC8CF-01D5-463A-9B48-E2E58FD77F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84492" y="2856036"/>
                  <a:ext cx="15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3145FCB-BE80-46E2-ACCE-30D015DBE4AE}"/>
                    </a:ext>
                  </a:extLst>
                </p14:cNvPr>
                <p14:cNvContentPartPr/>
                <p14:nvPr/>
              </p14:nvContentPartPr>
              <p14:xfrm>
                <a:off x="5267172" y="2967276"/>
                <a:ext cx="5400" cy="576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3145FCB-BE80-46E2-ACCE-30D015DBE4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62852" y="2962956"/>
                  <a:ext cx="14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A574729-43B2-4818-95F4-4748C08FEA1C}"/>
                    </a:ext>
                  </a:extLst>
                </p14:cNvPr>
                <p14:cNvContentPartPr/>
                <p14:nvPr/>
              </p14:nvContentPartPr>
              <p14:xfrm>
                <a:off x="5230812" y="3003636"/>
                <a:ext cx="75240" cy="230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A574729-43B2-4818-95F4-4748C08FEA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26492" y="2999316"/>
                  <a:ext cx="83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B93AB02-51D4-4794-AB50-F8281A5D82B8}"/>
                    </a:ext>
                  </a:extLst>
                </p14:cNvPr>
                <p14:cNvContentPartPr/>
                <p14:nvPr/>
              </p14:nvContentPartPr>
              <p14:xfrm>
                <a:off x="5301012" y="2965836"/>
                <a:ext cx="5760" cy="126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B93AB02-51D4-4794-AB50-F8281A5D82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96692" y="2961516"/>
                  <a:ext cx="14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0889A83-C465-4C88-9779-96F77C131C32}"/>
                    </a:ext>
                  </a:extLst>
                </p14:cNvPr>
                <p14:cNvContentPartPr/>
                <p14:nvPr/>
              </p14:nvContentPartPr>
              <p14:xfrm>
                <a:off x="5330532" y="2959716"/>
                <a:ext cx="235080" cy="64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0889A83-C465-4C88-9779-96F77C131C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26212" y="2955396"/>
                  <a:ext cx="24372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112C75A-76E1-46DF-BCE4-347FEEB000E9}"/>
                  </a:ext>
                </a:extLst>
              </p14:cNvPr>
              <p14:cNvContentPartPr/>
              <p14:nvPr/>
            </p14:nvContentPartPr>
            <p14:xfrm>
              <a:off x="7631823" y="2113869"/>
              <a:ext cx="412920" cy="8877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112C75A-76E1-46DF-BCE4-347FEEB000E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627503" y="2109549"/>
                <a:ext cx="421560" cy="89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4815C95B-958C-47F9-9426-443898D0FE2B}"/>
              </a:ext>
            </a:extLst>
          </p:cNvPr>
          <p:cNvGrpSpPr/>
          <p:nvPr/>
        </p:nvGrpSpPr>
        <p:grpSpPr>
          <a:xfrm>
            <a:off x="7468743" y="2467749"/>
            <a:ext cx="502200" cy="683640"/>
            <a:chOff x="7468743" y="2467749"/>
            <a:chExt cx="50220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12E4857-EB00-4154-B3D9-604D46959756}"/>
                    </a:ext>
                  </a:extLst>
                </p14:cNvPr>
                <p14:cNvContentPartPr/>
                <p14:nvPr/>
              </p14:nvContentPartPr>
              <p14:xfrm>
                <a:off x="7669263" y="2467749"/>
                <a:ext cx="301680" cy="5853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12E4857-EB00-4154-B3D9-604D4695975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64943" y="2463429"/>
                  <a:ext cx="31032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4305550-5C88-4830-9437-9305A79CA811}"/>
                    </a:ext>
                  </a:extLst>
                </p14:cNvPr>
                <p14:cNvContentPartPr/>
                <p14:nvPr/>
              </p14:nvContentPartPr>
              <p14:xfrm>
                <a:off x="7468743" y="3082269"/>
                <a:ext cx="34920" cy="68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4305550-5C88-4830-9437-9305A79CA81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64423" y="3077949"/>
                  <a:ext cx="43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D9BFE2F-9959-4D02-B492-34A78B398615}"/>
                    </a:ext>
                  </a:extLst>
                </p14:cNvPr>
                <p14:cNvContentPartPr/>
                <p14:nvPr/>
              </p14:nvContentPartPr>
              <p14:xfrm>
                <a:off x="7530303" y="3085869"/>
                <a:ext cx="5760" cy="655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D9BFE2F-9959-4D02-B492-34A78B3986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525983" y="3081549"/>
                  <a:ext cx="14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370527-0F83-437A-9469-B075DD661ADD}"/>
                    </a:ext>
                  </a:extLst>
                </p14:cNvPr>
                <p14:cNvContentPartPr/>
                <p14:nvPr/>
              </p14:nvContentPartPr>
              <p14:xfrm>
                <a:off x="7501863" y="3099549"/>
                <a:ext cx="135360" cy="356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370527-0F83-437A-9469-B075DD661AD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97543" y="3095229"/>
                  <a:ext cx="144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8B393BC-E6E4-4F7A-9EC1-8CED031BD3EF}"/>
                    </a:ext>
                  </a:extLst>
                </p14:cNvPr>
                <p14:cNvContentPartPr/>
                <p14:nvPr/>
              </p14:nvContentPartPr>
              <p14:xfrm>
                <a:off x="7639743" y="3071109"/>
                <a:ext cx="9720" cy="630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8B393BC-E6E4-4F7A-9EC1-8CED031BD3E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423" y="3066789"/>
                  <a:ext cx="18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27D0A02-318A-4041-9FFE-C2F68C195769}"/>
                    </a:ext>
                  </a:extLst>
                </p14:cNvPr>
                <p14:cNvContentPartPr/>
                <p14:nvPr/>
              </p14:nvContentPartPr>
              <p14:xfrm>
                <a:off x="7618503" y="3090189"/>
                <a:ext cx="92160" cy="439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27D0A02-318A-4041-9FFE-C2F68C1957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14183" y="3085869"/>
                  <a:ext cx="1008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F2327C2E-40C8-45F6-B209-0FEF2D6A8BEA}"/>
              </a:ext>
            </a:extLst>
          </p:cNvPr>
          <p:cNvGrpSpPr/>
          <p:nvPr/>
        </p:nvGrpSpPr>
        <p:grpSpPr>
          <a:xfrm>
            <a:off x="8145903" y="2788869"/>
            <a:ext cx="835560" cy="660960"/>
            <a:chOff x="8145903" y="2788869"/>
            <a:chExt cx="83556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311C5C2-2DFB-4D88-B615-2AB0282F424A}"/>
                    </a:ext>
                  </a:extLst>
                </p14:cNvPr>
                <p14:cNvContentPartPr/>
                <p14:nvPr/>
              </p14:nvContentPartPr>
              <p14:xfrm>
                <a:off x="8145903" y="2788869"/>
                <a:ext cx="163800" cy="4845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311C5C2-2DFB-4D88-B615-2AB0282F424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41583" y="2784549"/>
                  <a:ext cx="1724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218E2AA-771D-41EB-8B2A-5F2BA46A64D7}"/>
                    </a:ext>
                  </a:extLst>
                </p14:cNvPr>
                <p14:cNvContentPartPr/>
                <p14:nvPr/>
              </p14:nvContentPartPr>
              <p14:xfrm>
                <a:off x="8321223" y="3234909"/>
                <a:ext cx="183240" cy="1072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218E2AA-771D-41EB-8B2A-5F2BA46A64D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16903" y="3230589"/>
                  <a:ext cx="191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C41BC53-23B1-41F8-B7C0-F0009BA312B6}"/>
                    </a:ext>
                  </a:extLst>
                </p14:cNvPr>
                <p14:cNvContentPartPr/>
                <p14:nvPr/>
              </p14:nvContentPartPr>
              <p14:xfrm>
                <a:off x="8488263" y="3211509"/>
                <a:ext cx="38160" cy="1292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C41BC53-23B1-41F8-B7C0-F0009BA312B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83943" y="3207189"/>
                  <a:ext cx="46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B4AE2C2-5CBD-49F0-B7AB-9F2DECC1C4CD}"/>
                    </a:ext>
                  </a:extLst>
                </p14:cNvPr>
                <p14:cNvContentPartPr/>
                <p14:nvPr/>
              </p14:nvContentPartPr>
              <p14:xfrm>
                <a:off x="8538663" y="3180549"/>
                <a:ext cx="61560" cy="691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B4AE2C2-5CBD-49F0-B7AB-9F2DECC1C4C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34343" y="3176229"/>
                  <a:ext cx="70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D4084DA-26D7-4DFC-BD2E-689CA2D83360}"/>
                    </a:ext>
                  </a:extLst>
                </p14:cNvPr>
                <p14:cNvContentPartPr/>
                <p14:nvPr/>
              </p14:nvContentPartPr>
              <p14:xfrm>
                <a:off x="8621823" y="3211869"/>
                <a:ext cx="27720" cy="338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D4084DA-26D7-4DFC-BD2E-689CA2D833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617503" y="3207549"/>
                  <a:ext cx="36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1BEAE54-83B8-4C28-AE2A-7141AAB275A0}"/>
                    </a:ext>
                  </a:extLst>
                </p14:cNvPr>
                <p14:cNvContentPartPr/>
                <p14:nvPr/>
              </p14:nvContentPartPr>
              <p14:xfrm>
                <a:off x="8665743" y="3162909"/>
                <a:ext cx="39240" cy="770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1BEAE54-83B8-4C28-AE2A-7141AAB275A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61423" y="3158589"/>
                  <a:ext cx="47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3C11070-EF9F-4FCA-B6B9-F375118AC8B5}"/>
                    </a:ext>
                  </a:extLst>
                </p14:cNvPr>
                <p14:cNvContentPartPr/>
                <p14:nvPr/>
              </p14:nvContentPartPr>
              <p14:xfrm>
                <a:off x="8726943" y="3197109"/>
                <a:ext cx="50400" cy="961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3C11070-EF9F-4FCA-B6B9-F375118AC8B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22623" y="3192789"/>
                  <a:ext cx="59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FFF08C2-0052-40A3-A0B6-57C8D1D23DD6}"/>
                    </a:ext>
                  </a:extLst>
                </p14:cNvPr>
                <p14:cNvContentPartPr/>
                <p14:nvPr/>
              </p14:nvContentPartPr>
              <p14:xfrm>
                <a:off x="8788143" y="3196749"/>
                <a:ext cx="44280" cy="356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FFF08C2-0052-40A3-A0B6-57C8D1D23DD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83823" y="3192429"/>
                  <a:ext cx="52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32EEE9D-6596-466E-9BCC-3C376F5708D2}"/>
                    </a:ext>
                  </a:extLst>
                </p14:cNvPr>
                <p14:cNvContentPartPr/>
                <p14:nvPr/>
              </p14:nvContentPartPr>
              <p14:xfrm>
                <a:off x="8841783" y="3199629"/>
                <a:ext cx="20520" cy="46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32EEE9D-6596-466E-9BCC-3C376F5708D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37463" y="3195309"/>
                  <a:ext cx="29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2DADA7D-8820-4F0C-A121-61A9B18FCFC0}"/>
                    </a:ext>
                  </a:extLst>
                </p14:cNvPr>
                <p14:cNvContentPartPr/>
                <p14:nvPr/>
              </p14:nvContentPartPr>
              <p14:xfrm>
                <a:off x="8878863" y="3178389"/>
                <a:ext cx="51840" cy="680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2DADA7D-8820-4F0C-A121-61A9B18FCFC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74543" y="3174069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C79F7BC-6375-4C04-9A82-624F5148A7CB}"/>
                    </a:ext>
                  </a:extLst>
                </p14:cNvPr>
                <p14:cNvContentPartPr/>
                <p14:nvPr/>
              </p14:nvContentPartPr>
              <p14:xfrm>
                <a:off x="8342463" y="3351909"/>
                <a:ext cx="47160" cy="97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C79F7BC-6375-4C04-9A82-624F5148A7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38143" y="3347589"/>
                  <a:ext cx="55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2877382-DA9F-4990-9605-810B629B90F1}"/>
                    </a:ext>
                  </a:extLst>
                </p14:cNvPr>
                <p14:cNvContentPartPr/>
                <p14:nvPr/>
              </p14:nvContentPartPr>
              <p14:xfrm>
                <a:off x="8413743" y="3345069"/>
                <a:ext cx="112320" cy="518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2877382-DA9F-4990-9605-810B629B90F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09423" y="3340749"/>
                  <a:ext cx="120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510B94A-8F81-4893-96C2-D70EB7CDAA3A}"/>
                    </a:ext>
                  </a:extLst>
                </p14:cNvPr>
                <p14:cNvContentPartPr/>
                <p14:nvPr/>
              </p14:nvContentPartPr>
              <p14:xfrm>
                <a:off x="8537943" y="3309789"/>
                <a:ext cx="31320" cy="763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510B94A-8F81-4893-96C2-D70EB7CDAA3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33623" y="3305469"/>
                  <a:ext cx="39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6F4256F-E0C3-4B19-B9C5-6778C7D47823}"/>
                    </a:ext>
                  </a:extLst>
                </p14:cNvPr>
                <p14:cNvContentPartPr/>
                <p14:nvPr/>
              </p14:nvContentPartPr>
              <p14:xfrm>
                <a:off x="8514903" y="3347949"/>
                <a:ext cx="88920" cy="320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6F4256F-E0C3-4B19-B9C5-6778C7D4782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10583" y="3343629"/>
                  <a:ext cx="97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F270C61-E684-4F0E-B5BF-01298E52021A}"/>
                    </a:ext>
                  </a:extLst>
                </p14:cNvPr>
                <p14:cNvContentPartPr/>
                <p14:nvPr/>
              </p14:nvContentPartPr>
              <p14:xfrm>
                <a:off x="8612103" y="3339669"/>
                <a:ext cx="142560" cy="345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F270C61-E684-4F0E-B5BF-01298E52021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07783" y="3335349"/>
                  <a:ext cx="151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4E96C66-B1E4-4167-8F01-86B29BD6FC62}"/>
                    </a:ext>
                  </a:extLst>
                </p14:cNvPr>
                <p14:cNvContentPartPr/>
                <p14:nvPr/>
              </p14:nvContentPartPr>
              <p14:xfrm>
                <a:off x="8753943" y="3327789"/>
                <a:ext cx="106560" cy="35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4E96C66-B1E4-4167-8F01-86B29BD6FC6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49623" y="3323469"/>
                  <a:ext cx="11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B0BC807-AD3F-45E4-A464-57DAF5AFF12A}"/>
                    </a:ext>
                  </a:extLst>
                </p14:cNvPr>
                <p14:cNvContentPartPr/>
                <p14:nvPr/>
              </p14:nvContentPartPr>
              <p14:xfrm>
                <a:off x="8879223" y="3321309"/>
                <a:ext cx="102240" cy="424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B0BC807-AD3F-45E4-A464-57DAF5AFF12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74903" y="3316989"/>
                  <a:ext cx="110880" cy="5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91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Mohona Sengupta</dc:creator>
  <cp:lastModifiedBy>Mohona Sengupta</cp:lastModifiedBy>
  <cp:revision>2</cp:revision>
  <dcterms:created xsi:type="dcterms:W3CDTF">2019-12-03T03:10:19Z</dcterms:created>
  <dcterms:modified xsi:type="dcterms:W3CDTF">2019-12-03T03:24:25Z</dcterms:modified>
</cp:coreProperties>
</file>