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9" autoAdjust="0"/>
    <p:restoredTop sz="94660"/>
  </p:normalViewPr>
  <p:slideViewPr>
    <p:cSldViewPr snapToGrid="0">
      <p:cViewPr>
        <p:scale>
          <a:sx n="87" d="100"/>
          <a:sy n="87" d="100"/>
        </p:scale>
        <p:origin x="1147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E4A8-E1B7-4809-87C9-15CACC57C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869E1-8EFB-44FF-B88F-862ED751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1B43-28D1-4F49-841D-32FAA576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C6D2-96E3-4D0D-B6E4-59A30F1F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2849-7C5C-4225-85D3-EFCC7D8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099A-6393-4933-9D99-D8FB0F83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9F3E1-F2B3-4BDD-A2CA-422AB9C3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0ED5-7712-40A5-BB0E-568E642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2283-BE5D-4FE1-B5CC-9C1C140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9AD1-3D7F-43A3-8A3F-0E4E590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74E56-FEE5-4CB2-A5C7-15A14C875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2FA0A-FC5A-48AB-84A9-51FD9DA0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D0D4-C47F-4355-ACA1-97AE30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2FEE-3F97-49C0-84A8-C2740A16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A5C7-5A36-4322-89CD-FD89C661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E890-303B-4669-97EF-43B5455B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BC77-2856-4E06-A47C-08C17295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B44D-23B7-4A2A-9B32-04506FD9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B775-FE4C-4517-9F43-D7451714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CF66-110C-4705-A4FD-8390F3D3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06D2-41CE-4788-8A9D-BA21149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66AE-9894-4CC4-AF6F-282E16A6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F505-E2FE-4A32-ABA5-CC48AFFD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DC2C-1C1A-49D3-9105-37A9B9A1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7F8B-EFD5-4786-B201-4296CFC6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481-A224-4830-8D96-DC248BE5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1F3B-EA92-40FE-8DA2-5E5688EA3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D1B4C-97CE-4E82-B539-638B3EDB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55F87-6977-4652-A314-B8A62FF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2E2C2-DAB0-40AA-9CB9-3F19231D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66F6-C83B-4D9B-B30E-386EBEA7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78A0-8239-4D64-AC73-3EDEC05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3BA9-B3AC-40E9-A7F0-6BA9B521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CA82-86AD-448E-BD3D-E704C218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23704-99FF-47A2-A858-8996D85D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7E134-2AF5-4D18-8C35-58A395AA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39F2A-EF1D-4460-8B87-4F5F3790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35871-1A58-4227-8A2A-67FF432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F3AFC-76DC-40F1-AA6C-5CFB3F59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7A95-81CB-4D0D-AA9B-7386F3B2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410E0-A05C-4279-9367-988F56A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AC580-8084-4620-A379-62599AC0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DF056-7765-4592-8A31-80379C3F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438BB-ECE5-404E-8C3F-14DF07EC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26574-80C7-4BD9-A38F-5AA60404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60633-5D95-40D3-9E0B-17D18EC0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3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95F7-6E0C-47D8-BFBB-ECF3C5CB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4705-378D-4F48-B7C9-1DC4D47E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F274B-BC0A-4526-92A0-A55874699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1ABB1-A9A9-40B0-918C-7D6FDCC1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EEC8F-952F-49FA-9750-0E755841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F0AA2-CAA4-4B90-B8EE-C1810D6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9AD3-0DD2-4112-BF4F-385213E8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1E543-2494-4424-B89F-61F0E8686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8B98-828C-48B4-BBF6-4EAB54F8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18597-BC25-4F1B-825A-B2FDA3A7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BC56-52A3-451C-A3D4-D6EEA0EC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FBC9-2837-461D-81BF-279629CE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59F3-320E-435E-A4F8-A4D79E09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720F-E552-4AED-AECD-3D6183B1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3E49-4A74-426A-A3D3-660813D49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3017-A2CA-4DD5-AE9D-D0D2C5307C9A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88CB-5A40-40C6-89A8-82900BDB4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9387-E277-4D2E-96A8-37781D11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0690-BA1C-4966-A0D7-8730CD367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1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27A399-90D6-4C06-AE77-FCE1D7A1A8D8}"/>
              </a:ext>
            </a:extLst>
          </p:cNvPr>
          <p:cNvSpPr/>
          <p:nvPr/>
        </p:nvSpPr>
        <p:spPr>
          <a:xfrm>
            <a:off x="1240178" y="833346"/>
            <a:ext cx="2184756" cy="4348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215900" dist="88900" dir="33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9B179-0257-495A-8FB4-525C1F198337}"/>
              </a:ext>
            </a:extLst>
          </p:cNvPr>
          <p:cNvSpPr/>
          <p:nvPr/>
        </p:nvSpPr>
        <p:spPr>
          <a:xfrm>
            <a:off x="1240181" y="833347"/>
            <a:ext cx="2184755" cy="297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A69F2-A28B-42AD-9267-08954DBE950B}"/>
              </a:ext>
            </a:extLst>
          </p:cNvPr>
          <p:cNvCxnSpPr/>
          <p:nvPr/>
        </p:nvCxnSpPr>
        <p:spPr>
          <a:xfrm>
            <a:off x="1326583" y="933865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B69A59-C607-4F4C-BD92-E4FFC4F9AFCE}"/>
              </a:ext>
            </a:extLst>
          </p:cNvPr>
          <p:cNvCxnSpPr/>
          <p:nvPr/>
        </p:nvCxnSpPr>
        <p:spPr>
          <a:xfrm>
            <a:off x="1326583" y="976581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3D578-9BAE-4EEA-AD99-F98983D427D6}"/>
              </a:ext>
            </a:extLst>
          </p:cNvPr>
          <p:cNvCxnSpPr/>
          <p:nvPr/>
        </p:nvCxnSpPr>
        <p:spPr>
          <a:xfrm>
            <a:off x="1326583" y="1019297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153EEE-FCB3-4262-8D2C-E74727FA3926}"/>
              </a:ext>
            </a:extLst>
          </p:cNvPr>
          <p:cNvSpPr/>
          <p:nvPr/>
        </p:nvSpPr>
        <p:spPr>
          <a:xfrm>
            <a:off x="1326583" y="1194978"/>
            <a:ext cx="1983582" cy="1798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C8069-BA26-4758-91E9-4266D9D61E4B}"/>
              </a:ext>
            </a:extLst>
          </p:cNvPr>
          <p:cNvSpPr txBox="1"/>
          <p:nvPr/>
        </p:nvSpPr>
        <p:spPr>
          <a:xfrm>
            <a:off x="1240177" y="1497449"/>
            <a:ext cx="911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Welcome, Paula!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E0A603-321B-4FAA-B852-3CEF9517424D}"/>
              </a:ext>
            </a:extLst>
          </p:cNvPr>
          <p:cNvSpPr/>
          <p:nvPr/>
        </p:nvSpPr>
        <p:spPr>
          <a:xfrm>
            <a:off x="1326583" y="1698641"/>
            <a:ext cx="1983582" cy="10911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CD25C-FE3F-4CC2-A10B-B848EDD900FF}"/>
              </a:ext>
            </a:extLst>
          </p:cNvPr>
          <p:cNvSpPr txBox="1"/>
          <p:nvPr/>
        </p:nvSpPr>
        <p:spPr>
          <a:xfrm>
            <a:off x="1876682" y="2571112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Your Energy Goals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B9293-8D53-43BF-805B-58E37F58FDD2}"/>
              </a:ext>
            </a:extLst>
          </p:cNvPr>
          <p:cNvSpPr txBox="1"/>
          <p:nvPr/>
        </p:nvSpPr>
        <p:spPr>
          <a:xfrm>
            <a:off x="1267609" y="2913601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Resources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85EA22-C0CD-4473-861F-4BB9735E6071}"/>
              </a:ext>
            </a:extLst>
          </p:cNvPr>
          <p:cNvSpPr/>
          <p:nvPr/>
        </p:nvSpPr>
        <p:spPr>
          <a:xfrm>
            <a:off x="2075198" y="3116557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B97EAB-E6E0-45A5-A2F9-7FD1B7BB6366}"/>
              </a:ext>
            </a:extLst>
          </p:cNvPr>
          <p:cNvSpPr/>
          <p:nvPr/>
        </p:nvSpPr>
        <p:spPr>
          <a:xfrm>
            <a:off x="1498168" y="3113656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CEE877-D451-42B5-ACD5-54700906B807}"/>
              </a:ext>
            </a:extLst>
          </p:cNvPr>
          <p:cNvSpPr/>
          <p:nvPr/>
        </p:nvSpPr>
        <p:spPr>
          <a:xfrm>
            <a:off x="2653948" y="3113655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C5542A-10CA-4832-895D-4980E7F752E8}"/>
              </a:ext>
            </a:extLst>
          </p:cNvPr>
          <p:cNvSpPr/>
          <p:nvPr/>
        </p:nvSpPr>
        <p:spPr>
          <a:xfrm>
            <a:off x="1770032" y="3607864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DC8FCF-3ACB-4024-9615-70B185D0CD86}"/>
              </a:ext>
            </a:extLst>
          </p:cNvPr>
          <p:cNvSpPr/>
          <p:nvPr/>
        </p:nvSpPr>
        <p:spPr>
          <a:xfrm>
            <a:off x="2411632" y="3611638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C29542-95D7-4A9D-99C7-ED1E662F70F0}"/>
              </a:ext>
            </a:extLst>
          </p:cNvPr>
          <p:cNvSpPr txBox="1"/>
          <p:nvPr/>
        </p:nvSpPr>
        <p:spPr>
          <a:xfrm>
            <a:off x="1284609" y="4178042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Quick Chat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2565AA-C2AE-4C71-A90F-4ACC247B154A}"/>
              </a:ext>
            </a:extLst>
          </p:cNvPr>
          <p:cNvSpPr/>
          <p:nvPr/>
        </p:nvSpPr>
        <p:spPr>
          <a:xfrm>
            <a:off x="1498168" y="4489236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5EF990-F086-4013-9C94-BAA78816B0B8}"/>
              </a:ext>
            </a:extLst>
          </p:cNvPr>
          <p:cNvSpPr/>
          <p:nvPr/>
        </p:nvSpPr>
        <p:spPr>
          <a:xfrm>
            <a:off x="2090239" y="4489237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69262-6152-42F8-B295-3CA904E11A3E}"/>
              </a:ext>
            </a:extLst>
          </p:cNvPr>
          <p:cNvSpPr/>
          <p:nvPr/>
        </p:nvSpPr>
        <p:spPr>
          <a:xfrm>
            <a:off x="2653948" y="4489235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A05CFF-0E08-4756-82B9-578B5475C5E3}"/>
              </a:ext>
            </a:extLst>
          </p:cNvPr>
          <p:cNvSpPr/>
          <p:nvPr/>
        </p:nvSpPr>
        <p:spPr>
          <a:xfrm>
            <a:off x="1059366" y="280578"/>
            <a:ext cx="2542478" cy="2974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B046A1-CBBD-4EF7-83C9-4C275B7A7B7C}"/>
              </a:ext>
            </a:extLst>
          </p:cNvPr>
          <p:cNvSpPr/>
          <p:nvPr/>
        </p:nvSpPr>
        <p:spPr>
          <a:xfrm>
            <a:off x="4824761" y="280578"/>
            <a:ext cx="2542478" cy="2974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2D2AF41-8036-4BD3-A6B7-0A715C7DE9B5}"/>
              </a:ext>
            </a:extLst>
          </p:cNvPr>
          <p:cNvSpPr/>
          <p:nvPr/>
        </p:nvSpPr>
        <p:spPr>
          <a:xfrm>
            <a:off x="8590156" y="280578"/>
            <a:ext cx="2542478" cy="2974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Iteration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3ADC8-3C7E-42D3-AE87-F18EA5B0BE7D}"/>
              </a:ext>
            </a:extLst>
          </p:cNvPr>
          <p:cNvSpPr txBox="1"/>
          <p:nvPr/>
        </p:nvSpPr>
        <p:spPr>
          <a:xfrm>
            <a:off x="618892" y="5464966"/>
            <a:ext cx="3423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didn’t like the placement for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chat is for emergencies, so it should be the first thing to see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Welcome message is unnecessary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27D603-4390-4A28-8CA9-077F9AA43FDA}"/>
              </a:ext>
            </a:extLst>
          </p:cNvPr>
          <p:cNvSpPr/>
          <p:nvPr/>
        </p:nvSpPr>
        <p:spPr>
          <a:xfrm>
            <a:off x="5003622" y="833346"/>
            <a:ext cx="2184756" cy="4348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215900" dist="88900" dir="33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49E248-D6EB-4393-BFF3-DD1D1CB2F710}"/>
              </a:ext>
            </a:extLst>
          </p:cNvPr>
          <p:cNvSpPr/>
          <p:nvPr/>
        </p:nvSpPr>
        <p:spPr>
          <a:xfrm>
            <a:off x="5003625" y="833347"/>
            <a:ext cx="2184755" cy="297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CD6C4F-8072-47D7-9A40-7DB27B829E3A}"/>
              </a:ext>
            </a:extLst>
          </p:cNvPr>
          <p:cNvCxnSpPr/>
          <p:nvPr/>
        </p:nvCxnSpPr>
        <p:spPr>
          <a:xfrm>
            <a:off x="5090027" y="933865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A20118-84F9-4BF8-9D42-C8BA8E51DDD4}"/>
              </a:ext>
            </a:extLst>
          </p:cNvPr>
          <p:cNvCxnSpPr/>
          <p:nvPr/>
        </p:nvCxnSpPr>
        <p:spPr>
          <a:xfrm>
            <a:off x="5090027" y="976581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04CBC9-B586-449C-8A16-0C7A0EE3A770}"/>
              </a:ext>
            </a:extLst>
          </p:cNvPr>
          <p:cNvCxnSpPr/>
          <p:nvPr/>
        </p:nvCxnSpPr>
        <p:spPr>
          <a:xfrm>
            <a:off x="5090027" y="1019297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7E06297-89EF-4188-ABC5-D649F227FAEF}"/>
              </a:ext>
            </a:extLst>
          </p:cNvPr>
          <p:cNvSpPr/>
          <p:nvPr/>
        </p:nvSpPr>
        <p:spPr>
          <a:xfrm>
            <a:off x="5090027" y="1281829"/>
            <a:ext cx="1983582" cy="1798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4F8F92D-AD6A-4ADC-9229-06295132EBDF}"/>
              </a:ext>
            </a:extLst>
          </p:cNvPr>
          <p:cNvSpPr/>
          <p:nvPr/>
        </p:nvSpPr>
        <p:spPr>
          <a:xfrm>
            <a:off x="5104209" y="2571112"/>
            <a:ext cx="1983582" cy="10911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D301C3-A3E4-4F1C-BF49-CBCD90762F3E}"/>
              </a:ext>
            </a:extLst>
          </p:cNvPr>
          <p:cNvSpPr txBox="1"/>
          <p:nvPr/>
        </p:nvSpPr>
        <p:spPr>
          <a:xfrm>
            <a:off x="5640126" y="3462241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Your Energy Goals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1AB1D6-4EBD-41B2-AF72-ED668DBF7717}"/>
              </a:ext>
            </a:extLst>
          </p:cNvPr>
          <p:cNvSpPr txBox="1"/>
          <p:nvPr/>
        </p:nvSpPr>
        <p:spPr>
          <a:xfrm>
            <a:off x="5021125" y="1615546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Quick Chat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DC6D01-FE48-4705-9FCC-6B404173B3BF}"/>
              </a:ext>
            </a:extLst>
          </p:cNvPr>
          <p:cNvSpPr/>
          <p:nvPr/>
        </p:nvSpPr>
        <p:spPr>
          <a:xfrm>
            <a:off x="5262499" y="1854338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6B1946-DFAC-49C7-B10D-DF51D3888D0B}"/>
              </a:ext>
            </a:extLst>
          </p:cNvPr>
          <p:cNvSpPr/>
          <p:nvPr/>
        </p:nvSpPr>
        <p:spPr>
          <a:xfrm>
            <a:off x="5854570" y="1854339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7366AC5-BD28-41D5-ABDF-8FAD43E47FB5}"/>
              </a:ext>
            </a:extLst>
          </p:cNvPr>
          <p:cNvSpPr/>
          <p:nvPr/>
        </p:nvSpPr>
        <p:spPr>
          <a:xfrm>
            <a:off x="6418279" y="1854337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FC1833-AA74-4D99-BA5F-35665F418839}"/>
              </a:ext>
            </a:extLst>
          </p:cNvPr>
          <p:cNvSpPr txBox="1"/>
          <p:nvPr/>
        </p:nvSpPr>
        <p:spPr>
          <a:xfrm>
            <a:off x="5021124" y="3817580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Resources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0DC0C2-3866-4BFE-850C-B7A73D7290BF}"/>
              </a:ext>
            </a:extLst>
          </p:cNvPr>
          <p:cNvSpPr/>
          <p:nvPr/>
        </p:nvSpPr>
        <p:spPr>
          <a:xfrm>
            <a:off x="5262499" y="4030631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0FF6C5-F104-4CC3-8E03-5000EBDCF68C}"/>
              </a:ext>
            </a:extLst>
          </p:cNvPr>
          <p:cNvSpPr/>
          <p:nvPr/>
        </p:nvSpPr>
        <p:spPr>
          <a:xfrm>
            <a:off x="5854570" y="4030631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30A10A-CB49-4068-83FB-F4250C0CE28D}"/>
              </a:ext>
            </a:extLst>
          </p:cNvPr>
          <p:cNvSpPr/>
          <p:nvPr/>
        </p:nvSpPr>
        <p:spPr>
          <a:xfrm>
            <a:off x="6418278" y="4035753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51CB08-2F48-49C3-8D35-A5E0880CED18}"/>
              </a:ext>
            </a:extLst>
          </p:cNvPr>
          <p:cNvSpPr/>
          <p:nvPr/>
        </p:nvSpPr>
        <p:spPr>
          <a:xfrm>
            <a:off x="8767064" y="833345"/>
            <a:ext cx="2184756" cy="4348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>
            <a:outerShdw blurRad="215900" dist="88900" dir="33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CCE94F-1905-4F95-BC70-4C82CDECB531}"/>
              </a:ext>
            </a:extLst>
          </p:cNvPr>
          <p:cNvSpPr/>
          <p:nvPr/>
        </p:nvSpPr>
        <p:spPr>
          <a:xfrm>
            <a:off x="8767067" y="833346"/>
            <a:ext cx="2184755" cy="297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34BAE0B-205F-407C-8AC8-B19A2D950A53}"/>
              </a:ext>
            </a:extLst>
          </p:cNvPr>
          <p:cNvSpPr/>
          <p:nvPr/>
        </p:nvSpPr>
        <p:spPr>
          <a:xfrm>
            <a:off x="9072675" y="5112982"/>
            <a:ext cx="399992" cy="68779"/>
          </a:xfrm>
          <a:custGeom>
            <a:avLst/>
            <a:gdLst>
              <a:gd name="connsiteX0" fmla="*/ 0 w 484631"/>
              <a:gd name="connsiteY0" fmla="*/ 242316 h 484631"/>
              <a:gd name="connsiteX1" fmla="*/ 242316 w 484631"/>
              <a:gd name="connsiteY1" fmla="*/ 0 h 484631"/>
              <a:gd name="connsiteX2" fmla="*/ 484632 w 484631"/>
              <a:gd name="connsiteY2" fmla="*/ 242316 h 484631"/>
              <a:gd name="connsiteX3" fmla="*/ 242316 w 484631"/>
              <a:gd name="connsiteY3" fmla="*/ 484632 h 484631"/>
              <a:gd name="connsiteX4" fmla="*/ 0 w 484631"/>
              <a:gd name="connsiteY4" fmla="*/ 242316 h 484631"/>
              <a:gd name="connsiteX0" fmla="*/ 0 w 484632"/>
              <a:gd name="connsiteY0" fmla="*/ 242316 h 484639"/>
              <a:gd name="connsiteX1" fmla="*/ 242316 w 484632"/>
              <a:gd name="connsiteY1" fmla="*/ 0 h 484639"/>
              <a:gd name="connsiteX2" fmla="*/ 484632 w 484632"/>
              <a:gd name="connsiteY2" fmla="*/ 242316 h 484639"/>
              <a:gd name="connsiteX3" fmla="*/ 242316 w 484632"/>
              <a:gd name="connsiteY3" fmla="*/ 484632 h 484639"/>
              <a:gd name="connsiteX4" fmla="*/ 0 w 484632"/>
              <a:gd name="connsiteY4" fmla="*/ 242316 h 484639"/>
              <a:gd name="connsiteX0" fmla="*/ 0 w 484632"/>
              <a:gd name="connsiteY0" fmla="*/ 242316 h 304911"/>
              <a:gd name="connsiteX1" fmla="*/ 242316 w 484632"/>
              <a:gd name="connsiteY1" fmla="*/ 0 h 304911"/>
              <a:gd name="connsiteX2" fmla="*/ 484632 w 484632"/>
              <a:gd name="connsiteY2" fmla="*/ 242316 h 304911"/>
              <a:gd name="connsiteX3" fmla="*/ 244432 w 484632"/>
              <a:gd name="connsiteY3" fmla="*/ 252857 h 304911"/>
              <a:gd name="connsiteX4" fmla="*/ 0 w 484632"/>
              <a:gd name="connsiteY4" fmla="*/ 242316 h 304911"/>
              <a:gd name="connsiteX0" fmla="*/ 0 w 484632"/>
              <a:gd name="connsiteY0" fmla="*/ 242316 h 293489"/>
              <a:gd name="connsiteX1" fmla="*/ 242316 w 484632"/>
              <a:gd name="connsiteY1" fmla="*/ 0 h 293489"/>
              <a:gd name="connsiteX2" fmla="*/ 484632 w 484632"/>
              <a:gd name="connsiteY2" fmla="*/ 242316 h 293489"/>
              <a:gd name="connsiteX3" fmla="*/ 244432 w 484632"/>
              <a:gd name="connsiteY3" fmla="*/ 252857 h 293489"/>
              <a:gd name="connsiteX4" fmla="*/ 0 w 484632"/>
              <a:gd name="connsiteY4" fmla="*/ 242316 h 293489"/>
              <a:gd name="connsiteX0" fmla="*/ 0 w 484632"/>
              <a:gd name="connsiteY0" fmla="*/ 242316 h 305427"/>
              <a:gd name="connsiteX1" fmla="*/ 242316 w 484632"/>
              <a:gd name="connsiteY1" fmla="*/ 0 h 305427"/>
              <a:gd name="connsiteX2" fmla="*/ 484632 w 484632"/>
              <a:gd name="connsiteY2" fmla="*/ 242316 h 305427"/>
              <a:gd name="connsiteX3" fmla="*/ 244432 w 484632"/>
              <a:gd name="connsiteY3" fmla="*/ 252857 h 305427"/>
              <a:gd name="connsiteX4" fmla="*/ 0 w 484632"/>
              <a:gd name="connsiteY4" fmla="*/ 242316 h 305427"/>
              <a:gd name="connsiteX0" fmla="*/ 87 w 484719"/>
              <a:gd name="connsiteY0" fmla="*/ 242316 h 276311"/>
              <a:gd name="connsiteX1" fmla="*/ 242403 w 484719"/>
              <a:gd name="connsiteY1" fmla="*/ 0 h 276311"/>
              <a:gd name="connsiteX2" fmla="*/ 484719 w 484719"/>
              <a:gd name="connsiteY2" fmla="*/ 242316 h 276311"/>
              <a:gd name="connsiteX3" fmla="*/ 236052 w 484719"/>
              <a:gd name="connsiteY3" fmla="*/ 68707 h 276311"/>
              <a:gd name="connsiteX4" fmla="*/ 87 w 484719"/>
              <a:gd name="connsiteY4" fmla="*/ 242316 h 276311"/>
              <a:gd name="connsiteX0" fmla="*/ 8 w 437015"/>
              <a:gd name="connsiteY0" fmla="*/ 78445 h 283883"/>
              <a:gd name="connsiteX1" fmla="*/ 194699 w 437015"/>
              <a:gd name="connsiteY1" fmla="*/ 5462 h 283883"/>
              <a:gd name="connsiteX2" fmla="*/ 437015 w 437015"/>
              <a:gd name="connsiteY2" fmla="*/ 247778 h 283883"/>
              <a:gd name="connsiteX3" fmla="*/ 188348 w 437015"/>
              <a:gd name="connsiteY3" fmla="*/ 74169 h 283883"/>
              <a:gd name="connsiteX4" fmla="*/ 8 w 437015"/>
              <a:gd name="connsiteY4" fmla="*/ 78445 h 283883"/>
              <a:gd name="connsiteX0" fmla="*/ 7 w 399972"/>
              <a:gd name="connsiteY0" fmla="*/ 83009 h 147263"/>
              <a:gd name="connsiteX1" fmla="*/ 194698 w 399972"/>
              <a:gd name="connsiteY1" fmla="*/ 10026 h 147263"/>
              <a:gd name="connsiteX2" fmla="*/ 399972 w 399972"/>
              <a:gd name="connsiteY2" fmla="*/ 90417 h 147263"/>
              <a:gd name="connsiteX3" fmla="*/ 188347 w 399972"/>
              <a:gd name="connsiteY3" fmla="*/ 78733 h 147263"/>
              <a:gd name="connsiteX4" fmla="*/ 7 w 399972"/>
              <a:gd name="connsiteY4" fmla="*/ 83009 h 147263"/>
              <a:gd name="connsiteX0" fmla="*/ 7 w 399977"/>
              <a:gd name="connsiteY0" fmla="*/ 73001 h 137255"/>
              <a:gd name="connsiteX1" fmla="*/ 194698 w 399977"/>
              <a:gd name="connsiteY1" fmla="*/ 18 h 137255"/>
              <a:gd name="connsiteX2" fmla="*/ 399972 w 399977"/>
              <a:gd name="connsiteY2" fmla="*/ 80409 h 137255"/>
              <a:gd name="connsiteX3" fmla="*/ 188347 w 399977"/>
              <a:gd name="connsiteY3" fmla="*/ 68725 h 137255"/>
              <a:gd name="connsiteX4" fmla="*/ 7 w 399977"/>
              <a:gd name="connsiteY4" fmla="*/ 73001 h 137255"/>
              <a:gd name="connsiteX0" fmla="*/ 7 w 399994"/>
              <a:gd name="connsiteY0" fmla="*/ 73001 h 80424"/>
              <a:gd name="connsiteX1" fmla="*/ 194698 w 399994"/>
              <a:gd name="connsiteY1" fmla="*/ 18 h 80424"/>
              <a:gd name="connsiteX2" fmla="*/ 399972 w 399994"/>
              <a:gd name="connsiteY2" fmla="*/ 80409 h 80424"/>
              <a:gd name="connsiteX3" fmla="*/ 188347 w 399994"/>
              <a:gd name="connsiteY3" fmla="*/ 68725 h 80424"/>
              <a:gd name="connsiteX4" fmla="*/ 7 w 399994"/>
              <a:gd name="connsiteY4" fmla="*/ 73001 h 80424"/>
              <a:gd name="connsiteX0" fmla="*/ 7 w 399994"/>
              <a:gd name="connsiteY0" fmla="*/ 72996 h 77314"/>
              <a:gd name="connsiteX1" fmla="*/ 194698 w 399994"/>
              <a:gd name="connsiteY1" fmla="*/ 13 h 77314"/>
              <a:gd name="connsiteX2" fmla="*/ 399972 w 399994"/>
              <a:gd name="connsiteY2" fmla="*/ 67704 h 77314"/>
              <a:gd name="connsiteX3" fmla="*/ 188347 w 399994"/>
              <a:gd name="connsiteY3" fmla="*/ 68720 h 77314"/>
              <a:gd name="connsiteX4" fmla="*/ 7 w 399994"/>
              <a:gd name="connsiteY4" fmla="*/ 72996 h 77314"/>
              <a:gd name="connsiteX0" fmla="*/ 7 w 399994"/>
              <a:gd name="connsiteY0" fmla="*/ 62412 h 69529"/>
              <a:gd name="connsiteX1" fmla="*/ 194698 w 399994"/>
              <a:gd name="connsiteY1" fmla="*/ 12 h 69529"/>
              <a:gd name="connsiteX2" fmla="*/ 399972 w 399994"/>
              <a:gd name="connsiteY2" fmla="*/ 67703 h 69529"/>
              <a:gd name="connsiteX3" fmla="*/ 188347 w 399994"/>
              <a:gd name="connsiteY3" fmla="*/ 68719 h 69529"/>
              <a:gd name="connsiteX4" fmla="*/ 7 w 399994"/>
              <a:gd name="connsiteY4" fmla="*/ 62412 h 69529"/>
              <a:gd name="connsiteX0" fmla="*/ 5 w 399992"/>
              <a:gd name="connsiteY0" fmla="*/ 62412 h 69529"/>
              <a:gd name="connsiteX1" fmla="*/ 193637 w 399992"/>
              <a:gd name="connsiteY1" fmla="*/ 12 h 69529"/>
              <a:gd name="connsiteX2" fmla="*/ 399970 w 399992"/>
              <a:gd name="connsiteY2" fmla="*/ 67703 h 69529"/>
              <a:gd name="connsiteX3" fmla="*/ 188345 w 399992"/>
              <a:gd name="connsiteY3" fmla="*/ 68719 h 69529"/>
              <a:gd name="connsiteX4" fmla="*/ 5 w 399992"/>
              <a:gd name="connsiteY4" fmla="*/ 62412 h 6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992" h="69529">
                <a:moveTo>
                  <a:pt x="5" y="62412"/>
                </a:moveTo>
                <a:cubicBezTo>
                  <a:pt x="887" y="50961"/>
                  <a:pt x="126976" y="-870"/>
                  <a:pt x="193637" y="12"/>
                </a:cubicBezTo>
                <a:cubicBezTo>
                  <a:pt x="260298" y="894"/>
                  <a:pt x="401028" y="43942"/>
                  <a:pt x="399970" y="67703"/>
                </a:cubicBezTo>
                <a:cubicBezTo>
                  <a:pt x="402087" y="68180"/>
                  <a:pt x="255006" y="69601"/>
                  <a:pt x="188345" y="68719"/>
                </a:cubicBezTo>
                <a:cubicBezTo>
                  <a:pt x="121684" y="67837"/>
                  <a:pt x="-877" y="73863"/>
                  <a:pt x="5" y="6241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408FD8-4087-4D5E-9639-7C66C0818851}"/>
              </a:ext>
            </a:extLst>
          </p:cNvPr>
          <p:cNvCxnSpPr/>
          <p:nvPr/>
        </p:nvCxnSpPr>
        <p:spPr>
          <a:xfrm>
            <a:off x="8853469" y="933864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A55DA7-11E0-4A50-9891-91DDD7A24659}"/>
              </a:ext>
            </a:extLst>
          </p:cNvPr>
          <p:cNvCxnSpPr/>
          <p:nvPr/>
        </p:nvCxnSpPr>
        <p:spPr>
          <a:xfrm>
            <a:off x="8853469" y="976580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0D13EC-BE1C-4D2F-B977-26A9D9966600}"/>
              </a:ext>
            </a:extLst>
          </p:cNvPr>
          <p:cNvCxnSpPr/>
          <p:nvPr/>
        </p:nvCxnSpPr>
        <p:spPr>
          <a:xfrm>
            <a:off x="8853469" y="1019296"/>
            <a:ext cx="1715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FC8C63B-7456-4100-8485-18DAE5DF3B89}"/>
              </a:ext>
            </a:extLst>
          </p:cNvPr>
          <p:cNvSpPr/>
          <p:nvPr/>
        </p:nvSpPr>
        <p:spPr>
          <a:xfrm>
            <a:off x="8853469" y="1281828"/>
            <a:ext cx="1983582" cy="1798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Alert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7A14D69-1B86-4E3A-9E1B-85429562D5EF}"/>
              </a:ext>
            </a:extLst>
          </p:cNvPr>
          <p:cNvSpPr/>
          <p:nvPr/>
        </p:nvSpPr>
        <p:spPr>
          <a:xfrm>
            <a:off x="8867651" y="2571111"/>
            <a:ext cx="1983582" cy="10911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EA582F-242C-4EB6-97E5-22DE437C8F69}"/>
              </a:ext>
            </a:extLst>
          </p:cNvPr>
          <p:cNvSpPr txBox="1"/>
          <p:nvPr/>
        </p:nvSpPr>
        <p:spPr>
          <a:xfrm>
            <a:off x="9403568" y="3462240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Your Energy Goals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5D1ED2-F2A0-4A7F-AE8E-6CAADFCF6D06}"/>
              </a:ext>
            </a:extLst>
          </p:cNvPr>
          <p:cNvSpPr txBox="1"/>
          <p:nvPr/>
        </p:nvSpPr>
        <p:spPr>
          <a:xfrm>
            <a:off x="8784567" y="1615545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Quick Chat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28FEF3D-6CCE-4D65-95F8-1B764189C336}"/>
              </a:ext>
            </a:extLst>
          </p:cNvPr>
          <p:cNvSpPr/>
          <p:nvPr/>
        </p:nvSpPr>
        <p:spPr>
          <a:xfrm>
            <a:off x="9025941" y="1854337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2E398A-2E90-41E7-8D7B-DDC775348D9E}"/>
              </a:ext>
            </a:extLst>
          </p:cNvPr>
          <p:cNvSpPr/>
          <p:nvPr/>
        </p:nvSpPr>
        <p:spPr>
          <a:xfrm>
            <a:off x="9618012" y="1854338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834008B-48C2-41DA-8CA3-F877C049FA3A}"/>
              </a:ext>
            </a:extLst>
          </p:cNvPr>
          <p:cNvSpPr/>
          <p:nvPr/>
        </p:nvSpPr>
        <p:spPr>
          <a:xfrm>
            <a:off x="10181721" y="1854336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2154D0-8359-4234-A12C-010505D38C1A}"/>
              </a:ext>
            </a:extLst>
          </p:cNvPr>
          <p:cNvSpPr txBox="1"/>
          <p:nvPr/>
        </p:nvSpPr>
        <p:spPr>
          <a:xfrm>
            <a:off x="8784566" y="3817579"/>
            <a:ext cx="9117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Resources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FE7C96-98D4-4573-BDBE-0B86A9D6B727}"/>
              </a:ext>
            </a:extLst>
          </p:cNvPr>
          <p:cNvSpPr/>
          <p:nvPr/>
        </p:nvSpPr>
        <p:spPr>
          <a:xfrm>
            <a:off x="9025941" y="4030630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A99074-5CF7-49D6-AE54-ED28AF92A3D9}"/>
              </a:ext>
            </a:extLst>
          </p:cNvPr>
          <p:cNvSpPr/>
          <p:nvPr/>
        </p:nvSpPr>
        <p:spPr>
          <a:xfrm>
            <a:off x="9025054" y="4552099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A57D5E-5F21-4067-AA7C-343E33C20AC0}"/>
              </a:ext>
            </a:extLst>
          </p:cNvPr>
          <p:cNvSpPr txBox="1"/>
          <p:nvPr/>
        </p:nvSpPr>
        <p:spPr>
          <a:xfrm>
            <a:off x="4522505" y="5574438"/>
            <a:ext cx="3423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Resources still look strange—icons are hard to understand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9D9786-4C58-49C7-A96C-23F36EB665D0}"/>
              </a:ext>
            </a:extLst>
          </p:cNvPr>
          <p:cNvSpPr/>
          <p:nvPr/>
        </p:nvSpPr>
        <p:spPr>
          <a:xfrm>
            <a:off x="5569101" y="4502378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BD0CEC3-AA23-4847-99C7-45D122864303}"/>
              </a:ext>
            </a:extLst>
          </p:cNvPr>
          <p:cNvSpPr/>
          <p:nvPr/>
        </p:nvSpPr>
        <p:spPr>
          <a:xfrm>
            <a:off x="6155661" y="4512867"/>
            <a:ext cx="484631" cy="48463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BF2D28-4AB8-4FA3-878B-27FEA9475476}"/>
              </a:ext>
            </a:extLst>
          </p:cNvPr>
          <p:cNvSpPr txBox="1"/>
          <p:nvPr/>
        </p:nvSpPr>
        <p:spPr>
          <a:xfrm>
            <a:off x="9463181" y="4167876"/>
            <a:ext cx="764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Health Care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6FBA43-1E87-437B-8BD0-24BF54DBFC12}"/>
              </a:ext>
            </a:extLst>
          </p:cNvPr>
          <p:cNvSpPr txBox="1"/>
          <p:nvPr/>
        </p:nvSpPr>
        <p:spPr>
          <a:xfrm>
            <a:off x="9471031" y="4655154"/>
            <a:ext cx="764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Public Safety</a:t>
            </a:r>
          </a:p>
        </p:txBody>
      </p:sp>
    </p:spTree>
    <p:extLst>
      <p:ext uri="{BB962C8B-B14F-4D97-AF65-F5344CB8AC3E}">
        <p14:creationId xmlns:p14="http://schemas.microsoft.com/office/powerpoint/2010/main" val="15635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</TotalTime>
  <Words>75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Mohona Sengupta</dc:creator>
  <cp:lastModifiedBy>Mohona Sengupta</cp:lastModifiedBy>
  <cp:revision>13</cp:revision>
  <dcterms:created xsi:type="dcterms:W3CDTF">2019-09-27T22:27:58Z</dcterms:created>
  <dcterms:modified xsi:type="dcterms:W3CDTF">2019-10-03T20:31:29Z</dcterms:modified>
</cp:coreProperties>
</file>