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429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393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19" autoAdjust="0"/>
  </p:normalViewPr>
  <p:slideViewPr>
    <p:cSldViewPr>
      <p:cViewPr varScale="1">
        <p:scale>
          <a:sx n="94" d="100"/>
          <a:sy n="94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/22.08.01/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model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생성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(models.py)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유동인구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매출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상가정보 파일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model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들을 생성한다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702598-A2D4-8233-4285-F80D8B38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82" y="1805577"/>
            <a:ext cx="4603035" cy="5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model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6523F-B983-8872-78C8-F2753ED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32856"/>
            <a:ext cx="4656002" cy="20706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65042DA-40C4-0BAF-0F3F-90ED1E618B3E}"/>
              </a:ext>
            </a:extLst>
          </p:cNvPr>
          <p:cNvSpPr txBox="1">
            <a:spLocks/>
          </p:cNvSpPr>
          <p:nvPr/>
        </p:nvSpPr>
        <p:spPr>
          <a:xfrm>
            <a:off x="677395" y="1753404"/>
            <a:ext cx="7789210" cy="3424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admin.py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71936-5050-BA9D-471F-F70C335F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240500"/>
            <a:ext cx="614448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model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65042DA-40C4-0BAF-0F3F-90ED1E618B3E}"/>
              </a:ext>
            </a:extLst>
          </p:cNvPr>
          <p:cNvSpPr txBox="1">
            <a:spLocks/>
          </p:cNvSpPr>
          <p:nvPr/>
        </p:nvSpPr>
        <p:spPr>
          <a:xfrm>
            <a:off x="677395" y="1753404"/>
            <a:ext cx="7789210" cy="3424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urls.py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5358EC-6304-BE16-CFCD-2D9863D6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7" y="2642384"/>
            <a:ext cx="7148975" cy="2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model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4E918-74D9-DF5B-C152-0E4E2AEE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4" y="1785010"/>
            <a:ext cx="4115977" cy="3118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3CCDF-0F8F-B388-F706-133CD658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4509120"/>
            <a:ext cx="4492228" cy="20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파일 업로드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F70E48-060D-BA0F-ADE6-3317A11F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8309209" cy="30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파일 업로드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AAC94B-6FD5-064C-9CBF-A468582A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1" y="2847285"/>
            <a:ext cx="5591955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258440-CD8E-4434-38A5-B4294DEE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56" y="1628800"/>
            <a:ext cx="3347864" cy="47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파일 업로드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09F5B-00C3-7B27-0EB8-386B0F788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/>
          <a:stretch/>
        </p:blipFill>
        <p:spPr>
          <a:xfrm>
            <a:off x="539552" y="1700808"/>
            <a:ext cx="3866293" cy="1457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41D0F-6BF4-BDF3-3731-FB745B2B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89004"/>
            <a:ext cx="626832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서비스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1C5C1C-CA6A-E241-1E50-49283DCA9084}"/>
              </a:ext>
            </a:extLst>
          </p:cNvPr>
          <p:cNvSpPr txBox="1">
            <a:spLocks/>
          </p:cNvSpPr>
          <p:nvPr/>
        </p:nvSpPr>
        <p:spPr>
          <a:xfrm>
            <a:off x="599140" y="404664"/>
            <a:ext cx="7789210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상권정보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 err="1">
                <a:solidFill>
                  <a:schemeClr val="tx1"/>
                </a:solidFill>
                <a:latin typeface="+mn-lt"/>
              </a:rPr>
              <a:t>소상공인시장진흥공단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월 평균 추정매출 분석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월 평균 배달주문건수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업종 수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충청남도 주요 매출 정보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일일 평균 유동인구</a:t>
            </a:r>
            <a:endParaRPr lang="en-US" altLang="ko-KR" sz="1400" b="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b="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교통 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아산시 정류장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시내버스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택시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시외버스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주차장 </a:t>
            </a:r>
            <a:r>
              <a:rPr lang="en-US" altLang="ko-KR" sz="1400" b="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b="0" i="0" dirty="0">
                <a:solidFill>
                  <a:schemeClr val="tx1"/>
                </a:solidFill>
                <a:latin typeface="+mn-ea"/>
                <a:ea typeface="+mn-ea"/>
              </a:rPr>
              <a:t>아산시 주차장</a:t>
            </a:r>
            <a:endParaRPr lang="en-US" altLang="ko-KR" sz="14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273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50279</TotalTime>
  <Words>101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django</vt:lpstr>
      <vt:lpstr>django</vt:lpstr>
      <vt:lpstr>django</vt:lpstr>
      <vt:lpstr>django</vt:lpstr>
      <vt:lpstr>django</vt:lpstr>
      <vt:lpstr>django</vt:lpstr>
      <vt:lpstr>django</vt:lpstr>
      <vt:lpstr>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1267</cp:revision>
  <cp:lastPrinted>2016-11-01T07:29:09Z</cp:lastPrinted>
  <dcterms:created xsi:type="dcterms:W3CDTF">2013-09-09T21:16:08Z</dcterms:created>
  <dcterms:modified xsi:type="dcterms:W3CDTF">2022-08-22T05:55:43Z</dcterms:modified>
</cp:coreProperties>
</file>