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429" r:id="rId2"/>
    <p:sldId id="451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54" r:id="rId11"/>
    <p:sldId id="393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114" d="100"/>
          <a:sy n="114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/22.01.09/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정리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to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do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372187-76D6-CA9D-3FCF-2B9C83146AF9}"/>
              </a:ext>
            </a:extLst>
          </p:cNvPr>
          <p:cNvSpPr txBox="1">
            <a:spLocks/>
          </p:cNvSpPr>
          <p:nvPr/>
        </p:nvSpPr>
        <p:spPr>
          <a:xfrm>
            <a:off x="985678" y="1952821"/>
            <a:ext cx="6984776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업종분석 서비스 </a:t>
            </a:r>
            <a:r>
              <a:rPr lang="en-US" altLang="ko-KR" sz="12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200" b="0" i="0" dirty="0">
                <a:solidFill>
                  <a:schemeClr val="tx1"/>
                </a:solidFill>
                <a:latin typeface="+mn-lt"/>
              </a:rPr>
              <a:t>진행중</a:t>
            </a:r>
            <a:r>
              <a:rPr lang="en-US" altLang="ko-KR" sz="1200" b="0" i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매출분석 서비스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A24830-BE0F-8BAD-03B4-7DF4002B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78" y="2671196"/>
            <a:ext cx="6228184" cy="366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4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이번 세미나에 사용한 데이터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717AC97-4338-C8C1-36FC-C86F4C0D782A}"/>
              </a:ext>
            </a:extLst>
          </p:cNvPr>
          <p:cNvSpPr txBox="1">
            <a:spLocks/>
          </p:cNvSpPr>
          <p:nvPr/>
        </p:nvSpPr>
        <p:spPr>
          <a:xfrm>
            <a:off x="971600" y="2204864"/>
            <a:ext cx="6984776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+mn-lt"/>
              </a:rPr>
              <a:t>소상공인시장진흥공단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lt"/>
              </a:rPr>
              <a:t>_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lt"/>
              </a:rPr>
              <a:t>상가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lt"/>
              </a:rPr>
              <a:t>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lt"/>
              </a:rPr>
              <a:t>상권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lt"/>
              </a:rPr>
              <a:t>)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lt"/>
              </a:rPr>
              <a:t>정보</a:t>
            </a:r>
            <a:endParaRPr lang="en-US" altLang="ko-KR" sz="1600" b="0" i="0" dirty="0">
              <a:solidFill>
                <a:srgbClr val="333333"/>
              </a:solidFill>
              <a:effectLst/>
              <a:latin typeface="+mn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서울시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+mn-lt"/>
              </a:rPr>
              <a:t>우리마을가게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 상권분석서비스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상권영역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94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데이터 확인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717AC97-4338-C8C1-36FC-C86F4C0D782A}"/>
              </a:ext>
            </a:extLst>
          </p:cNvPr>
          <p:cNvSpPr txBox="1">
            <a:spLocks/>
          </p:cNvSpPr>
          <p:nvPr/>
        </p:nvSpPr>
        <p:spPr>
          <a:xfrm>
            <a:off x="726324" y="1985794"/>
            <a:ext cx="8388350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현재 서비스는 행정동 별로 제공되어 행정동 별로 하고 싶었으나 행정동 코드만 존재</a:t>
            </a:r>
            <a:endParaRPr lang="en-US" altLang="ko-KR" sz="16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994861-5BF5-8D7D-BC16-F656A609B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1" y="2420888"/>
            <a:ext cx="8411749" cy="1886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7FD6DC-7586-F143-A3B2-4F7C84A6FC10}"/>
              </a:ext>
            </a:extLst>
          </p:cNvPr>
          <p:cNvSpPr/>
          <p:nvPr/>
        </p:nvSpPr>
        <p:spPr>
          <a:xfrm>
            <a:off x="7740426" y="2420888"/>
            <a:ext cx="1152852" cy="4793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47399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데이터 확인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717AC97-4338-C8C1-36FC-C86F4C0D782A}"/>
              </a:ext>
            </a:extLst>
          </p:cNvPr>
          <p:cNvSpPr txBox="1">
            <a:spLocks/>
          </p:cNvSpPr>
          <p:nvPr/>
        </p:nvSpPr>
        <p:spPr>
          <a:xfrm>
            <a:off x="726324" y="1985794"/>
            <a:ext cx="8388350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데이터 문의를 했으나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시군구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데이터만 존재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다른 데이터 파일은 불일치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D9D2B7-4BBF-4892-E93D-372EB2E7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499178"/>
            <a:ext cx="7748514" cy="9298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B502AE-3DAF-FD4A-9C78-D06BF72B5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13" y="3641978"/>
            <a:ext cx="3086531" cy="2467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7876D0-B82D-512E-DC43-36E1EB08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484" y="3678030"/>
            <a:ext cx="5134691" cy="239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2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데이터 확인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717AC97-4338-C8C1-36FC-C86F4C0D782A}"/>
              </a:ext>
            </a:extLst>
          </p:cNvPr>
          <p:cNvSpPr txBox="1">
            <a:spLocks/>
          </p:cNvSpPr>
          <p:nvPr/>
        </p:nvSpPr>
        <p:spPr>
          <a:xfrm>
            <a:off x="726324" y="1985794"/>
            <a:ext cx="8388350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소상공인시장진흥공단에서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제공하는 행정동 코드 확인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	-&gt;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코드가 일치하나 행정동 코드명이 뒤에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00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이 더 붙음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DFB92-48FA-45FE-85D5-63A2CB46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7" y="2815128"/>
            <a:ext cx="8283238" cy="29542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25D142-CA4D-7508-9291-20907FDAF787}"/>
              </a:ext>
            </a:extLst>
          </p:cNvPr>
          <p:cNvSpPr/>
          <p:nvPr/>
        </p:nvSpPr>
        <p:spPr>
          <a:xfrm>
            <a:off x="726323" y="2891904"/>
            <a:ext cx="8166851" cy="4793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71157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데이터 확인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717AC97-4338-C8C1-36FC-C86F4C0D782A}"/>
              </a:ext>
            </a:extLst>
          </p:cNvPr>
          <p:cNvSpPr txBox="1">
            <a:spLocks/>
          </p:cNvSpPr>
          <p:nvPr/>
        </p:nvSpPr>
        <p:spPr>
          <a:xfrm>
            <a:off x="726324" y="1985794"/>
            <a:ext cx="8388350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소상공인시장진흥공단에서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제공하는 행정동 코드가 일치하는지 확인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D126AD-9A2F-03C7-E593-5F14FBFF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92" y="2497261"/>
            <a:ext cx="4115620" cy="41490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95981F-6B08-62A2-A0E0-D3FA00F31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499" y="2486199"/>
            <a:ext cx="3817818" cy="417120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B024CC5-82F4-3901-9DCD-4D87DCA23571}"/>
              </a:ext>
            </a:extLst>
          </p:cNvPr>
          <p:cNvSpPr/>
          <p:nvPr/>
        </p:nvSpPr>
        <p:spPr>
          <a:xfrm>
            <a:off x="1763688" y="3789040"/>
            <a:ext cx="720080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C571EC-0481-D301-44A0-DA44024B41B1}"/>
              </a:ext>
            </a:extLst>
          </p:cNvPr>
          <p:cNvSpPr/>
          <p:nvPr/>
        </p:nvSpPr>
        <p:spPr>
          <a:xfrm>
            <a:off x="6031708" y="4077072"/>
            <a:ext cx="720080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21011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데이터 합치기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FEF5A-8F85-4BB3-7A2E-ED5FE11A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38" y="1925863"/>
            <a:ext cx="7871591" cy="1467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F09AF8-BD70-8EF5-143B-1B9AB65AD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06" y="3546678"/>
            <a:ext cx="7883623" cy="2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3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데이터 합치기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605FD2-B485-6345-DC4A-FBA47BDE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4" y="2137870"/>
            <a:ext cx="8596289" cy="10729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0CA9A9-DFFA-DE86-D875-577C3BEC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6" y="3414428"/>
            <a:ext cx="8300169" cy="203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4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데이터 합치기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F1B6B5-12F2-FFC3-3961-595F09C6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87" y="1826938"/>
            <a:ext cx="8627980" cy="8099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FC8840-05A8-AB0C-130E-706CCCEE5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87" y="3240031"/>
            <a:ext cx="8424829" cy="19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119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22199</TotalTime>
  <Words>116</Words>
  <Application>Microsoft Office PowerPoint</Application>
  <PresentationFormat>화면 슬라이드 쇼(4:3)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1263</cp:revision>
  <cp:lastPrinted>2016-11-01T07:29:09Z</cp:lastPrinted>
  <dcterms:created xsi:type="dcterms:W3CDTF">2013-09-09T21:16:08Z</dcterms:created>
  <dcterms:modified xsi:type="dcterms:W3CDTF">2023-01-08T17:45:52Z</dcterms:modified>
</cp:coreProperties>
</file>