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429" r:id="rId2"/>
    <p:sldId id="451" r:id="rId3"/>
    <p:sldId id="468" r:id="rId4"/>
    <p:sldId id="469" r:id="rId5"/>
    <p:sldId id="455" r:id="rId6"/>
    <p:sldId id="462" r:id="rId7"/>
    <p:sldId id="456" r:id="rId8"/>
    <p:sldId id="463" r:id="rId9"/>
    <p:sldId id="464" r:id="rId10"/>
    <p:sldId id="465" r:id="rId11"/>
    <p:sldId id="466" r:id="rId12"/>
    <p:sldId id="467" r:id="rId13"/>
    <p:sldId id="454" r:id="rId14"/>
    <p:sldId id="393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06" d="100"/>
          <a:sy n="106" d="100"/>
        </p:scale>
        <p:origin x="845" y="-7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/22.01.16/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BA4C04-6146-EC3C-C6A2-CAE6C0D1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60" y="2348880"/>
            <a:ext cx="7656815" cy="40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2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F14929-5DE8-65A5-9FFF-99372A67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8" y="1965450"/>
            <a:ext cx="7937467" cy="37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1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B988C7-08DB-16CD-3551-5EBD59E4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88" y="2132856"/>
            <a:ext cx="7401648" cy="3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6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985678" y="1952821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업종분석 서비스 </a:t>
            </a:r>
            <a:r>
              <a:rPr lang="en-US" altLang="ko-KR" sz="1200" b="0" i="0" dirty="0">
                <a:solidFill>
                  <a:schemeClr val="tx1"/>
                </a:solidFill>
                <a:latin typeface="+mn-lt"/>
              </a:rPr>
              <a:t>– </a:t>
            </a: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업종분포 현황 데이터 정리</a:t>
            </a:r>
            <a:r>
              <a:rPr lang="en-US" altLang="ko-KR" sz="12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latin typeface="+mn-lt"/>
              </a:rPr>
              <a:t>그래프 완성</a:t>
            </a:r>
            <a:endParaRPr lang="en-US" altLang="ko-KR" sz="12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매출분석 서비스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BDF595-0E55-8979-0421-E6E99D62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46143"/>
            <a:ext cx="5685331" cy="41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이번 세미나에 사용한 데이터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17AC97-4338-C8C1-36FC-C86F4C0D782A}"/>
              </a:ext>
            </a:extLst>
          </p:cNvPr>
          <p:cNvSpPr txBox="1">
            <a:spLocks/>
          </p:cNvSpPr>
          <p:nvPr/>
        </p:nvSpPr>
        <p:spPr>
          <a:xfrm>
            <a:off x="755650" y="2276872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n-lt"/>
              </a:rPr>
              <a:t>소상공인시장진흥공단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_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상가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상권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)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정보</a:t>
            </a:r>
            <a:endParaRPr lang="en-US" altLang="ko-KR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서울시 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n-lt"/>
              </a:rPr>
              <a:t>우리마을가게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 상권분석서비스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상권영역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서울시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_</a:t>
            </a:r>
            <a:r>
              <a:rPr lang="ko-KR" altLang="en-US" sz="1600" b="0" i="0" dirty="0" err="1">
                <a:solidFill>
                  <a:schemeClr val="tx1"/>
                </a:solidFill>
                <a:effectLst/>
                <a:latin typeface="+mn-lt"/>
              </a:rPr>
              <a:t>우리마을가게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_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상권분석서비스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상권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-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n-lt"/>
              </a:rPr>
              <a:t>점포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94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25EABD-9282-AA4F-36A3-CF4256C5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99232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CCC5D1-6311-2F5D-2D33-FC2FCFA2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40973"/>
            <a:ext cx="5239766" cy="22011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893F4E-94D0-F793-D11B-9C2BE11F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05" y="3242119"/>
            <a:ext cx="4848132" cy="36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EFFC84-3624-9083-F33A-B28F79AA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2" y="1772816"/>
            <a:ext cx="7709701" cy="41165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BD071C-3B60-A5CC-9AF7-B7AF07696690}"/>
              </a:ext>
            </a:extLst>
          </p:cNvPr>
          <p:cNvSpPr/>
          <p:nvPr/>
        </p:nvSpPr>
        <p:spPr>
          <a:xfrm>
            <a:off x="857918" y="5463602"/>
            <a:ext cx="4146130" cy="4257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7399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상권데이터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FBFC2-D289-056C-C138-B03D0C11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3384376" cy="43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5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B5BF8-D1C2-BE44-D5BE-1522C34B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620799" cy="1371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82BA97-2C50-AF35-5F03-6A6287B8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0" y="3338457"/>
            <a:ext cx="7513238" cy="33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2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7995BA-16DF-6CE8-E25B-44FB486D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50475"/>
            <a:ext cx="7561382" cy="4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8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상권정보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점포 데이터 가져오기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1CFE0D-BDC8-0F19-CDF3-24D5E0B7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157926" cy="5760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CCA1D7-E402-7754-9547-10E7F3B61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42" y="2321616"/>
            <a:ext cx="4848902" cy="228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1F31ED-9D8B-49D1-3D81-28B5090A9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163" y="2822960"/>
            <a:ext cx="589679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63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22576</TotalTime>
  <Words>94</Words>
  <Application>Microsoft Office PowerPoint</Application>
  <PresentationFormat>화면 슬라이드 쇼(4:3)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상권정보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1284</cp:revision>
  <cp:lastPrinted>2016-11-01T07:29:09Z</cp:lastPrinted>
  <dcterms:created xsi:type="dcterms:W3CDTF">2013-09-09T21:16:08Z</dcterms:created>
  <dcterms:modified xsi:type="dcterms:W3CDTF">2023-01-29T23:05:57Z</dcterms:modified>
</cp:coreProperties>
</file>