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429" r:id="rId2"/>
    <p:sldId id="492" r:id="rId3"/>
    <p:sldId id="508" r:id="rId4"/>
    <p:sldId id="509" r:id="rId5"/>
    <p:sldId id="510" r:id="rId6"/>
    <p:sldId id="512" r:id="rId7"/>
    <p:sldId id="511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454" r:id="rId16"/>
    <p:sldId id="393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85" d="100"/>
          <a:sy n="85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/23.03.13/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serializers.py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861A1C-D092-5B3C-2AAB-4D84AB30396B}"/>
              </a:ext>
            </a:extLst>
          </p:cNvPr>
          <p:cNvSpPr txBox="1">
            <a:spLocks/>
          </p:cNvSpPr>
          <p:nvPr/>
        </p:nvSpPr>
        <p:spPr>
          <a:xfrm>
            <a:off x="1103700" y="5696629"/>
            <a:ext cx="6564643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//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파이썬 객체나 </a:t>
            </a:r>
            <a:r>
              <a:rPr lang="en-US" altLang="ko-KR" sz="1700" b="0" i="0" dirty="0" err="1">
                <a:solidFill>
                  <a:srgbClr val="00B050"/>
                </a:solidFill>
                <a:latin typeface="+mn-lt"/>
              </a:rPr>
              <a:t>queryset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과 같은 복잡한 객체들을 </a:t>
            </a: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REST API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에서 사용할 </a:t>
            </a:r>
            <a:r>
              <a:rPr lang="en-US" altLang="ko-KR" sz="1700" b="0" i="0" dirty="0" err="1">
                <a:solidFill>
                  <a:srgbClr val="00B050"/>
                </a:solidFill>
                <a:latin typeface="+mn-lt"/>
              </a:rPr>
              <a:t>json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과 같은 형태로 변환해주는 어댑터 역할</a:t>
            </a:r>
            <a:endParaRPr lang="en-US" altLang="ko-KR" sz="1600" b="0" i="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D85F02-60DB-0697-42F0-997AF844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90894"/>
            <a:ext cx="609685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4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urls.py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577E7-C3A4-39C4-EC51-4BC83344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94564"/>
            <a:ext cx="6516009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3A6D62-537F-88D4-1209-68DE796C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37112"/>
            <a:ext cx="382958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views.py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FDD3EE-E200-3A3B-2BFA-E906E264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90894"/>
            <a:ext cx="9144000" cy="40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8DFBBB-3D79-1D4F-588F-F18DEC32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64" y="1930483"/>
            <a:ext cx="6292713" cy="47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8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97547-58B7-0019-7F84-0545881F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43995"/>
            <a:ext cx="4226612" cy="48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4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1820837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상권데이터 저장하고 데이터 읽기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에서 데이터 분석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BC1DC-AA7A-08D7-527F-6E98A594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5400600" cy="151177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창에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mongod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를 입력하여 서버를 시작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9D9EFF-96C7-B12B-CAC1-CE8CD4AE086D}"/>
              </a:ext>
            </a:extLst>
          </p:cNvPr>
          <p:cNvSpPr txBox="1">
            <a:spLocks/>
          </p:cNvSpPr>
          <p:nvPr/>
        </p:nvSpPr>
        <p:spPr>
          <a:xfrm>
            <a:off x="929807" y="4483552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처음에는 오류가 난다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파일을 저장할 위치를 저장하지 않았기 때문</a:t>
            </a: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C:\data\db</a:t>
            </a:r>
          </a:p>
          <a:p>
            <a:pPr marL="342900" indent="-342900" algn="l">
              <a:lnSpc>
                <a:spcPct val="150000"/>
              </a:lnSpc>
              <a:buAutoNum type="arabicParenR"/>
            </a:pP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mongod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--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dbpath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“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저장할 위치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816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창에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mongod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를 입력하여 서버 연결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8EC8D2-5EC6-CF02-6BB7-990A76E8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02823"/>
            <a:ext cx="4913780" cy="15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35730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가상환경을 실행하고 필요한 모듈 설치</a:t>
            </a: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pip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install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django</a:t>
            </a: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djongo</a:t>
            </a: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pytz</a:t>
            </a: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djangorestframework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//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웹 </a:t>
            </a: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API 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구축</a:t>
            </a:r>
            <a:endParaRPr lang="en-US" altLang="ko-KR" sz="1700" b="0" i="0" dirty="0">
              <a:solidFill>
                <a:srgbClr val="00B050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-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cors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-headers </a:t>
            </a: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//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다른 서버로부터 내 서버 앱으로 들어오는 요청을 허가함</a:t>
            </a:r>
            <a:endParaRPr lang="en-US" altLang="ko-KR" sz="1700" b="0" i="0" dirty="0">
              <a:solidFill>
                <a:srgbClr val="00B05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프로젝트 생성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manage.py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startproject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&lt;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프로젝트이름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앱 생성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manage.py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startapp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&lt;</a:t>
            </a:r>
            <a:r>
              <a:rPr lang="ko-KR" altLang="en-US" sz="1700" b="0" i="0" dirty="0" err="1">
                <a:solidFill>
                  <a:schemeClr val="tx1"/>
                </a:solidFill>
                <a:latin typeface="+mn-lt"/>
              </a:rPr>
              <a:t>앱이름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7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settings.py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AD810-FE3C-E1C8-502E-D496B92A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40" y="2267871"/>
            <a:ext cx="4002233" cy="30186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D834EA-0671-EA2C-4692-F82136A001D9}"/>
              </a:ext>
            </a:extLst>
          </p:cNvPr>
          <p:cNvSpPr/>
          <p:nvPr/>
        </p:nvSpPr>
        <p:spPr>
          <a:xfrm>
            <a:off x="1475656" y="4293096"/>
            <a:ext cx="2808312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84921D-B52E-7268-03DB-0AC6A8DA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487824"/>
            <a:ext cx="3198590" cy="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settings.py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4403A8-C694-F54E-D99F-760CB5CA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5672"/>
            <a:ext cx="5944430" cy="2829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487A8C-1096-A842-FFA2-95240E96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321293"/>
            <a:ext cx="3439005" cy="108600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911A5DD9-3EEE-1CA3-D4FE-AD0E68346C3E}"/>
              </a:ext>
            </a:extLst>
          </p:cNvPr>
          <p:cNvSpPr txBox="1">
            <a:spLocks/>
          </p:cNvSpPr>
          <p:nvPr/>
        </p:nvSpPr>
        <p:spPr>
          <a:xfrm>
            <a:off x="4533026" y="5288230"/>
            <a:ext cx="432048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// 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모두 허용하지 않고 </a:t>
            </a: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8081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만 허용</a:t>
            </a:r>
            <a:endParaRPr lang="en-US" altLang="ko-KR" sz="1600" b="0" i="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211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settings.py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9A2495-9B24-33B4-CA14-69A4AC7D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78970"/>
            <a:ext cx="3672408" cy="23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models.py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수정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CFD18-B16B-B8A7-4563-A3767FB7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6" y="2386650"/>
            <a:ext cx="7878375" cy="24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와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연결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68300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python manage.py </a:t>
            </a:r>
            <a:r>
              <a:rPr lang="en-US" altLang="ko-KR" sz="1700" b="0" i="0" dirty="0" err="1">
                <a:solidFill>
                  <a:schemeClr val="tx1"/>
                </a:solidFill>
                <a:latin typeface="+mn-lt"/>
              </a:rPr>
              <a:t>makemigrations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1F5522-5DD0-57BC-F112-AEDCE603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9" y="2390894"/>
            <a:ext cx="7956376" cy="36556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9861A1C-D092-5B3C-2AAB-4D84AB30396B}"/>
              </a:ext>
            </a:extLst>
          </p:cNvPr>
          <p:cNvSpPr txBox="1">
            <a:spLocks/>
          </p:cNvSpPr>
          <p:nvPr/>
        </p:nvSpPr>
        <p:spPr>
          <a:xfrm>
            <a:off x="929807" y="6113393"/>
            <a:ext cx="6264696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//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제대로 실행된 것을 확인할 수 있음</a:t>
            </a:r>
            <a:endParaRPr lang="en-US" altLang="ko-KR" sz="1700" b="0" i="0" dirty="0">
              <a:solidFill>
                <a:srgbClr val="00B05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rgbClr val="00B050"/>
                </a:solidFill>
                <a:latin typeface="+mn-lt"/>
              </a:rPr>
              <a:t>//</a:t>
            </a:r>
            <a:r>
              <a:rPr lang="en-US" altLang="ko-KR" sz="1700" b="0" i="0" dirty="0" err="1">
                <a:solidFill>
                  <a:srgbClr val="00B050"/>
                </a:solidFill>
                <a:latin typeface="+mn-lt"/>
              </a:rPr>
              <a:t>mongodb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가 제대로 연결이 </a:t>
            </a:r>
            <a:r>
              <a:rPr lang="ko-KR" altLang="en-US" sz="1700" b="0" i="0" dirty="0" err="1">
                <a:solidFill>
                  <a:srgbClr val="00B050"/>
                </a:solidFill>
                <a:latin typeface="+mn-lt"/>
              </a:rPr>
              <a:t>안되어있으면</a:t>
            </a:r>
            <a:r>
              <a:rPr lang="ko-KR" altLang="en-US" sz="1700" b="0" i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ko-KR" altLang="en-US" sz="1700" b="0" i="0" dirty="0" err="1">
                <a:solidFill>
                  <a:srgbClr val="00B050"/>
                </a:solidFill>
                <a:latin typeface="+mn-lt"/>
              </a:rPr>
              <a:t>오류남</a:t>
            </a:r>
            <a:endParaRPr lang="en-US" altLang="ko-KR" sz="1600" b="0" i="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1994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25448</TotalTime>
  <Words>279</Words>
  <Application>Microsoft Office PowerPoint</Application>
  <PresentationFormat>화면 슬라이드 쇼(4:3)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1632</cp:revision>
  <cp:lastPrinted>2016-11-01T07:29:09Z</cp:lastPrinted>
  <dcterms:created xsi:type="dcterms:W3CDTF">2013-09-09T21:16:08Z</dcterms:created>
  <dcterms:modified xsi:type="dcterms:W3CDTF">2023-03-12T16:18:00Z</dcterms:modified>
</cp:coreProperties>
</file>