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1"/>
  </p:notesMasterIdLst>
  <p:sldIdLst>
    <p:sldId id="429" r:id="rId2"/>
    <p:sldId id="492" r:id="rId3"/>
    <p:sldId id="494" r:id="rId4"/>
    <p:sldId id="493" r:id="rId5"/>
    <p:sldId id="495" r:id="rId6"/>
    <p:sldId id="496" r:id="rId7"/>
    <p:sldId id="497" r:id="rId8"/>
    <p:sldId id="454" r:id="rId9"/>
    <p:sldId id="393" r:id="rId10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찬민" initials="배" lastIdx="0" clrIdx="0"/>
  <p:cmAuthor id="2" name="한설 고" initials="한고" lastIdx="2" clrIdx="1">
    <p:extLst>
      <p:ext uri="{19B8F6BF-5375-455C-9EA6-DF929625EA0E}">
        <p15:presenceInfo xmlns:p15="http://schemas.microsoft.com/office/powerpoint/2012/main" userId="2892c982dbaa564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99"/>
    <a:srgbClr val="FF6600"/>
    <a:srgbClr val="0000FF"/>
    <a:srgbClr val="9900FF"/>
    <a:srgbClr val="6600CC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86" autoAdjust="0"/>
    <p:restoredTop sz="95026" autoAdjust="0"/>
  </p:normalViewPr>
  <p:slideViewPr>
    <p:cSldViewPr>
      <p:cViewPr varScale="1">
        <p:scale>
          <a:sx n="114" d="100"/>
          <a:sy n="114" d="100"/>
        </p:scale>
        <p:origin x="158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452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3432" y="-102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778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r">
              <a:defRPr sz="1200"/>
            </a:lvl1pPr>
          </a:lstStyle>
          <a:p>
            <a:fld id="{57764B8E-7EC0-4B59-8DA5-E04CAE3DB5F2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264" tIns="44632" rIns="89264" bIns="44632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9" y="4690502"/>
            <a:ext cx="5438759" cy="4443878"/>
          </a:xfrm>
          <a:prstGeom prst="rect">
            <a:avLst/>
          </a:prstGeom>
        </p:spPr>
        <p:txBody>
          <a:bodyPr vert="horz" lIns="89264" tIns="44632" rIns="89264" bIns="44632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778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r">
              <a:defRPr sz="1200"/>
            </a:lvl1pPr>
          </a:lstStyle>
          <a:p>
            <a:fld id="{420F09F9-D812-4758-8566-A65BCCCBD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8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5120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1752600"/>
            <a:ext cx="7772400" cy="1981200"/>
          </a:xfrm>
        </p:spPr>
        <p:txBody>
          <a:bodyPr anchor="ctr" anchorCtr="1">
            <a:normAutofit/>
          </a:bodyPr>
          <a:lstStyle>
            <a:lvl1pPr algn="ctr">
              <a:defRPr/>
            </a:lvl1pPr>
          </a:lstStyle>
          <a:p>
            <a:r>
              <a:rPr lang="ko-KR" altLang="en-US" dirty="0"/>
              <a:t>세미나 제목</a:t>
            </a:r>
            <a:endParaRPr lang="en-US" altLang="ko-KR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 dirty="0"/>
              <a:t>소속</a:t>
            </a:r>
            <a:r>
              <a:rPr lang="en-US" altLang="ko-KR" dirty="0"/>
              <a:t>/</a:t>
            </a:r>
            <a:r>
              <a:rPr lang="ko-KR" altLang="en-US" dirty="0"/>
              <a:t>날짜</a:t>
            </a:r>
            <a:r>
              <a:rPr lang="en-US" altLang="ko-KR" dirty="0"/>
              <a:t>/</a:t>
            </a:r>
            <a:r>
              <a:rPr lang="ko-KR" altLang="en-US" dirty="0"/>
              <a:t>이름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charset="-127"/>
              </a:defRPr>
            </a:lvl1pPr>
          </a:lstStyle>
          <a:p>
            <a:pPr>
              <a:defRPr/>
            </a:pPr>
            <a:fld id="{87A7431B-603E-467D-882E-3062B6363EC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5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16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8" name="Text Box 14"/>
          <p:cNvSpPr txBox="1">
            <a:spLocks noChangeArrowheads="1"/>
          </p:cNvSpPr>
          <p:nvPr userDrawn="1"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9" name="Text Box 15"/>
          <p:cNvSpPr txBox="1">
            <a:spLocks noChangeArrowheads="1"/>
          </p:cNvSpPr>
          <p:nvPr userDrawn="1"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20" name="Picture 1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21" name="Rectangle 4"/>
          <p:cNvSpPr>
            <a:spLocks noChangeArrowheads="1"/>
          </p:cNvSpPr>
          <p:nvPr userDrawn="1"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22" name="Rectangle 5"/>
          <p:cNvSpPr>
            <a:spLocks noChangeArrowheads="1"/>
          </p:cNvSpPr>
          <p:nvPr userDrawn="1"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9588" y="188913"/>
            <a:ext cx="2033587" cy="61356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55650" y="188913"/>
            <a:ext cx="5951538" cy="61356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>
                <a:latin typeface="HY헤드라인M"/>
                <a:ea typeface="HY헤드라인M"/>
              </a:rPr>
              <a:t>강민서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b="1">
                <a:latin typeface="Arial"/>
                <a:ea typeface="굴림"/>
              </a:rPr>
              <a:t>Email : </a:t>
            </a:r>
            <a:r>
              <a:rPr lang="en-US" altLang="ko-KR" sz="1800" b="1" kern="0" spc="0">
                <a:solidFill>
                  <a:srgbClr val="000000"/>
                </a:solidFill>
                <a:effectLst/>
                <a:latin typeface="Arial" panose="020B0604020202020204" pitchFamily="34" charset="0"/>
                <a:ea typeface="함초롬바탕" panose="02030604000101010101" pitchFamily="18" charset="-127"/>
                <a:cs typeface="Arial" panose="020B0604020202020204" pitchFamily="34" charset="0"/>
              </a:rPr>
              <a:t>a01063294905</a:t>
            </a:r>
            <a:r>
              <a:rPr lang="en-US" altLang="ko-KR" sz="1800" b="1">
                <a:latin typeface="Arial"/>
                <a:ea typeface="굴림"/>
              </a:rPr>
              <a:t>@gmail.com</a:t>
            </a:r>
            <a:endParaRPr lang="ko-KR" altLang="en-US" sz="1800" b="1" dirty="0">
              <a:latin typeface="Arial"/>
              <a:ea typeface="굴림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b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28675" y="1052513"/>
            <a:ext cx="3919538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00613" y="1052513"/>
            <a:ext cx="3919537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88913"/>
            <a:ext cx="8137525" cy="6477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/>
          <a:lstStyle/>
          <a:p>
            <a:pPr lvl="0"/>
            <a:r>
              <a:rPr lang="ko-KR" altLang="en-US"/>
              <a:t>마스터 제목 유형을 편집하려면 누르십시오</a:t>
            </a:r>
            <a:r>
              <a:rPr lang="en-US" altLang="ko-KR"/>
              <a:t>. 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8675" y="1052513"/>
            <a:ext cx="7991475" cy="527208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>
          <a:xfrm>
            <a:off x="684213" y="908050"/>
            <a:ext cx="8459787" cy="698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0066"/>
              </a:gs>
            </a:gsLst>
            <a:lin ang="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>
          <a:xfrm>
            <a:off x="6988175" y="6477000"/>
            <a:ext cx="1905000" cy="3810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/>
          <a:lstStyle/>
          <a:p>
            <a:pPr algn="r"/>
            <a:fld id="{467224BF-58AA-4D3F-AC6F-AA05367478A1}" type="slidenum">
              <a:rPr lang="en-US" altLang="ko-KR" sz="1400"/>
              <a:pPr algn="r"/>
              <a:t>‹#›</a:t>
            </a:fld>
            <a:endParaRPr lang="en-US" altLang="ko-KR" sz="1400"/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95" name="Text Box 19"/>
          <p:cNvSpPr txBox="1">
            <a:spLocks noChangeArrowheads="1"/>
          </p:cNvSpPr>
          <p:nvPr/>
        </p:nvSpPr>
        <p:spPr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50196" name="Text Box 20"/>
          <p:cNvSpPr txBox="1">
            <a:spLocks noChangeArrowheads="1"/>
          </p:cNvSpPr>
          <p:nvPr/>
        </p:nvSpPr>
        <p:spPr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033" name="Picture 21"/>
          <p:cNvPicPr>
            <a:picLocks noChangeAspect="1" noChangeArrowheads="1"/>
          </p:cNvPicPr>
          <p:nvPr/>
        </p:nvPicPr>
        <p:blipFill rotWithShape="1">
          <a:blip r:embed="rId13" cstate="print"/>
          <a:srcRect/>
          <a:stretch>
            <a:fillRect/>
          </a:stretch>
        </p:blipFill>
        <p:spPr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8" r:id="rId7"/>
    <p:sldLayoutId id="2147483759" r:id="rId8"/>
    <p:sldLayoutId id="2147483760" r:id="rId9"/>
    <p:sldLayoutId id="2147483761" r:id="rId10"/>
    <p:sldLayoutId id="2147483745" r:id="rId11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SzPct val="80000"/>
        <a:buFont typeface="Wingdings"/>
        <a:buChar char="u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SzPct val="110000"/>
        <a:buFont typeface="Wingdings"/>
        <a:buChar char="ü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Wingdings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DC61D7-E0F3-4777-8726-7F1E762299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MongoDB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4623A7F-6E61-4C68-8518-0CB891D30A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1560" y="4509120"/>
            <a:ext cx="6400800" cy="1752600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컴퓨터공학과</a:t>
            </a:r>
            <a:r>
              <a:rPr lang="en-US" altLang="ko-KR" dirty="0"/>
              <a:t>/23.03.20/</a:t>
            </a:r>
            <a:r>
              <a:rPr lang="ko-KR" altLang="en-US" dirty="0"/>
              <a:t>강민서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6C26414-A102-48A0-B3BE-B35723AA7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_x596017944">
            <a:extLst>
              <a:ext uri="{FF2B5EF4-FFF2-40B4-BE49-F238E27FC236}">
                <a16:creationId xmlns:a16="http://schemas.microsoft.com/office/drawing/2014/main" id="{F357016D-AA4C-4075-A110-30B35B6DEB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4343400"/>
            <a:ext cx="6400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순천향대학교</a:t>
            </a:r>
            <a:endParaRPr kumimoji="0" lang="ko-KR" altLang="ko-K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컴퓨터시스템연구실</a:t>
            </a:r>
            <a:endParaRPr kumimoji="0" lang="ko-KR" altLang="ko-K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78565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4">
            <a:extLst>
              <a:ext uri="{FF2B5EF4-FFF2-40B4-BE49-F238E27FC236}">
                <a16:creationId xmlns:a16="http://schemas.microsoft.com/office/drawing/2014/main" id="{5C7DA314-E563-13A5-E34D-F1A5B0145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en-US" altLang="ko-KR" dirty="0">
                <a:solidFill>
                  <a:schemeClr val="accent6">
                    <a:lumMod val="50000"/>
                  </a:schemeClr>
                </a:solidFill>
              </a:rPr>
              <a:t>MongoDB</a:t>
            </a:r>
            <a:endParaRPr lang="ko-KR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1CC3D64-45D1-AE91-9921-717D82A0F6FE}"/>
              </a:ext>
            </a:extLst>
          </p:cNvPr>
          <p:cNvSpPr txBox="1">
            <a:spLocks/>
          </p:cNvSpPr>
          <p:nvPr/>
        </p:nvSpPr>
        <p:spPr>
          <a:xfrm>
            <a:off x="677395" y="1054384"/>
            <a:ext cx="7789210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400" b="0" i="0" dirty="0">
                <a:solidFill>
                  <a:schemeClr val="tx1"/>
                </a:solidFill>
                <a:latin typeface="+mn-lt"/>
              </a:rPr>
              <a:t>+ </a:t>
            </a:r>
            <a:r>
              <a:rPr lang="ko-KR" altLang="en-US" sz="2400" b="0" i="0" dirty="0">
                <a:solidFill>
                  <a:schemeClr val="tx1"/>
                </a:solidFill>
                <a:latin typeface="+mn-lt"/>
              </a:rPr>
              <a:t>파일 업로드 후 </a:t>
            </a:r>
            <a:r>
              <a:rPr lang="en-US" altLang="ko-KR" sz="2400" b="0" i="0" dirty="0" err="1">
                <a:solidFill>
                  <a:schemeClr val="tx1"/>
                </a:solidFill>
                <a:latin typeface="+mn-lt"/>
              </a:rPr>
              <a:t>mongodb</a:t>
            </a:r>
            <a:r>
              <a:rPr lang="ko-KR" altLang="en-US" sz="2400" b="0" i="0" dirty="0">
                <a:solidFill>
                  <a:schemeClr val="tx1"/>
                </a:solidFill>
                <a:latin typeface="+mn-lt"/>
              </a:rPr>
              <a:t>에 저장</a:t>
            </a:r>
            <a:endParaRPr lang="en-US" altLang="ko-KR" sz="2400" b="0" i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EF2FC4AC-761C-902B-C08A-63955F96CA04}"/>
              </a:ext>
            </a:extLst>
          </p:cNvPr>
          <p:cNvSpPr txBox="1">
            <a:spLocks/>
          </p:cNvSpPr>
          <p:nvPr/>
        </p:nvSpPr>
        <p:spPr>
          <a:xfrm>
            <a:off x="929807" y="1772816"/>
            <a:ext cx="7789210" cy="576064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1700" b="0" i="0" dirty="0">
                <a:solidFill>
                  <a:schemeClr val="tx1"/>
                </a:solidFill>
                <a:latin typeface="+mn-lt"/>
              </a:rPr>
              <a:t>&gt; back-end</a:t>
            </a:r>
            <a:endParaRPr lang="en-US" altLang="ko-KR" sz="1600" b="0" i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84B9CD0D-15BC-02A5-2591-07B6891C1E50}"/>
              </a:ext>
            </a:extLst>
          </p:cNvPr>
          <p:cNvSpPr txBox="1">
            <a:spLocks/>
          </p:cNvSpPr>
          <p:nvPr/>
        </p:nvSpPr>
        <p:spPr>
          <a:xfrm>
            <a:off x="755650" y="2234858"/>
            <a:ext cx="7789210" cy="576064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1600" b="0" i="0" dirty="0">
                <a:solidFill>
                  <a:schemeClr val="tx1"/>
                </a:solidFill>
                <a:latin typeface="+mn-lt"/>
              </a:rPr>
              <a:t>: models.py</a:t>
            </a:r>
            <a:r>
              <a:rPr lang="ko-KR" altLang="en-US" sz="1600" b="0" i="0" dirty="0">
                <a:solidFill>
                  <a:schemeClr val="tx1"/>
                </a:solidFill>
                <a:latin typeface="+mn-lt"/>
              </a:rPr>
              <a:t> 상권정보를 저장할 모델 생성</a:t>
            </a:r>
            <a:endParaRPr lang="en-US" altLang="ko-KR" sz="1600" b="0" i="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21DA451-6393-7D89-7D1C-0AD3D86BD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807" y="2809788"/>
            <a:ext cx="4829849" cy="1238423"/>
          </a:xfrm>
          <a:prstGeom prst="rect">
            <a:avLst/>
          </a:prstGeom>
        </p:spPr>
      </p:pic>
      <p:sp>
        <p:nvSpPr>
          <p:cNvPr id="12" name="제목 1">
            <a:extLst>
              <a:ext uri="{FF2B5EF4-FFF2-40B4-BE49-F238E27FC236}">
                <a16:creationId xmlns:a16="http://schemas.microsoft.com/office/drawing/2014/main" id="{87471F66-7F6A-4805-2500-75D5AA1299F5}"/>
              </a:ext>
            </a:extLst>
          </p:cNvPr>
          <p:cNvSpPr txBox="1">
            <a:spLocks/>
          </p:cNvSpPr>
          <p:nvPr/>
        </p:nvSpPr>
        <p:spPr>
          <a:xfrm>
            <a:off x="755650" y="4076307"/>
            <a:ext cx="7789210" cy="576064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1600" b="0" i="0" dirty="0">
                <a:solidFill>
                  <a:schemeClr val="tx1"/>
                </a:solidFill>
                <a:latin typeface="+mn-lt"/>
              </a:rPr>
              <a:t>: serializers.py </a:t>
            </a:r>
            <a:r>
              <a:rPr lang="en-US" altLang="ko-KR" sz="1600" b="0" i="0" dirty="0" err="1">
                <a:solidFill>
                  <a:schemeClr val="tx1"/>
                </a:solidFill>
                <a:latin typeface="+mn-lt"/>
              </a:rPr>
              <a:t>api</a:t>
            </a:r>
            <a:r>
              <a:rPr lang="ko-KR" altLang="en-US" sz="1600" b="0" i="0" dirty="0">
                <a:solidFill>
                  <a:schemeClr val="tx1"/>
                </a:solidFill>
                <a:latin typeface="+mn-lt"/>
              </a:rPr>
              <a:t>에서 사용할 </a:t>
            </a:r>
            <a:r>
              <a:rPr lang="en-US" altLang="ko-KR" sz="1600" b="0" i="0" dirty="0" err="1">
                <a:solidFill>
                  <a:schemeClr val="tx1"/>
                </a:solidFill>
                <a:latin typeface="+mn-lt"/>
              </a:rPr>
              <a:t>json</a:t>
            </a:r>
            <a:r>
              <a:rPr lang="ko-KR" altLang="en-US" sz="1600" b="0" i="0" dirty="0">
                <a:solidFill>
                  <a:schemeClr val="tx1"/>
                </a:solidFill>
                <a:latin typeface="+mn-lt"/>
              </a:rPr>
              <a:t>형태로 바꾸기 위해 작성</a:t>
            </a:r>
            <a:endParaRPr lang="en-US" altLang="ko-KR" sz="1600" b="0" i="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1D7997C-BFD3-6122-0FC0-9FE9E45150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867" y="4725144"/>
            <a:ext cx="3296110" cy="165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696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4">
            <a:extLst>
              <a:ext uri="{FF2B5EF4-FFF2-40B4-BE49-F238E27FC236}">
                <a16:creationId xmlns:a16="http://schemas.microsoft.com/office/drawing/2014/main" id="{5C7DA314-E563-13A5-E34D-F1A5B0145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en-US" altLang="ko-KR" dirty="0">
                <a:solidFill>
                  <a:schemeClr val="accent6">
                    <a:lumMod val="50000"/>
                  </a:schemeClr>
                </a:solidFill>
              </a:rPr>
              <a:t>MongoDB</a:t>
            </a:r>
            <a:endParaRPr lang="ko-KR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1CC3D64-45D1-AE91-9921-717D82A0F6FE}"/>
              </a:ext>
            </a:extLst>
          </p:cNvPr>
          <p:cNvSpPr txBox="1">
            <a:spLocks/>
          </p:cNvSpPr>
          <p:nvPr/>
        </p:nvSpPr>
        <p:spPr>
          <a:xfrm>
            <a:off x="677395" y="1054384"/>
            <a:ext cx="7789210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400" b="0" i="0" dirty="0">
                <a:solidFill>
                  <a:schemeClr val="tx1"/>
                </a:solidFill>
                <a:latin typeface="+mn-lt"/>
              </a:rPr>
              <a:t>+ </a:t>
            </a:r>
            <a:r>
              <a:rPr lang="ko-KR" altLang="en-US" sz="2400" b="0" i="0" dirty="0">
                <a:solidFill>
                  <a:schemeClr val="tx1"/>
                </a:solidFill>
                <a:latin typeface="+mn-lt"/>
              </a:rPr>
              <a:t>파일 업로드 후 </a:t>
            </a:r>
            <a:r>
              <a:rPr lang="en-US" altLang="ko-KR" sz="2400" b="0" i="0" dirty="0" err="1">
                <a:solidFill>
                  <a:schemeClr val="tx1"/>
                </a:solidFill>
                <a:latin typeface="+mn-lt"/>
              </a:rPr>
              <a:t>mongodb</a:t>
            </a:r>
            <a:r>
              <a:rPr lang="ko-KR" altLang="en-US" sz="2400" b="0" i="0" dirty="0">
                <a:solidFill>
                  <a:schemeClr val="tx1"/>
                </a:solidFill>
                <a:latin typeface="+mn-lt"/>
              </a:rPr>
              <a:t>에 저장</a:t>
            </a:r>
            <a:endParaRPr lang="en-US" altLang="ko-KR" sz="2400" b="0" i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EF2FC4AC-761C-902B-C08A-63955F96CA04}"/>
              </a:ext>
            </a:extLst>
          </p:cNvPr>
          <p:cNvSpPr txBox="1">
            <a:spLocks/>
          </p:cNvSpPr>
          <p:nvPr/>
        </p:nvSpPr>
        <p:spPr>
          <a:xfrm>
            <a:off x="929807" y="1772816"/>
            <a:ext cx="7789210" cy="576064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1700" b="0" i="0" dirty="0">
                <a:solidFill>
                  <a:schemeClr val="tx1"/>
                </a:solidFill>
                <a:latin typeface="+mn-lt"/>
              </a:rPr>
              <a:t>&gt; back-end</a:t>
            </a:r>
            <a:endParaRPr lang="en-US" altLang="ko-KR" sz="1600" b="0" i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84B9CD0D-15BC-02A5-2591-07B6891C1E50}"/>
              </a:ext>
            </a:extLst>
          </p:cNvPr>
          <p:cNvSpPr txBox="1">
            <a:spLocks/>
          </p:cNvSpPr>
          <p:nvPr/>
        </p:nvSpPr>
        <p:spPr>
          <a:xfrm>
            <a:off x="755650" y="2234858"/>
            <a:ext cx="7789210" cy="576064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1600" b="0" i="0" dirty="0">
                <a:solidFill>
                  <a:schemeClr val="tx1"/>
                </a:solidFill>
                <a:latin typeface="+mn-lt"/>
              </a:rPr>
              <a:t>: </a:t>
            </a:r>
            <a:r>
              <a:rPr lang="ko-KR" altLang="en-US" sz="1600" b="0" i="0" dirty="0" err="1">
                <a:solidFill>
                  <a:schemeClr val="tx1"/>
                </a:solidFill>
                <a:latin typeface="+mn-lt"/>
              </a:rPr>
              <a:t>프론트엔드에서</a:t>
            </a:r>
            <a:r>
              <a:rPr lang="ko-KR" altLang="en-US" sz="1600" b="0" i="0" dirty="0">
                <a:solidFill>
                  <a:schemeClr val="tx1"/>
                </a:solidFill>
                <a:latin typeface="+mn-lt"/>
              </a:rPr>
              <a:t> 전송된 파일을 받아 읽는 </a:t>
            </a:r>
            <a:r>
              <a:rPr lang="en-US" altLang="ko-KR" sz="1600" b="0" i="0" dirty="0" err="1">
                <a:solidFill>
                  <a:schemeClr val="tx1"/>
                </a:solidFill>
                <a:latin typeface="+mn-lt"/>
              </a:rPr>
              <a:t>api</a:t>
            </a:r>
            <a:r>
              <a:rPr lang="ko-KR" altLang="en-US" sz="1600" b="0" i="0" dirty="0">
                <a:solidFill>
                  <a:schemeClr val="tx1"/>
                </a:solidFill>
                <a:latin typeface="+mn-lt"/>
              </a:rPr>
              <a:t>생성</a:t>
            </a:r>
            <a:endParaRPr lang="en-US" altLang="ko-KR" sz="1600" b="0" i="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00F7529-C4B7-0C81-88F6-595571D40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416" y="2996952"/>
            <a:ext cx="3858163" cy="189574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1FB3D41-7E32-0493-DE14-E47BBA4739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880" y="5080112"/>
            <a:ext cx="2705478" cy="24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36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4">
            <a:extLst>
              <a:ext uri="{FF2B5EF4-FFF2-40B4-BE49-F238E27FC236}">
                <a16:creationId xmlns:a16="http://schemas.microsoft.com/office/drawing/2014/main" id="{5C7DA314-E563-13A5-E34D-F1A5B0145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en-US" altLang="ko-KR" dirty="0">
                <a:solidFill>
                  <a:schemeClr val="accent6">
                    <a:lumMod val="50000"/>
                  </a:schemeClr>
                </a:solidFill>
              </a:rPr>
              <a:t>MongoDB</a:t>
            </a:r>
            <a:endParaRPr lang="ko-KR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1CC3D64-45D1-AE91-9921-717D82A0F6FE}"/>
              </a:ext>
            </a:extLst>
          </p:cNvPr>
          <p:cNvSpPr txBox="1">
            <a:spLocks/>
          </p:cNvSpPr>
          <p:nvPr/>
        </p:nvSpPr>
        <p:spPr>
          <a:xfrm>
            <a:off x="677395" y="1054384"/>
            <a:ext cx="7789210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400" b="0" i="0" dirty="0">
                <a:solidFill>
                  <a:schemeClr val="tx1"/>
                </a:solidFill>
                <a:latin typeface="+mn-lt"/>
              </a:rPr>
              <a:t>+ </a:t>
            </a:r>
            <a:r>
              <a:rPr lang="ko-KR" altLang="en-US" sz="2400" b="0" i="0" dirty="0">
                <a:solidFill>
                  <a:schemeClr val="tx1"/>
                </a:solidFill>
                <a:latin typeface="+mn-lt"/>
              </a:rPr>
              <a:t>파일 업로드 후 </a:t>
            </a:r>
            <a:r>
              <a:rPr lang="en-US" altLang="ko-KR" sz="2400" b="0" i="0" dirty="0" err="1">
                <a:solidFill>
                  <a:schemeClr val="tx1"/>
                </a:solidFill>
                <a:latin typeface="+mn-lt"/>
              </a:rPr>
              <a:t>mongodb</a:t>
            </a:r>
            <a:r>
              <a:rPr lang="ko-KR" altLang="en-US" sz="2400" b="0" i="0" dirty="0">
                <a:solidFill>
                  <a:schemeClr val="tx1"/>
                </a:solidFill>
                <a:latin typeface="+mn-lt"/>
              </a:rPr>
              <a:t>에 저장</a:t>
            </a:r>
            <a:endParaRPr lang="en-US" altLang="ko-KR" sz="2400" b="0" i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EF2FC4AC-761C-902B-C08A-63955F96CA04}"/>
              </a:ext>
            </a:extLst>
          </p:cNvPr>
          <p:cNvSpPr txBox="1">
            <a:spLocks/>
          </p:cNvSpPr>
          <p:nvPr/>
        </p:nvSpPr>
        <p:spPr>
          <a:xfrm>
            <a:off x="929807" y="1772816"/>
            <a:ext cx="7789210" cy="576064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1700" b="0" i="0" dirty="0">
                <a:solidFill>
                  <a:schemeClr val="tx1"/>
                </a:solidFill>
                <a:latin typeface="+mn-lt"/>
              </a:rPr>
              <a:t>&gt; frontend </a:t>
            </a:r>
            <a:r>
              <a:rPr lang="ko-KR" altLang="en-US" sz="1700" b="0" i="0" dirty="0">
                <a:solidFill>
                  <a:schemeClr val="tx1"/>
                </a:solidFill>
                <a:latin typeface="+mn-lt"/>
              </a:rPr>
              <a:t>서버 만들기</a:t>
            </a:r>
            <a:r>
              <a:rPr lang="en-US" altLang="ko-KR" sz="1700" b="0" i="0" dirty="0">
                <a:solidFill>
                  <a:schemeClr val="tx1"/>
                </a:solidFill>
                <a:latin typeface="+mn-lt"/>
              </a:rPr>
              <a:t>  </a:t>
            </a:r>
            <a:endParaRPr lang="en-US" altLang="ko-KR" sz="1600" b="0" i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84B9CD0D-15BC-02A5-2591-07B6891C1E50}"/>
              </a:ext>
            </a:extLst>
          </p:cNvPr>
          <p:cNvSpPr txBox="1">
            <a:spLocks/>
          </p:cNvSpPr>
          <p:nvPr/>
        </p:nvSpPr>
        <p:spPr>
          <a:xfrm>
            <a:off x="755650" y="2966958"/>
            <a:ext cx="7789210" cy="576064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1600" b="0" i="0" dirty="0">
                <a:solidFill>
                  <a:schemeClr val="tx1"/>
                </a:solidFill>
                <a:latin typeface="+mn-lt"/>
              </a:rPr>
              <a:t>: </a:t>
            </a:r>
            <a:r>
              <a:rPr lang="ko-KR" altLang="en-US" sz="1600" b="0" i="0" dirty="0">
                <a:solidFill>
                  <a:schemeClr val="tx1"/>
                </a:solidFill>
                <a:latin typeface="+mn-lt"/>
              </a:rPr>
              <a:t>원래는 </a:t>
            </a:r>
            <a:r>
              <a:rPr lang="en-US" altLang="ko-KR" sz="1600" b="0" i="0" dirty="0">
                <a:solidFill>
                  <a:schemeClr val="tx1"/>
                </a:solidFill>
                <a:latin typeface="+mn-lt"/>
              </a:rPr>
              <a:t>react</a:t>
            </a:r>
            <a:r>
              <a:rPr lang="ko-KR" altLang="en-US" sz="1600" b="0" i="0" dirty="0">
                <a:solidFill>
                  <a:schemeClr val="tx1"/>
                </a:solidFill>
                <a:latin typeface="+mn-lt"/>
              </a:rPr>
              <a:t>로 하려고 했으나 </a:t>
            </a:r>
            <a:r>
              <a:rPr lang="en-US" altLang="ko-KR" sz="1600" b="0" i="0" dirty="0" err="1">
                <a:solidFill>
                  <a:schemeClr val="tx1"/>
                </a:solidFill>
                <a:latin typeface="+mn-lt"/>
              </a:rPr>
              <a:t>django</a:t>
            </a:r>
            <a:r>
              <a:rPr lang="ko-KR" altLang="en-US" sz="1600" b="0" i="0" dirty="0">
                <a:solidFill>
                  <a:schemeClr val="tx1"/>
                </a:solidFill>
                <a:latin typeface="+mn-lt"/>
              </a:rPr>
              <a:t>로 가능하여 </a:t>
            </a:r>
            <a:r>
              <a:rPr lang="en-US" altLang="ko-KR" sz="1600" b="0" i="0" dirty="0" err="1">
                <a:solidFill>
                  <a:schemeClr val="tx1"/>
                </a:solidFill>
                <a:latin typeface="+mn-lt"/>
              </a:rPr>
              <a:t>django</a:t>
            </a:r>
            <a:r>
              <a:rPr lang="ko-KR" altLang="en-US" sz="1600" b="0" i="0" dirty="0">
                <a:solidFill>
                  <a:schemeClr val="tx1"/>
                </a:solidFill>
                <a:latin typeface="+mn-lt"/>
              </a:rPr>
              <a:t>로 만듦</a:t>
            </a:r>
            <a:endParaRPr lang="en-US" altLang="ko-KR" sz="1600" b="0" i="0" dirty="0">
              <a:solidFill>
                <a:schemeClr val="tx1"/>
              </a:solidFill>
              <a:latin typeface="+mn-lt"/>
            </a:endParaRPr>
          </a:p>
          <a:p>
            <a:pPr algn="l">
              <a:lnSpc>
                <a:spcPct val="150000"/>
              </a:lnSpc>
            </a:pPr>
            <a:r>
              <a:rPr lang="en-US" altLang="ko-KR" sz="1600" b="0" i="0" dirty="0">
                <a:solidFill>
                  <a:schemeClr val="tx1"/>
                </a:solidFill>
                <a:latin typeface="+mn-lt"/>
              </a:rPr>
              <a:t>-&gt; </a:t>
            </a:r>
            <a:r>
              <a:rPr lang="ko-KR" altLang="en-US" sz="1600" b="0" i="0" dirty="0">
                <a:solidFill>
                  <a:schemeClr val="tx1"/>
                </a:solidFill>
                <a:latin typeface="+mn-lt"/>
              </a:rPr>
              <a:t>프로젝트 생성</a:t>
            </a:r>
            <a:endParaRPr lang="en-US" altLang="ko-KR" sz="1600" b="0" i="0" dirty="0">
              <a:solidFill>
                <a:schemeClr val="tx1"/>
              </a:solidFill>
              <a:latin typeface="+mn-lt"/>
            </a:endParaRPr>
          </a:p>
          <a:p>
            <a:pPr algn="l">
              <a:lnSpc>
                <a:spcPct val="150000"/>
              </a:lnSpc>
            </a:pPr>
            <a:r>
              <a:rPr lang="en-US" altLang="ko-KR" sz="1600" b="0" i="0" dirty="0">
                <a:solidFill>
                  <a:schemeClr val="tx1"/>
                </a:solidFill>
                <a:latin typeface="+mn-lt"/>
              </a:rPr>
              <a:t>-&gt; </a:t>
            </a:r>
            <a:r>
              <a:rPr lang="ko-KR" altLang="en-US" sz="1600" b="0" i="0" dirty="0">
                <a:solidFill>
                  <a:schemeClr val="tx1"/>
                </a:solidFill>
                <a:latin typeface="+mn-lt"/>
              </a:rPr>
              <a:t>앱 생성</a:t>
            </a:r>
            <a:endParaRPr lang="en-US" altLang="ko-KR" sz="1600" b="0" i="0" dirty="0">
              <a:solidFill>
                <a:schemeClr val="tx1"/>
              </a:solidFill>
              <a:latin typeface="+mn-lt"/>
            </a:endParaRPr>
          </a:p>
          <a:p>
            <a:pPr algn="l">
              <a:lnSpc>
                <a:spcPct val="150000"/>
              </a:lnSpc>
            </a:pPr>
            <a:r>
              <a:rPr lang="en-US" altLang="ko-KR" sz="1600" b="0" i="0" dirty="0">
                <a:solidFill>
                  <a:schemeClr val="tx1"/>
                </a:solidFill>
                <a:latin typeface="+mn-lt"/>
              </a:rPr>
              <a:t>-&gt; settings.py</a:t>
            </a:r>
            <a:r>
              <a:rPr lang="ko-KR" altLang="en-US" sz="1600" b="0" i="0" dirty="0">
                <a:solidFill>
                  <a:schemeClr val="tx1"/>
                </a:solidFill>
                <a:latin typeface="+mn-lt"/>
              </a:rPr>
              <a:t>에 앱 지정</a:t>
            </a:r>
            <a:endParaRPr lang="en-US" altLang="ko-KR" sz="1600" b="0" i="0" dirty="0">
              <a:solidFill>
                <a:schemeClr val="tx1"/>
              </a:solidFill>
              <a:latin typeface="+mn-lt"/>
            </a:endParaRPr>
          </a:p>
          <a:p>
            <a:pPr algn="l">
              <a:lnSpc>
                <a:spcPct val="150000"/>
              </a:lnSpc>
            </a:pPr>
            <a:r>
              <a:rPr lang="en-US" altLang="ko-KR" sz="1600" b="0" i="0" dirty="0">
                <a:solidFill>
                  <a:schemeClr val="tx1"/>
                </a:solidFill>
                <a:latin typeface="+mn-lt"/>
              </a:rPr>
              <a:t>-&gt; templates </a:t>
            </a:r>
            <a:r>
              <a:rPr lang="ko-KR" altLang="en-US" sz="1600" b="0" i="0" dirty="0">
                <a:solidFill>
                  <a:schemeClr val="tx1"/>
                </a:solidFill>
                <a:latin typeface="+mn-lt"/>
              </a:rPr>
              <a:t>폴더 생성 후 파일 업로드 할 </a:t>
            </a:r>
            <a:r>
              <a:rPr lang="en-US" altLang="ko-KR" sz="1600" b="0" i="0" dirty="0">
                <a:solidFill>
                  <a:schemeClr val="tx1"/>
                </a:solidFill>
                <a:latin typeface="+mn-lt"/>
              </a:rPr>
              <a:t>main.html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5EF2C03-80D8-A1CE-C4E5-E7557D7AA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4293096"/>
            <a:ext cx="5249008" cy="120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37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4">
            <a:extLst>
              <a:ext uri="{FF2B5EF4-FFF2-40B4-BE49-F238E27FC236}">
                <a16:creationId xmlns:a16="http://schemas.microsoft.com/office/drawing/2014/main" id="{5C7DA314-E563-13A5-E34D-F1A5B0145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en-US" altLang="ko-KR" dirty="0">
                <a:solidFill>
                  <a:schemeClr val="accent6">
                    <a:lumMod val="50000"/>
                  </a:schemeClr>
                </a:solidFill>
              </a:rPr>
              <a:t>MongoDB</a:t>
            </a:r>
            <a:endParaRPr lang="ko-KR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1CC3D64-45D1-AE91-9921-717D82A0F6FE}"/>
              </a:ext>
            </a:extLst>
          </p:cNvPr>
          <p:cNvSpPr txBox="1">
            <a:spLocks/>
          </p:cNvSpPr>
          <p:nvPr/>
        </p:nvSpPr>
        <p:spPr>
          <a:xfrm>
            <a:off x="677395" y="1054384"/>
            <a:ext cx="7789210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400" b="0" i="0" dirty="0">
                <a:solidFill>
                  <a:schemeClr val="tx1"/>
                </a:solidFill>
                <a:latin typeface="+mn-lt"/>
              </a:rPr>
              <a:t>+ </a:t>
            </a:r>
            <a:r>
              <a:rPr lang="ko-KR" altLang="en-US" sz="2400" b="0" i="0" dirty="0">
                <a:solidFill>
                  <a:schemeClr val="tx1"/>
                </a:solidFill>
                <a:latin typeface="+mn-lt"/>
              </a:rPr>
              <a:t>파일 업로드 후 </a:t>
            </a:r>
            <a:r>
              <a:rPr lang="en-US" altLang="ko-KR" sz="2400" b="0" i="0" dirty="0" err="1">
                <a:solidFill>
                  <a:schemeClr val="tx1"/>
                </a:solidFill>
                <a:latin typeface="+mn-lt"/>
              </a:rPr>
              <a:t>mongodb</a:t>
            </a:r>
            <a:r>
              <a:rPr lang="ko-KR" altLang="en-US" sz="2400" b="0" i="0" dirty="0">
                <a:solidFill>
                  <a:schemeClr val="tx1"/>
                </a:solidFill>
                <a:latin typeface="+mn-lt"/>
              </a:rPr>
              <a:t>에 저장</a:t>
            </a:r>
            <a:endParaRPr lang="en-US" altLang="ko-KR" sz="2400" b="0" i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EF2FC4AC-761C-902B-C08A-63955F96CA04}"/>
              </a:ext>
            </a:extLst>
          </p:cNvPr>
          <p:cNvSpPr txBox="1">
            <a:spLocks/>
          </p:cNvSpPr>
          <p:nvPr/>
        </p:nvSpPr>
        <p:spPr>
          <a:xfrm>
            <a:off x="929807" y="1772816"/>
            <a:ext cx="7789210" cy="576064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1700" b="0" i="0" dirty="0">
                <a:solidFill>
                  <a:schemeClr val="tx1"/>
                </a:solidFill>
                <a:latin typeface="+mn-lt"/>
              </a:rPr>
              <a:t>&gt; frontend </a:t>
            </a:r>
            <a:r>
              <a:rPr lang="ko-KR" altLang="en-US" sz="1700" b="0" i="0" dirty="0">
                <a:solidFill>
                  <a:schemeClr val="tx1"/>
                </a:solidFill>
                <a:latin typeface="+mn-lt"/>
              </a:rPr>
              <a:t>서버 만들기</a:t>
            </a:r>
            <a:r>
              <a:rPr lang="en-US" altLang="ko-KR" sz="1700" b="0" i="0" dirty="0">
                <a:solidFill>
                  <a:schemeClr val="tx1"/>
                </a:solidFill>
                <a:latin typeface="+mn-lt"/>
              </a:rPr>
              <a:t>  </a:t>
            </a:r>
            <a:endParaRPr lang="en-US" altLang="ko-KR" sz="1600" b="0" i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84B9CD0D-15BC-02A5-2591-07B6891C1E50}"/>
              </a:ext>
            </a:extLst>
          </p:cNvPr>
          <p:cNvSpPr txBox="1">
            <a:spLocks/>
          </p:cNvSpPr>
          <p:nvPr/>
        </p:nvSpPr>
        <p:spPr>
          <a:xfrm>
            <a:off x="755650" y="2272907"/>
            <a:ext cx="7789210" cy="576064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1600" b="0" i="0" dirty="0">
                <a:solidFill>
                  <a:schemeClr val="tx1"/>
                </a:solidFill>
                <a:latin typeface="+mn-lt"/>
              </a:rPr>
              <a:t>-&gt; urls.py </a:t>
            </a:r>
            <a:r>
              <a:rPr lang="ko-KR" altLang="en-US" sz="1600" b="0" i="0" dirty="0">
                <a:solidFill>
                  <a:schemeClr val="tx1"/>
                </a:solidFill>
                <a:latin typeface="+mn-lt"/>
              </a:rPr>
              <a:t>작성</a:t>
            </a:r>
            <a:endParaRPr lang="en-US" altLang="ko-KR" sz="1600" b="0" i="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09F5727-CDDF-98C1-4B10-BA15C682B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865809"/>
            <a:ext cx="3286584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2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4">
            <a:extLst>
              <a:ext uri="{FF2B5EF4-FFF2-40B4-BE49-F238E27FC236}">
                <a16:creationId xmlns:a16="http://schemas.microsoft.com/office/drawing/2014/main" id="{5C7DA314-E563-13A5-E34D-F1A5B0145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en-US" altLang="ko-KR" dirty="0">
                <a:solidFill>
                  <a:schemeClr val="accent6">
                    <a:lumMod val="50000"/>
                  </a:schemeClr>
                </a:solidFill>
              </a:rPr>
              <a:t>MongoDB</a:t>
            </a:r>
            <a:endParaRPr lang="ko-KR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1CC3D64-45D1-AE91-9921-717D82A0F6FE}"/>
              </a:ext>
            </a:extLst>
          </p:cNvPr>
          <p:cNvSpPr txBox="1">
            <a:spLocks/>
          </p:cNvSpPr>
          <p:nvPr/>
        </p:nvSpPr>
        <p:spPr>
          <a:xfrm>
            <a:off x="677395" y="1054384"/>
            <a:ext cx="7789210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400" b="0" i="0" dirty="0">
                <a:solidFill>
                  <a:schemeClr val="tx1"/>
                </a:solidFill>
                <a:latin typeface="+mn-lt"/>
              </a:rPr>
              <a:t>+ </a:t>
            </a:r>
            <a:r>
              <a:rPr lang="ko-KR" altLang="en-US" sz="2400" b="0" i="0" dirty="0">
                <a:solidFill>
                  <a:schemeClr val="tx1"/>
                </a:solidFill>
                <a:latin typeface="+mn-lt"/>
              </a:rPr>
              <a:t>파일 업로드 후 </a:t>
            </a:r>
            <a:r>
              <a:rPr lang="en-US" altLang="ko-KR" sz="2400" b="0" i="0" dirty="0" err="1">
                <a:solidFill>
                  <a:schemeClr val="tx1"/>
                </a:solidFill>
                <a:latin typeface="+mn-lt"/>
              </a:rPr>
              <a:t>mongodb</a:t>
            </a:r>
            <a:r>
              <a:rPr lang="ko-KR" altLang="en-US" sz="2400" b="0" i="0" dirty="0">
                <a:solidFill>
                  <a:schemeClr val="tx1"/>
                </a:solidFill>
                <a:latin typeface="+mn-lt"/>
              </a:rPr>
              <a:t>에 저장</a:t>
            </a:r>
            <a:endParaRPr lang="en-US" altLang="ko-KR" sz="2400" b="0" i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EF2FC4AC-761C-902B-C08A-63955F96CA04}"/>
              </a:ext>
            </a:extLst>
          </p:cNvPr>
          <p:cNvSpPr txBox="1">
            <a:spLocks/>
          </p:cNvSpPr>
          <p:nvPr/>
        </p:nvSpPr>
        <p:spPr>
          <a:xfrm>
            <a:off x="929807" y="1772816"/>
            <a:ext cx="7789210" cy="576064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1700" b="0" i="0" dirty="0">
                <a:solidFill>
                  <a:schemeClr val="tx1"/>
                </a:solidFill>
                <a:latin typeface="+mn-lt"/>
              </a:rPr>
              <a:t>&gt; </a:t>
            </a:r>
            <a:r>
              <a:rPr lang="ko-KR" altLang="en-US" sz="1700" b="0" i="0" dirty="0">
                <a:solidFill>
                  <a:schemeClr val="tx1"/>
                </a:solidFill>
                <a:latin typeface="+mn-lt"/>
              </a:rPr>
              <a:t>서버 실행</a:t>
            </a:r>
            <a:endParaRPr lang="en-US" altLang="ko-KR" sz="1600" b="0" i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84B9CD0D-15BC-02A5-2591-07B6891C1E50}"/>
              </a:ext>
            </a:extLst>
          </p:cNvPr>
          <p:cNvSpPr txBox="1">
            <a:spLocks/>
          </p:cNvSpPr>
          <p:nvPr/>
        </p:nvSpPr>
        <p:spPr>
          <a:xfrm>
            <a:off x="827584" y="2402341"/>
            <a:ext cx="7789210" cy="576064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1600" b="0" i="0" dirty="0">
                <a:solidFill>
                  <a:schemeClr val="tx1"/>
                </a:solidFill>
                <a:latin typeface="+mn-lt"/>
              </a:rPr>
              <a:t>-&gt;</a:t>
            </a:r>
            <a:r>
              <a:rPr lang="ko-KR" altLang="en-US" sz="1600" b="0" i="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ko-KR" sz="1600" b="0" i="0" dirty="0">
                <a:solidFill>
                  <a:schemeClr val="tx1"/>
                </a:solidFill>
                <a:latin typeface="+mn-lt"/>
              </a:rPr>
              <a:t>front-end</a:t>
            </a:r>
          </a:p>
          <a:p>
            <a:pPr algn="l">
              <a:lnSpc>
                <a:spcPct val="150000"/>
              </a:lnSpc>
            </a:pPr>
            <a:r>
              <a:rPr lang="ko-KR" altLang="en-US" sz="1600" b="0" i="0" dirty="0">
                <a:solidFill>
                  <a:schemeClr val="tx1"/>
                </a:solidFill>
                <a:latin typeface="+mn-lt"/>
              </a:rPr>
              <a:t>메인 페이지에서 파일 선택 후 업로드</a:t>
            </a:r>
            <a:endParaRPr lang="en-US" altLang="ko-KR" sz="1600" b="0" i="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975DCFA-D1BB-8691-B2BC-C189F3D9D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239" y="3261312"/>
            <a:ext cx="3391373" cy="181952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B5A9DA0-1B19-BA7D-5FFF-85C02C6AC2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674" y="5184404"/>
            <a:ext cx="3181794" cy="123842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A3EFC65-4D27-E40B-F368-13E4C579E7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4629" y="2780928"/>
            <a:ext cx="3672165" cy="374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717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4">
            <a:extLst>
              <a:ext uri="{FF2B5EF4-FFF2-40B4-BE49-F238E27FC236}">
                <a16:creationId xmlns:a16="http://schemas.microsoft.com/office/drawing/2014/main" id="{5C7DA314-E563-13A5-E34D-F1A5B0145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en-US" altLang="ko-KR" dirty="0">
                <a:solidFill>
                  <a:schemeClr val="accent6">
                    <a:lumMod val="50000"/>
                  </a:schemeClr>
                </a:solidFill>
              </a:rPr>
              <a:t>MongoDB</a:t>
            </a:r>
            <a:endParaRPr lang="ko-KR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1CC3D64-45D1-AE91-9921-717D82A0F6FE}"/>
              </a:ext>
            </a:extLst>
          </p:cNvPr>
          <p:cNvSpPr txBox="1">
            <a:spLocks/>
          </p:cNvSpPr>
          <p:nvPr/>
        </p:nvSpPr>
        <p:spPr>
          <a:xfrm>
            <a:off x="677395" y="1054384"/>
            <a:ext cx="7789210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400" b="0" i="0" dirty="0">
                <a:solidFill>
                  <a:schemeClr val="tx1"/>
                </a:solidFill>
                <a:latin typeface="+mn-lt"/>
              </a:rPr>
              <a:t>+ </a:t>
            </a:r>
            <a:r>
              <a:rPr lang="ko-KR" altLang="en-US" sz="2400" b="0" i="0" dirty="0">
                <a:solidFill>
                  <a:schemeClr val="tx1"/>
                </a:solidFill>
                <a:latin typeface="+mn-lt"/>
              </a:rPr>
              <a:t>파일 업로드 후 </a:t>
            </a:r>
            <a:r>
              <a:rPr lang="en-US" altLang="ko-KR" sz="2400" b="0" i="0" dirty="0" err="1">
                <a:solidFill>
                  <a:schemeClr val="tx1"/>
                </a:solidFill>
                <a:latin typeface="+mn-lt"/>
              </a:rPr>
              <a:t>mongodb</a:t>
            </a:r>
            <a:r>
              <a:rPr lang="ko-KR" altLang="en-US" sz="2400" b="0" i="0" dirty="0">
                <a:solidFill>
                  <a:schemeClr val="tx1"/>
                </a:solidFill>
                <a:latin typeface="+mn-lt"/>
              </a:rPr>
              <a:t>에 저장</a:t>
            </a:r>
            <a:endParaRPr lang="en-US" altLang="ko-KR" sz="2400" b="0" i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EF2FC4AC-761C-902B-C08A-63955F96CA04}"/>
              </a:ext>
            </a:extLst>
          </p:cNvPr>
          <p:cNvSpPr txBox="1">
            <a:spLocks/>
          </p:cNvSpPr>
          <p:nvPr/>
        </p:nvSpPr>
        <p:spPr>
          <a:xfrm>
            <a:off x="929807" y="1772816"/>
            <a:ext cx="7789210" cy="576064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1700" b="0" i="0" dirty="0">
                <a:solidFill>
                  <a:schemeClr val="tx1"/>
                </a:solidFill>
                <a:latin typeface="+mn-lt"/>
              </a:rPr>
              <a:t>&gt; </a:t>
            </a:r>
            <a:r>
              <a:rPr lang="ko-KR" altLang="en-US" sz="1700" b="0" i="0" dirty="0">
                <a:solidFill>
                  <a:schemeClr val="tx1"/>
                </a:solidFill>
                <a:latin typeface="+mn-lt"/>
              </a:rPr>
              <a:t>서버 실행</a:t>
            </a:r>
            <a:endParaRPr lang="en-US" altLang="ko-KR" sz="1600" b="0" i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84B9CD0D-15BC-02A5-2591-07B6891C1E50}"/>
              </a:ext>
            </a:extLst>
          </p:cNvPr>
          <p:cNvSpPr txBox="1">
            <a:spLocks/>
          </p:cNvSpPr>
          <p:nvPr/>
        </p:nvSpPr>
        <p:spPr>
          <a:xfrm>
            <a:off x="827584" y="2402341"/>
            <a:ext cx="7789210" cy="576064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1600" b="0" i="0" dirty="0">
                <a:solidFill>
                  <a:schemeClr val="tx1"/>
                </a:solidFill>
                <a:latin typeface="+mn-lt"/>
              </a:rPr>
              <a:t>-&gt;</a:t>
            </a:r>
            <a:r>
              <a:rPr lang="ko-KR" altLang="en-US" sz="1600" b="0" i="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ko-KR" sz="1600" b="0" i="0" dirty="0">
                <a:solidFill>
                  <a:schemeClr val="tx1"/>
                </a:solidFill>
                <a:latin typeface="+mn-lt"/>
              </a:rPr>
              <a:t>back-end</a:t>
            </a:r>
          </a:p>
          <a:p>
            <a:pPr algn="l">
              <a:lnSpc>
                <a:spcPct val="150000"/>
              </a:lnSpc>
            </a:pPr>
            <a:r>
              <a:rPr lang="ko-KR" altLang="en-US" sz="1600" b="0" i="0" dirty="0">
                <a:solidFill>
                  <a:schemeClr val="tx1"/>
                </a:solidFill>
                <a:latin typeface="+mn-lt"/>
              </a:rPr>
              <a:t>데이터가 잘 출력되는 것이 확인</a:t>
            </a:r>
            <a:endParaRPr lang="en-US" altLang="ko-KR" sz="1600" b="0" i="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A3EFC65-4D27-E40B-F368-13E4C579E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835" y="3117516"/>
            <a:ext cx="3672165" cy="3740484"/>
          </a:xfrm>
          <a:prstGeom prst="rect">
            <a:avLst/>
          </a:prstGeom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BCE13971-5C39-7133-042F-5A898391AF17}"/>
              </a:ext>
            </a:extLst>
          </p:cNvPr>
          <p:cNvSpPr txBox="1">
            <a:spLocks/>
          </p:cNvSpPr>
          <p:nvPr/>
        </p:nvSpPr>
        <p:spPr>
          <a:xfrm>
            <a:off x="4722189" y="3429694"/>
            <a:ext cx="3996828" cy="576064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marL="285750" indent="-285750" algn="l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en-US" altLang="ko-KR" sz="1600" b="0" i="0" dirty="0">
                <a:solidFill>
                  <a:schemeClr val="tx1"/>
                </a:solidFill>
                <a:latin typeface="+mn-lt"/>
              </a:rPr>
              <a:t>back-end</a:t>
            </a:r>
          </a:p>
          <a:p>
            <a:pPr algn="l">
              <a:lnSpc>
                <a:spcPct val="150000"/>
              </a:lnSpc>
            </a:pPr>
            <a:r>
              <a:rPr lang="en-US" altLang="ko-KR" sz="1600" b="0" i="0" dirty="0">
                <a:solidFill>
                  <a:schemeClr val="tx1"/>
                </a:solidFill>
                <a:latin typeface="+mn-lt"/>
              </a:rPr>
              <a:t>    </a:t>
            </a:r>
            <a:r>
              <a:rPr lang="ko-KR" altLang="en-US" sz="1600" b="0" i="0" dirty="0">
                <a:solidFill>
                  <a:schemeClr val="tx1"/>
                </a:solidFill>
                <a:latin typeface="+mn-lt"/>
              </a:rPr>
              <a:t>전송된 파일의 데이터를 </a:t>
            </a:r>
            <a:r>
              <a:rPr lang="en-US" altLang="ko-KR" sz="1600" b="0" i="0" dirty="0" err="1">
                <a:solidFill>
                  <a:schemeClr val="tx1"/>
                </a:solidFill>
                <a:latin typeface="+mn-lt"/>
              </a:rPr>
              <a:t>json</a:t>
            </a:r>
            <a:r>
              <a:rPr lang="ko-KR" altLang="en-US" sz="1600" b="0" i="0" dirty="0">
                <a:solidFill>
                  <a:schemeClr val="tx1"/>
                </a:solidFill>
                <a:latin typeface="+mn-lt"/>
              </a:rPr>
              <a:t>으로 변환하여 </a:t>
            </a:r>
            <a:r>
              <a:rPr lang="ko-KR" altLang="en-US" sz="1600" b="0" i="0" dirty="0" err="1">
                <a:solidFill>
                  <a:schemeClr val="tx1"/>
                </a:solidFill>
                <a:latin typeface="+mn-lt"/>
              </a:rPr>
              <a:t>몽고디비에</a:t>
            </a:r>
            <a:r>
              <a:rPr lang="ko-KR" altLang="en-US" sz="1600" b="0" i="0" dirty="0">
                <a:solidFill>
                  <a:schemeClr val="tx1"/>
                </a:solidFill>
                <a:latin typeface="+mn-lt"/>
              </a:rPr>
              <a:t> 저장하려는 부분에서 에러가 발생함</a:t>
            </a:r>
            <a:endParaRPr lang="en-US" altLang="ko-KR" sz="1600" b="0" i="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81868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4">
            <a:extLst>
              <a:ext uri="{FF2B5EF4-FFF2-40B4-BE49-F238E27FC236}">
                <a16:creationId xmlns:a16="http://schemas.microsoft.com/office/drawing/2014/main" id="{5C7DA314-E563-13A5-E34D-F1A5B0145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 dirty="0">
                <a:solidFill>
                  <a:schemeClr val="accent6">
                    <a:lumMod val="50000"/>
                  </a:schemeClr>
                </a:solidFill>
              </a:rPr>
              <a:t>정리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1CC3D64-45D1-AE91-9921-717D82A0F6FE}"/>
              </a:ext>
            </a:extLst>
          </p:cNvPr>
          <p:cNvSpPr txBox="1">
            <a:spLocks/>
          </p:cNvSpPr>
          <p:nvPr/>
        </p:nvSpPr>
        <p:spPr>
          <a:xfrm>
            <a:off x="609937" y="1064930"/>
            <a:ext cx="7789210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000" b="0" i="0" dirty="0">
                <a:solidFill>
                  <a:schemeClr val="tx1"/>
                </a:solidFill>
                <a:latin typeface="+mn-lt"/>
              </a:rPr>
              <a:t>+ to</a:t>
            </a:r>
            <a:r>
              <a:rPr lang="ko-KR" altLang="en-US" sz="2000" b="0" i="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ko-KR" sz="2000" b="0" i="0" dirty="0">
                <a:solidFill>
                  <a:schemeClr val="tx1"/>
                </a:solidFill>
                <a:latin typeface="+mn-lt"/>
              </a:rPr>
              <a:t>do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372187-76D6-CA9D-3FCF-2B9C83146AF9}"/>
              </a:ext>
            </a:extLst>
          </p:cNvPr>
          <p:cNvSpPr txBox="1">
            <a:spLocks/>
          </p:cNvSpPr>
          <p:nvPr/>
        </p:nvSpPr>
        <p:spPr>
          <a:xfrm>
            <a:off x="1012154" y="1989870"/>
            <a:ext cx="6984776" cy="30040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ko-KR" altLang="en-US" sz="1600" b="0" i="0" dirty="0">
                <a:solidFill>
                  <a:schemeClr val="tx1"/>
                </a:solidFill>
                <a:latin typeface="+mn-lt"/>
              </a:rPr>
              <a:t>에러 해결 및</a:t>
            </a:r>
            <a:r>
              <a:rPr lang="en-US" altLang="ko-KR" sz="1600" b="0" i="0" dirty="0">
                <a:solidFill>
                  <a:schemeClr val="tx1"/>
                </a:solidFill>
                <a:latin typeface="+mn-lt"/>
              </a:rPr>
              <a:t> </a:t>
            </a:r>
            <a:r>
              <a:rPr lang="ko-KR" altLang="en-US" sz="1600" b="0" i="0" dirty="0" err="1">
                <a:solidFill>
                  <a:schemeClr val="tx1"/>
                </a:solidFill>
                <a:latin typeface="+mn-lt"/>
              </a:rPr>
              <a:t>몽고디비에</a:t>
            </a:r>
            <a:r>
              <a:rPr lang="ko-KR" altLang="en-US" sz="1600" b="0" i="0" dirty="0">
                <a:solidFill>
                  <a:schemeClr val="tx1"/>
                </a:solidFill>
                <a:latin typeface="+mn-lt"/>
              </a:rPr>
              <a:t> 데이터 저장</a:t>
            </a:r>
            <a:endParaRPr lang="en-US" altLang="ko-KR" sz="1600" b="0" i="0" dirty="0">
              <a:solidFill>
                <a:schemeClr val="tx1"/>
              </a:solidFill>
              <a:latin typeface="+mn-lt"/>
            </a:endParaRP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ko-KR" altLang="en-US" sz="1600" b="0" i="0" dirty="0">
                <a:solidFill>
                  <a:schemeClr val="tx1"/>
                </a:solidFill>
                <a:latin typeface="+mn-lt"/>
              </a:rPr>
              <a:t>파일 업로드 부분 완성 후 </a:t>
            </a:r>
            <a:r>
              <a:rPr lang="en-US" altLang="ko-KR" sz="1600" b="0" i="0" dirty="0">
                <a:solidFill>
                  <a:schemeClr val="tx1"/>
                </a:solidFill>
                <a:latin typeface="+mn-lt"/>
              </a:rPr>
              <a:t>docker</a:t>
            </a:r>
            <a:r>
              <a:rPr lang="ko-KR" altLang="en-US" sz="1600" b="0" i="0" dirty="0">
                <a:solidFill>
                  <a:schemeClr val="tx1"/>
                </a:solidFill>
                <a:latin typeface="+mn-lt"/>
              </a:rPr>
              <a:t>에 올리고 업데이트 하기</a:t>
            </a:r>
            <a:endParaRPr lang="en-US" altLang="ko-KR" sz="1600" b="0" i="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55947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675352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실사대비 보고자료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99FF"/>
      </a:hlink>
      <a:folHlink>
        <a:srgbClr val="B2B2B2"/>
      </a:folHlink>
    </a:clrScheme>
    <a:fontScheme name="실사대비 보고자료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spDef>
    <a:ln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실사대비 보고자료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25671</TotalTime>
  <Words>191</Words>
  <Application>Microsoft Office PowerPoint</Application>
  <PresentationFormat>화면 슬라이드 쇼(4:3)</PresentationFormat>
  <Paragraphs>43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HY헤드라인M</vt:lpstr>
      <vt:lpstr>굴림</vt:lpstr>
      <vt:lpstr>맑은 고딕</vt:lpstr>
      <vt:lpstr>Arial</vt:lpstr>
      <vt:lpstr>Symbol</vt:lpstr>
      <vt:lpstr>Times New Roman</vt:lpstr>
      <vt:lpstr>Wingdings</vt:lpstr>
      <vt:lpstr>Default Theme</vt:lpstr>
      <vt:lpstr>MongoDB</vt:lpstr>
      <vt:lpstr>MongoDB</vt:lpstr>
      <vt:lpstr>MongoDB</vt:lpstr>
      <vt:lpstr>MongoDB</vt:lpstr>
      <vt:lpstr>MongoDB</vt:lpstr>
      <vt:lpstr>MongoDB</vt:lpstr>
      <vt:lpstr>MongoDB</vt:lpstr>
      <vt:lpstr>정리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1234</dc:title>
  <dc:creator>Nineking</dc:creator>
  <cp:lastModifiedBy>강민서</cp:lastModifiedBy>
  <cp:revision>1692</cp:revision>
  <cp:lastPrinted>2016-11-01T07:29:09Z</cp:lastPrinted>
  <dcterms:created xsi:type="dcterms:W3CDTF">2013-09-09T21:16:08Z</dcterms:created>
  <dcterms:modified xsi:type="dcterms:W3CDTF">2023-03-20T09:07:48Z</dcterms:modified>
</cp:coreProperties>
</file>