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429" r:id="rId2"/>
    <p:sldId id="497" r:id="rId3"/>
    <p:sldId id="496" r:id="rId4"/>
    <p:sldId id="498" r:id="rId5"/>
    <p:sldId id="454" r:id="rId6"/>
    <p:sldId id="393" r:id="rId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0000FF"/>
    <a:srgbClr val="9900FF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8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/23.03.27/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서버 실행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4B9CD0D-15BC-02A5-2591-07B6891C1E50}"/>
              </a:ext>
            </a:extLst>
          </p:cNvPr>
          <p:cNvSpPr txBox="1">
            <a:spLocks/>
          </p:cNvSpPr>
          <p:nvPr/>
        </p:nvSpPr>
        <p:spPr>
          <a:xfrm>
            <a:off x="827584" y="2402341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back-end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데이터가 잘 출력되는 것이 확인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3EFC65-4D27-E40B-F368-13E4C579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35" y="3117516"/>
            <a:ext cx="3672165" cy="374048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CE13971-5C39-7133-042F-5A898391AF17}"/>
              </a:ext>
            </a:extLst>
          </p:cNvPr>
          <p:cNvSpPr txBox="1">
            <a:spLocks/>
          </p:cNvSpPr>
          <p:nvPr/>
        </p:nvSpPr>
        <p:spPr>
          <a:xfrm>
            <a:off x="4795842" y="3940782"/>
            <a:ext cx="4314307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back-end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전송된 파일의 데이터를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으로 변환하여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몽고디비에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저장하려는 부분에서 에러가 발생함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ko-KR" sz="1600" b="0" i="0" dirty="0">
                <a:solidFill>
                  <a:schemeClr val="tx1"/>
                </a:solidFill>
                <a:latin typeface="+mn-lt"/>
              </a:rPr>
              <a:t>▶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파일 형식 문제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csv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utf-8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로 변경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ko-KR" sz="1600" b="0" i="0" dirty="0">
                <a:solidFill>
                  <a:schemeClr val="tx1"/>
                </a:solidFill>
                <a:latin typeface="+mn-lt"/>
              </a:rPr>
              <a:t>▶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csv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를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으로 변경해주는 여러 함수 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적용이 안됨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에러남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ko-KR" sz="1600" b="0" i="0" dirty="0">
                <a:solidFill>
                  <a:schemeClr val="tx1"/>
                </a:solidFill>
                <a:latin typeface="+mn-lt"/>
              </a:rPr>
              <a:t>▶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api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로 파일 요청을 받을 때 파일이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열린상태로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오는데  이 부분에 대해 알아보고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ko-KR" sz="1600" b="0" i="0" dirty="0">
                <a:solidFill>
                  <a:schemeClr val="tx1"/>
                </a:solidFill>
                <a:latin typeface="+mn-lt"/>
              </a:rPr>
              <a:t>▶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해결 못할 경우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split(“\n”)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으로 나누고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append()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하는 형식으로 만든 뒤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으로 변환할 예정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86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 err="1">
                <a:solidFill>
                  <a:schemeClr val="tx1"/>
                </a:solidFill>
                <a:latin typeface="+mn-lt"/>
              </a:rPr>
              <a:t>유스케이스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 다이어그램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4F3F7-27EF-0EB4-9D35-D223B680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19" y="1800497"/>
            <a:ext cx="4784949" cy="48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ER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 다이어그램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81410-612F-0DAE-745A-5389C2C4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054384"/>
            <a:ext cx="3606580" cy="580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1012154" y="1989870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에러 해결 및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몽고디비에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데이터 저장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파일 업로드 부분 완성 후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docker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올리고 업데이트 하기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25725</TotalTime>
  <Words>121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MongoDB</vt:lpstr>
      <vt:lpstr>MongoDB</vt:lpstr>
      <vt:lpstr>MongoDB</vt:lpstr>
      <vt:lpstr>MongoDB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1702</cp:revision>
  <cp:lastPrinted>2016-11-01T07:29:09Z</cp:lastPrinted>
  <dcterms:created xsi:type="dcterms:W3CDTF">2013-09-09T21:16:08Z</dcterms:created>
  <dcterms:modified xsi:type="dcterms:W3CDTF">2023-03-27T07:57:00Z</dcterms:modified>
</cp:coreProperties>
</file>