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429" r:id="rId2"/>
    <p:sldId id="451" r:id="rId3"/>
    <p:sldId id="462" r:id="rId4"/>
    <p:sldId id="457" r:id="rId5"/>
    <p:sldId id="463" r:id="rId6"/>
    <p:sldId id="464" r:id="rId7"/>
    <p:sldId id="465" r:id="rId8"/>
    <p:sldId id="459" r:id="rId9"/>
    <p:sldId id="466" r:id="rId10"/>
    <p:sldId id="454" r:id="rId11"/>
    <p:sldId id="393" r:id="rId1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9900FF"/>
    <a:srgbClr val="6600CC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6" autoAdjust="0"/>
    <p:restoredTop sz="95026" autoAdjust="0"/>
  </p:normalViewPr>
  <p:slideViewPr>
    <p:cSldViewPr>
      <p:cViewPr varScale="1">
        <p:scale>
          <a:sx n="114" d="100"/>
          <a:sy n="114" d="100"/>
        </p:scale>
        <p:origin x="15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강민서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>
                <a:latin typeface="Arial"/>
                <a:ea typeface="굴림"/>
              </a:rPr>
              <a:t>Email :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a01063294905</a:t>
            </a:r>
            <a:r>
              <a:rPr lang="en-US" altLang="ko-KR" sz="1800" b="1">
                <a:latin typeface="Arial"/>
                <a:ea typeface="굴림"/>
              </a:rPr>
              <a:t>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8" r:id="rId7"/>
    <p:sldLayoutId id="2147483759" r:id="rId8"/>
    <p:sldLayoutId id="2147483760" r:id="rId9"/>
    <p:sldLayoutId id="2147483761" r:id="rId10"/>
    <p:sldLayoutId id="214748374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61D7-E0F3-4777-8726-7F1E76229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상권분석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23A7F-6E61-4C68-8518-0CB891D30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60" y="4509120"/>
            <a:ext cx="6400800" cy="17526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컴퓨터공학과</a:t>
            </a:r>
            <a:r>
              <a:rPr lang="en-US" altLang="ko-KR" dirty="0"/>
              <a:t>/23.05.01/</a:t>
            </a:r>
            <a:r>
              <a:rPr lang="ko-KR" altLang="en-US" dirty="0"/>
              <a:t>강민서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C26414-A102-48A0-B3BE-B35723AA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596017944">
            <a:extLst>
              <a:ext uri="{FF2B5EF4-FFF2-40B4-BE49-F238E27FC236}">
                <a16:creationId xmlns:a16="http://schemas.microsoft.com/office/drawing/2014/main" id="{F357016D-AA4C-4075-A110-30B35B6D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순천향대학교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컴퓨터시스템연구실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856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정리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to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do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F3828E7-F6D8-9EA0-5D2E-944C13E240C2}"/>
              </a:ext>
            </a:extLst>
          </p:cNvPr>
          <p:cNvSpPr txBox="1">
            <a:spLocks/>
          </p:cNvSpPr>
          <p:nvPr/>
        </p:nvSpPr>
        <p:spPr>
          <a:xfrm>
            <a:off x="1043608" y="2420888"/>
            <a:ext cx="6482343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파일 업로드 페이지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파일 업로드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버튼 클릭 후 </a:t>
            </a:r>
            <a:r>
              <a:rPr lang="en-US" altLang="ko-KR" sz="1400" b="0" i="0" dirty="0" err="1">
                <a:solidFill>
                  <a:schemeClr val="tx1"/>
                </a:solidFill>
                <a:latin typeface="+mn-lt"/>
              </a:rPr>
              <a:t>db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에 회원 아이디 및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파일 저장 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관리자 페이지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서비스 관리자가 적용하기를 클릭하면 </a:t>
            </a:r>
            <a:r>
              <a:rPr lang="en-US" altLang="ko-KR" sz="1400" b="0" i="0" dirty="0" err="1">
                <a:solidFill>
                  <a:schemeClr val="tx1"/>
                </a:solidFill>
                <a:latin typeface="+mn-lt"/>
              </a:rPr>
              <a:t>db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에 </a:t>
            </a:r>
            <a:r>
              <a:rPr lang="ko-KR" altLang="en-US" sz="1400" b="0" i="0" dirty="0" err="1">
                <a:solidFill>
                  <a:schemeClr val="tx1"/>
                </a:solidFill>
                <a:latin typeface="+mn-lt"/>
              </a:rPr>
              <a:t>국가명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도시명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파일명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파일 안 데이터를 꺼내서 같이 저장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)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저장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분석된 결과가 제대로 전송되는지 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postman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을 통해 확인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    4-1.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분석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주제별로 기능 확인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330D3D-42E9-E176-B2CE-FBFD33FC0746}"/>
              </a:ext>
            </a:extLst>
          </p:cNvPr>
          <p:cNvCxnSpPr/>
          <p:nvPr/>
        </p:nvCxnSpPr>
        <p:spPr>
          <a:xfrm>
            <a:off x="1403648" y="1988840"/>
            <a:ext cx="1800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115594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주요 페이지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기능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8307836-D1A8-9BA2-04B2-2BFB7C433915}"/>
              </a:ext>
            </a:extLst>
          </p:cNvPr>
          <p:cNvSpPr txBox="1">
            <a:spLocks/>
          </p:cNvSpPr>
          <p:nvPr/>
        </p:nvSpPr>
        <p:spPr>
          <a:xfrm>
            <a:off x="877971" y="2562185"/>
            <a:ext cx="1533789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서비스 신청자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9EF7BD8-3007-63A0-453F-C717555C97E4}"/>
              </a:ext>
            </a:extLst>
          </p:cNvPr>
          <p:cNvCxnSpPr>
            <a:cxnSpLocks/>
          </p:cNvCxnSpPr>
          <p:nvPr/>
        </p:nvCxnSpPr>
        <p:spPr>
          <a:xfrm>
            <a:off x="2411760" y="2988136"/>
            <a:ext cx="3600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3F41BF-A2C6-994D-828E-AB95847284AD}"/>
              </a:ext>
            </a:extLst>
          </p:cNvPr>
          <p:cNvSpPr/>
          <p:nvPr/>
        </p:nvSpPr>
        <p:spPr>
          <a:xfrm>
            <a:off x="2915816" y="2412072"/>
            <a:ext cx="1224136" cy="136815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C3F604EA-2C01-0EB9-0BC3-168C4F246DE7}"/>
              </a:ext>
            </a:extLst>
          </p:cNvPr>
          <p:cNvSpPr txBox="1">
            <a:spLocks/>
          </p:cNvSpPr>
          <p:nvPr/>
        </p:nvSpPr>
        <p:spPr>
          <a:xfrm>
            <a:off x="2802654" y="1953538"/>
            <a:ext cx="1533789" cy="34710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b="0" i="0" dirty="0">
                <a:solidFill>
                  <a:schemeClr val="tx1"/>
                </a:solidFill>
                <a:latin typeface="+mn-lt"/>
              </a:rPr>
              <a:t>파일 업로드</a:t>
            </a:r>
            <a:r>
              <a:rPr lang="en-US" altLang="ko-KR" sz="12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200" b="0" i="0" dirty="0">
                <a:solidFill>
                  <a:schemeClr val="tx1"/>
                </a:solidFill>
                <a:latin typeface="+mn-lt"/>
              </a:rPr>
              <a:t>페이지</a:t>
            </a:r>
            <a:endParaRPr lang="en-US" altLang="ko-KR" sz="1200" b="0" i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66BE53A-0C72-A2AD-AD5B-C2F9FF1C0DEC}"/>
              </a:ext>
            </a:extLst>
          </p:cNvPr>
          <p:cNvCxnSpPr>
            <a:cxnSpLocks/>
          </p:cNvCxnSpPr>
          <p:nvPr/>
        </p:nvCxnSpPr>
        <p:spPr>
          <a:xfrm>
            <a:off x="4211960" y="2988136"/>
            <a:ext cx="3600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9169B4F5-5743-8F71-B0C4-0DED7B41FE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483" y="2252893"/>
            <a:ext cx="1357975" cy="1357975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EFBFF9AD-B090-B3D6-8AD7-BB992E5F5454}"/>
              </a:ext>
            </a:extLst>
          </p:cNvPr>
          <p:cNvSpPr txBox="1">
            <a:spLocks/>
          </p:cNvSpPr>
          <p:nvPr/>
        </p:nvSpPr>
        <p:spPr>
          <a:xfrm>
            <a:off x="6222410" y="2808114"/>
            <a:ext cx="2592214" cy="36004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ko-KR" altLang="en-US" sz="1600" b="0" i="0" dirty="0">
                <a:solidFill>
                  <a:schemeClr val="tx1"/>
                </a:solidFill>
              </a:rPr>
              <a:t>파일 테이블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r>
              <a:rPr lang="ko-KR" altLang="en-US" sz="1600" b="0" i="0" dirty="0">
                <a:solidFill>
                  <a:schemeClr val="tx1"/>
                </a:solidFill>
              </a:rPr>
              <a:t>회원</a:t>
            </a:r>
            <a:r>
              <a:rPr lang="en-US" altLang="ko-KR" sz="1600" b="0" i="0" dirty="0">
                <a:solidFill>
                  <a:schemeClr val="tx1"/>
                </a:solidFill>
              </a:rPr>
              <a:t>ID, </a:t>
            </a:r>
            <a:r>
              <a:rPr lang="ko-KR" altLang="en-US" sz="1600" b="0" i="0" dirty="0" err="1">
                <a:solidFill>
                  <a:schemeClr val="tx1"/>
                </a:solidFill>
              </a:rPr>
              <a:t>국가명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도시명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</a:p>
          <a:p>
            <a:r>
              <a:rPr lang="ko-KR" altLang="en-US" sz="1600" b="0" i="0" dirty="0">
                <a:solidFill>
                  <a:schemeClr val="tx1"/>
                </a:solidFill>
              </a:rPr>
              <a:t>상권영역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점포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추정매출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</a:p>
          <a:p>
            <a:r>
              <a:rPr lang="ko-KR" altLang="en-US" sz="1600" b="0" i="0" dirty="0">
                <a:solidFill>
                  <a:schemeClr val="tx1"/>
                </a:solidFill>
              </a:rPr>
              <a:t>소득소비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상권변화지표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</a:p>
          <a:p>
            <a:r>
              <a:rPr lang="ko-KR" altLang="en-US" sz="1600" b="0" i="0" dirty="0">
                <a:solidFill>
                  <a:schemeClr val="tx1"/>
                </a:solidFill>
              </a:rPr>
              <a:t>아파트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인구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</a:p>
          <a:p>
            <a:r>
              <a:rPr lang="ko-KR" altLang="en-US" sz="1600" b="0" i="0" dirty="0">
                <a:solidFill>
                  <a:schemeClr val="tx1"/>
                </a:solidFill>
              </a:rPr>
              <a:t>진행상황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결과</a:t>
            </a:r>
            <a:endParaRPr lang="en-US" altLang="ko-KR" sz="1600" b="0" i="0" dirty="0">
              <a:solidFill>
                <a:schemeClr val="tx1"/>
              </a:solidFill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9F5291EB-12C6-D9A5-EFF0-E9D1285D2A40}"/>
              </a:ext>
            </a:extLst>
          </p:cNvPr>
          <p:cNvSpPr txBox="1">
            <a:spLocks/>
          </p:cNvSpPr>
          <p:nvPr/>
        </p:nvSpPr>
        <p:spPr>
          <a:xfrm>
            <a:off x="877971" y="4647097"/>
            <a:ext cx="1533789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서비스 관리자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6AE093C-1B28-09C4-6D49-B7F25D3C40D8}"/>
              </a:ext>
            </a:extLst>
          </p:cNvPr>
          <p:cNvCxnSpPr>
            <a:cxnSpLocks/>
          </p:cNvCxnSpPr>
          <p:nvPr/>
        </p:nvCxnSpPr>
        <p:spPr>
          <a:xfrm>
            <a:off x="2411760" y="5073048"/>
            <a:ext cx="3600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C42F23-6369-5AF3-B85E-2F480F515B96}"/>
              </a:ext>
            </a:extLst>
          </p:cNvPr>
          <p:cNvSpPr/>
          <p:nvPr/>
        </p:nvSpPr>
        <p:spPr>
          <a:xfrm>
            <a:off x="2915816" y="4496984"/>
            <a:ext cx="1224136" cy="136815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9DA229A-7A8B-1764-77B7-5DCE7907B9FB}"/>
              </a:ext>
            </a:extLst>
          </p:cNvPr>
          <p:cNvSpPr txBox="1">
            <a:spLocks/>
          </p:cNvSpPr>
          <p:nvPr/>
        </p:nvSpPr>
        <p:spPr>
          <a:xfrm>
            <a:off x="2802654" y="4038450"/>
            <a:ext cx="1533789" cy="34710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b="0" i="0" dirty="0">
                <a:solidFill>
                  <a:schemeClr val="tx1"/>
                </a:solidFill>
                <a:latin typeface="+mn-lt"/>
              </a:rPr>
              <a:t>데이터 승인</a:t>
            </a:r>
            <a:r>
              <a:rPr lang="en-US" altLang="ko-KR" sz="12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200" b="0" i="0" dirty="0">
                <a:solidFill>
                  <a:schemeClr val="tx1"/>
                </a:solidFill>
                <a:latin typeface="+mn-lt"/>
              </a:rPr>
              <a:t>페이지</a:t>
            </a:r>
            <a:endParaRPr lang="en-US" altLang="ko-KR" sz="1200" b="0" i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0FFA7E4-D3F8-2719-43F0-A0E66C33E614}"/>
              </a:ext>
            </a:extLst>
          </p:cNvPr>
          <p:cNvCxnSpPr>
            <a:cxnSpLocks/>
          </p:cNvCxnSpPr>
          <p:nvPr/>
        </p:nvCxnSpPr>
        <p:spPr>
          <a:xfrm>
            <a:off x="4211960" y="5073048"/>
            <a:ext cx="3600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30" name="제목 1">
            <a:extLst>
              <a:ext uri="{FF2B5EF4-FFF2-40B4-BE49-F238E27FC236}">
                <a16:creationId xmlns:a16="http://schemas.microsoft.com/office/drawing/2014/main" id="{E6F9854F-1E21-2D00-1BC9-16253D1F0EFF}"/>
              </a:ext>
            </a:extLst>
          </p:cNvPr>
          <p:cNvSpPr txBox="1">
            <a:spLocks/>
          </p:cNvSpPr>
          <p:nvPr/>
        </p:nvSpPr>
        <p:spPr>
          <a:xfrm>
            <a:off x="6222410" y="4783305"/>
            <a:ext cx="2592214" cy="79550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ko-KR" altLang="en-US" sz="1600" b="0" i="0" dirty="0">
                <a:solidFill>
                  <a:schemeClr val="tx1"/>
                </a:solidFill>
              </a:rPr>
              <a:t>데이터 테이블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r>
              <a:rPr lang="en-US" altLang="ko-KR" sz="1600" b="0" i="0" dirty="0">
                <a:solidFill>
                  <a:schemeClr val="tx1"/>
                </a:solidFill>
              </a:rPr>
              <a:t>(</a:t>
            </a:r>
            <a:r>
              <a:rPr lang="ko-KR" altLang="en-US" sz="1600" b="0" i="0" dirty="0" err="1">
                <a:solidFill>
                  <a:schemeClr val="tx1"/>
                </a:solidFill>
              </a:rPr>
              <a:t>국가명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도시명</a:t>
            </a:r>
            <a:r>
              <a:rPr lang="en-US" altLang="ko-KR" sz="1600" b="0" i="0" dirty="0">
                <a:solidFill>
                  <a:schemeClr val="tx1"/>
                </a:solidFill>
              </a:rPr>
              <a:t>)id</a:t>
            </a:r>
          </a:p>
          <a:p>
            <a:r>
              <a:rPr lang="ko-KR" altLang="en-US" sz="1600" b="0" i="0" dirty="0">
                <a:solidFill>
                  <a:schemeClr val="tx1"/>
                </a:solidFill>
              </a:rPr>
              <a:t>상권영역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점포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추정매출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</a:p>
          <a:p>
            <a:r>
              <a:rPr lang="ko-KR" altLang="en-US" sz="1600" b="0" i="0" dirty="0">
                <a:solidFill>
                  <a:schemeClr val="tx1"/>
                </a:solidFill>
              </a:rPr>
              <a:t>소득소비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상권변화지표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</a:p>
          <a:p>
            <a:r>
              <a:rPr lang="ko-KR" altLang="en-US" sz="1600" b="0" i="0" dirty="0">
                <a:solidFill>
                  <a:schemeClr val="tx1"/>
                </a:solidFill>
              </a:rPr>
              <a:t>아파트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인구</a:t>
            </a:r>
            <a:endParaRPr lang="en-US" altLang="ko-KR" sz="1600" b="0" i="0" dirty="0">
              <a:solidFill>
                <a:schemeClr val="tx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115C64C-4AD8-B7A9-BC45-2C93041EC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482" y="4457538"/>
            <a:ext cx="1357975" cy="13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4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33653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주요 페이지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기능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8307836-D1A8-9BA2-04B2-2BFB7C433915}"/>
              </a:ext>
            </a:extLst>
          </p:cNvPr>
          <p:cNvSpPr txBox="1">
            <a:spLocks/>
          </p:cNvSpPr>
          <p:nvPr/>
        </p:nvSpPr>
        <p:spPr>
          <a:xfrm>
            <a:off x="1695315" y="2409803"/>
            <a:ext cx="1533789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서비스 이용자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9EF7BD8-3007-63A0-453F-C717555C97E4}"/>
              </a:ext>
            </a:extLst>
          </p:cNvPr>
          <p:cNvCxnSpPr>
            <a:cxnSpLocks/>
          </p:cNvCxnSpPr>
          <p:nvPr/>
        </p:nvCxnSpPr>
        <p:spPr>
          <a:xfrm>
            <a:off x="3153850" y="2835752"/>
            <a:ext cx="3600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3F41BF-A2C6-994D-828E-AB95847284AD}"/>
              </a:ext>
            </a:extLst>
          </p:cNvPr>
          <p:cNvSpPr/>
          <p:nvPr/>
        </p:nvSpPr>
        <p:spPr>
          <a:xfrm>
            <a:off x="6207259" y="2229843"/>
            <a:ext cx="1224136" cy="136815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C3F604EA-2C01-0EB9-0BC3-168C4F246DE7}"/>
              </a:ext>
            </a:extLst>
          </p:cNvPr>
          <p:cNvSpPr txBox="1">
            <a:spLocks/>
          </p:cNvSpPr>
          <p:nvPr/>
        </p:nvSpPr>
        <p:spPr>
          <a:xfrm>
            <a:off x="6140340" y="1882742"/>
            <a:ext cx="1357974" cy="34710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b="0" i="0" dirty="0">
                <a:solidFill>
                  <a:schemeClr val="tx1"/>
                </a:solidFill>
                <a:latin typeface="+mn-lt"/>
              </a:rPr>
              <a:t>분석 결과</a:t>
            </a:r>
            <a:r>
              <a:rPr lang="en-US" altLang="ko-KR" sz="12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200" b="0" i="0" dirty="0">
                <a:solidFill>
                  <a:schemeClr val="tx1"/>
                </a:solidFill>
                <a:latin typeface="+mn-lt"/>
              </a:rPr>
              <a:t>페이지</a:t>
            </a:r>
            <a:endParaRPr lang="en-US" altLang="ko-KR" sz="12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169B4F5-5743-8F71-B0C4-0DED7B41FE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126758"/>
            <a:ext cx="1357975" cy="1357975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51FD33C-4BF0-1C76-091C-2C6248FDD067}"/>
              </a:ext>
            </a:extLst>
          </p:cNvPr>
          <p:cNvCxnSpPr>
            <a:cxnSpLocks/>
          </p:cNvCxnSpPr>
          <p:nvPr/>
        </p:nvCxnSpPr>
        <p:spPr>
          <a:xfrm>
            <a:off x="5389344" y="2828237"/>
            <a:ext cx="3600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B852A134-694F-7E80-27CE-F314A5A99732}"/>
              </a:ext>
            </a:extLst>
          </p:cNvPr>
          <p:cNvSpPr txBox="1">
            <a:spLocks/>
          </p:cNvSpPr>
          <p:nvPr/>
        </p:nvSpPr>
        <p:spPr>
          <a:xfrm>
            <a:off x="820872" y="4731242"/>
            <a:ext cx="6482343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파일 업로드 페이지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파일 업로드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버튼 클릭 후 </a:t>
            </a:r>
            <a:r>
              <a:rPr lang="en-US" altLang="ko-KR" sz="1400" b="0" i="0" dirty="0" err="1">
                <a:solidFill>
                  <a:schemeClr val="tx1"/>
                </a:solidFill>
                <a:latin typeface="+mn-lt"/>
              </a:rPr>
              <a:t>db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에 회원 아이디 및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파일 저장 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관리자 페이지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서비스 관리자가 적용하기를 클릭하면 </a:t>
            </a:r>
            <a:r>
              <a:rPr lang="en-US" altLang="ko-KR" sz="1400" b="0" i="0" dirty="0" err="1">
                <a:solidFill>
                  <a:schemeClr val="tx1"/>
                </a:solidFill>
                <a:latin typeface="+mn-lt"/>
              </a:rPr>
              <a:t>db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에 </a:t>
            </a:r>
            <a:r>
              <a:rPr lang="ko-KR" altLang="en-US" sz="1400" b="0" i="0" dirty="0" err="1">
                <a:solidFill>
                  <a:schemeClr val="tx1"/>
                </a:solidFill>
                <a:latin typeface="+mn-lt"/>
              </a:rPr>
              <a:t>국가명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도시명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파일명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파일 안 데이터를 꺼내서 같이 저장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)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저장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분석된 결과가 제대로 전송되는지 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postman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을 통해 확인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    4-1.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분석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주제별로 기능 확인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561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000" b="0" i="0" dirty="0" err="1">
                <a:solidFill>
                  <a:schemeClr val="tx1"/>
                </a:solidFill>
                <a:latin typeface="+mn-lt"/>
              </a:rPr>
              <a:t>파일업로드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페이지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로그인 필요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394AA2-9471-1F10-358A-F97C9491F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92080"/>
            <a:ext cx="6599492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8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000" b="0" i="0" dirty="0" err="1">
                <a:solidFill>
                  <a:schemeClr val="tx1"/>
                </a:solidFill>
                <a:latin typeface="+mn-lt"/>
              </a:rPr>
              <a:t>파일업로드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페이지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로그인 필요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50631D-6F42-7555-D900-ED2FC9499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37" y="2132856"/>
            <a:ext cx="8490437" cy="398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7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데이터 진행 페이지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로그인 필요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C64EEC-F032-778B-C9F4-826F4B209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43" y="2204864"/>
            <a:ext cx="6607113" cy="415326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B40CF8C4-4B12-5B16-C6C0-F46F8691DC87}"/>
              </a:ext>
            </a:extLst>
          </p:cNvPr>
          <p:cNvSpPr txBox="1">
            <a:spLocks/>
          </p:cNvSpPr>
          <p:nvPr/>
        </p:nvSpPr>
        <p:spPr>
          <a:xfrm>
            <a:off x="755650" y="1755675"/>
            <a:ext cx="7789210" cy="36004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ko-KR" altLang="en-US" sz="1600" b="0" i="0" dirty="0">
                <a:solidFill>
                  <a:schemeClr val="tx1"/>
                </a:solidFill>
              </a:rPr>
              <a:t>데이터 검사가 완료되었는지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서비스에 적용이 되었는지 등을 알려줌</a:t>
            </a:r>
          </a:p>
        </p:txBody>
      </p:sp>
    </p:spTree>
    <p:extLst>
      <p:ext uri="{BB962C8B-B14F-4D97-AF65-F5344CB8AC3E}">
        <p14:creationId xmlns:p14="http://schemas.microsoft.com/office/powerpoint/2010/main" val="325659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데이터 진행 페이지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로그인 필요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40CF8C4-4B12-5B16-C6C0-F46F8691DC87}"/>
              </a:ext>
            </a:extLst>
          </p:cNvPr>
          <p:cNvSpPr txBox="1">
            <a:spLocks/>
          </p:cNvSpPr>
          <p:nvPr/>
        </p:nvSpPr>
        <p:spPr>
          <a:xfrm>
            <a:off x="755650" y="1755675"/>
            <a:ext cx="7789210" cy="36004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ko-KR" altLang="en-US" sz="1600" b="0" i="0" dirty="0">
                <a:solidFill>
                  <a:schemeClr val="tx1"/>
                </a:solidFill>
              </a:rPr>
              <a:t>데이터 검사가 완료되었는지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서비스에 적용이 되었는지 등을 알려줌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3D59FC-A369-C11E-DBBA-6C3884C2A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32" y="2566775"/>
            <a:ext cx="7596336" cy="29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데이터 신청결과 페이지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로그인 필요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F02CBF-BD23-FF7B-6C48-45D627914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74" y="2276872"/>
            <a:ext cx="6584251" cy="4122777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F6615828-2C93-64C9-BCC0-8298D36F177D}"/>
              </a:ext>
            </a:extLst>
          </p:cNvPr>
          <p:cNvSpPr txBox="1">
            <a:spLocks/>
          </p:cNvSpPr>
          <p:nvPr/>
        </p:nvSpPr>
        <p:spPr>
          <a:xfrm>
            <a:off x="755650" y="1755675"/>
            <a:ext cx="7789210" cy="36004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ko-KR" altLang="en-US" sz="1600" b="0" i="0" dirty="0">
                <a:solidFill>
                  <a:schemeClr val="tx1"/>
                </a:solidFill>
              </a:rPr>
              <a:t>관리자가 데이터 결과에 대해 작성한 것을 신청자에게 보여줌</a:t>
            </a:r>
          </a:p>
        </p:txBody>
      </p:sp>
    </p:spTree>
    <p:extLst>
      <p:ext uri="{BB962C8B-B14F-4D97-AF65-F5344CB8AC3E}">
        <p14:creationId xmlns:p14="http://schemas.microsoft.com/office/powerpoint/2010/main" val="97275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데이터 신청결과 페이지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로그인 필요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6615828-2C93-64C9-BCC0-8298D36F177D}"/>
              </a:ext>
            </a:extLst>
          </p:cNvPr>
          <p:cNvSpPr txBox="1">
            <a:spLocks/>
          </p:cNvSpPr>
          <p:nvPr/>
        </p:nvSpPr>
        <p:spPr>
          <a:xfrm>
            <a:off x="755650" y="1755675"/>
            <a:ext cx="7789210" cy="36004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ko-KR" altLang="en-US" sz="1600" b="0" i="0" dirty="0">
                <a:solidFill>
                  <a:schemeClr val="tx1"/>
                </a:solidFill>
              </a:rPr>
              <a:t>관리자가 데이터 결과에 대해 작성한 것을 신청자에게 보여줌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3D32A7-1609-CE86-9C96-533EAC7A7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348880"/>
            <a:ext cx="8127798" cy="378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547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22289</TotalTime>
  <Words>284</Words>
  <Application>Microsoft Office PowerPoint</Application>
  <PresentationFormat>화면 슬라이드 쇼(4:3)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정리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강민서</cp:lastModifiedBy>
  <cp:revision>1392</cp:revision>
  <cp:lastPrinted>2016-11-01T07:29:09Z</cp:lastPrinted>
  <dcterms:created xsi:type="dcterms:W3CDTF">2013-09-09T21:16:08Z</dcterms:created>
  <dcterms:modified xsi:type="dcterms:W3CDTF">2023-05-01T07:21:48Z</dcterms:modified>
</cp:coreProperties>
</file>