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429" r:id="rId2"/>
    <p:sldId id="466" r:id="rId3"/>
    <p:sldId id="469" r:id="rId4"/>
    <p:sldId id="467" r:id="rId5"/>
    <p:sldId id="468" r:id="rId6"/>
    <p:sldId id="470" r:id="rId7"/>
    <p:sldId id="454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/23.05.08/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5A238C1-B288-1053-3ED1-F8553652D6E5}"/>
              </a:ext>
            </a:extLst>
          </p:cNvPr>
          <p:cNvSpPr txBox="1">
            <a:spLocks/>
          </p:cNvSpPr>
          <p:nvPr/>
        </p:nvSpPr>
        <p:spPr>
          <a:xfrm>
            <a:off x="971600" y="2060848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D41BFC-54C6-8577-AFA3-EFB857BDB5E9}"/>
              </a:ext>
            </a:extLst>
          </p:cNvPr>
          <p:cNvCxnSpPr/>
          <p:nvPr/>
        </p:nvCxnSpPr>
        <p:spPr>
          <a:xfrm>
            <a:off x="1331640" y="1628800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4EA78A-2DB7-9737-9729-653724AF581A}"/>
              </a:ext>
            </a:extLst>
          </p:cNvPr>
          <p:cNvCxnSpPr>
            <a:cxnSpLocks/>
          </p:cNvCxnSpPr>
          <p:nvPr/>
        </p:nvCxnSpPr>
        <p:spPr>
          <a:xfrm flipH="1">
            <a:off x="7380312" y="1988840"/>
            <a:ext cx="2528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005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html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파일이 전송 가능하게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54DAD-4909-8109-7DB3-BBE5FF09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2244941"/>
            <a:ext cx="5725324" cy="44964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41ADBF-1FFF-93FB-BDE7-892F0CF0C558}"/>
              </a:ext>
            </a:extLst>
          </p:cNvPr>
          <p:cNvSpPr/>
          <p:nvPr/>
        </p:nvSpPr>
        <p:spPr>
          <a:xfrm>
            <a:off x="2123728" y="2204864"/>
            <a:ext cx="4824536" cy="309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8658D-DDA4-B4A8-0D75-3E0E9D565437}"/>
              </a:ext>
            </a:extLst>
          </p:cNvPr>
          <p:cNvSpPr/>
          <p:nvPr/>
        </p:nvSpPr>
        <p:spPr>
          <a:xfrm>
            <a:off x="4211960" y="3892677"/>
            <a:ext cx="1008112" cy="309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12621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프론트 서버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파일 데이터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업로드 된 파일명 전달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33008F-ABFB-6DF0-EC20-62874867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05" y="2348880"/>
            <a:ext cx="7499555" cy="395524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E631C647-F235-DE29-7B03-1E671C4B9FC6}"/>
              </a:ext>
            </a:extLst>
          </p:cNvPr>
          <p:cNvSpPr txBox="1">
            <a:spLocks/>
          </p:cNvSpPr>
          <p:nvPr/>
        </p:nvSpPr>
        <p:spPr>
          <a:xfrm>
            <a:off x="2699792" y="5613049"/>
            <a:ext cx="792088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 dirty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파일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0E085D5-9633-1A02-8405-5DC9C52E0793}"/>
              </a:ext>
            </a:extLst>
          </p:cNvPr>
          <p:cNvSpPr txBox="1">
            <a:spLocks/>
          </p:cNvSpPr>
          <p:nvPr/>
        </p:nvSpPr>
        <p:spPr>
          <a:xfrm>
            <a:off x="3203848" y="5452209"/>
            <a:ext cx="1008112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400" b="0" i="0">
                <a:solidFill>
                  <a:srgbClr val="92D050"/>
                </a:solidFill>
              </a:rPr>
              <a:t>//</a:t>
            </a:r>
            <a:r>
              <a:rPr lang="ko-KR" altLang="en-US" sz="1400" b="0" i="0" dirty="0">
                <a:solidFill>
                  <a:srgbClr val="92D050"/>
                </a:solidFill>
              </a:rPr>
              <a:t>파일명</a:t>
            </a:r>
          </a:p>
        </p:txBody>
      </p:sp>
    </p:spTree>
    <p:extLst>
      <p:ext uri="{BB962C8B-B14F-4D97-AF65-F5344CB8AC3E}">
        <p14:creationId xmlns:p14="http://schemas.microsoft.com/office/powerpoint/2010/main" val="271406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백엔드</a:t>
            </a:r>
            <a:r>
              <a:rPr lang="ko-KR" altLang="en-US" sz="1600" b="0" i="0" dirty="0">
                <a:solidFill>
                  <a:schemeClr val="tx1"/>
                </a:solidFill>
              </a:rPr>
              <a:t> 서버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전달받은 파일 데이터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몽고디비에</a:t>
            </a:r>
            <a:r>
              <a:rPr lang="ko-KR" altLang="en-US" sz="1600" b="0" i="0" dirty="0">
                <a:solidFill>
                  <a:schemeClr val="tx1"/>
                </a:solidFill>
              </a:rPr>
              <a:t> 저장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5B3A3-086E-D475-2A82-EDF3175D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7" y="2509953"/>
            <a:ext cx="8373644" cy="2610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359AD5-7964-C3B9-17FB-2DE662D9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" y="5229200"/>
            <a:ext cx="691276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6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파일 업로드 기능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615828-2C93-64C9-BCC0-8298D36F177D}"/>
              </a:ext>
            </a:extLst>
          </p:cNvPr>
          <p:cNvSpPr txBox="1">
            <a:spLocks/>
          </p:cNvSpPr>
          <p:nvPr/>
        </p:nvSpPr>
        <p:spPr>
          <a:xfrm>
            <a:off x="755650" y="1755675"/>
            <a:ext cx="7789210" cy="36004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</a:t>
            </a:r>
            <a:r>
              <a:rPr lang="ko-KR" altLang="en-US" sz="1600" b="0" i="0" dirty="0">
                <a:solidFill>
                  <a:schemeClr val="tx1"/>
                </a:solidFill>
              </a:rPr>
              <a:t>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98DD5E-4C14-F4A8-C0CB-B8C0F111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15716"/>
            <a:ext cx="6030167" cy="3772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4F86A1-7AAF-6B61-651A-35ECC6D6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8" y="6040515"/>
            <a:ext cx="7539095" cy="4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3828E7-F6D8-9EA0-5D2E-944C13E240C2}"/>
              </a:ext>
            </a:extLst>
          </p:cNvPr>
          <p:cNvSpPr txBox="1">
            <a:spLocks/>
          </p:cNvSpPr>
          <p:nvPr/>
        </p:nvSpPr>
        <p:spPr>
          <a:xfrm>
            <a:off x="1043608" y="2420888"/>
            <a:ext cx="6482343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업로드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버튼 클릭 후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회원 아이디 및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저장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관리자 페이지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서비스 관리자가 적용하기를 클릭하면 </a:t>
            </a:r>
            <a:r>
              <a:rPr lang="en-US" altLang="ko-KR" sz="14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ko-KR" altLang="en-US" sz="1400" b="0" i="0" dirty="0" err="1">
                <a:solidFill>
                  <a:schemeClr val="tx1"/>
                </a:solidFill>
                <a:latin typeface="+mn-lt"/>
              </a:rPr>
              <a:t>국가명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도시명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파일명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파일 안 데이터를 꺼내서 같이 저장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저장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분석된 결과가 제대로 전송되는지 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postman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을 통해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   4-1.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분석</a:t>
            </a:r>
            <a:r>
              <a:rPr lang="en-US" altLang="ko-KR" sz="14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latin typeface="+mn-lt"/>
              </a:rPr>
              <a:t>주제별로 기능 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330D3D-42E9-E176-B2CE-FBFD33FC0746}"/>
              </a:ext>
            </a:extLst>
          </p:cNvPr>
          <p:cNvCxnSpPr/>
          <p:nvPr/>
        </p:nvCxnSpPr>
        <p:spPr>
          <a:xfrm>
            <a:off x="1403648" y="1988840"/>
            <a:ext cx="1800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22329</TotalTime>
  <Words>171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1420</cp:revision>
  <cp:lastPrinted>2016-11-01T07:29:09Z</cp:lastPrinted>
  <dcterms:created xsi:type="dcterms:W3CDTF">2013-09-09T21:16:08Z</dcterms:created>
  <dcterms:modified xsi:type="dcterms:W3CDTF">2023-05-08T07:39:31Z</dcterms:modified>
</cp:coreProperties>
</file>