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429" r:id="rId2"/>
    <p:sldId id="466" r:id="rId3"/>
    <p:sldId id="473" r:id="rId4"/>
    <p:sldId id="474" r:id="rId5"/>
    <p:sldId id="467" r:id="rId6"/>
    <p:sldId id="471" r:id="rId7"/>
    <p:sldId id="472" r:id="rId8"/>
    <p:sldId id="470" r:id="rId9"/>
    <p:sldId id="454" r:id="rId10"/>
    <p:sldId id="393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/23.05.15/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5A238C1-B288-1053-3ED1-F8553652D6E5}"/>
              </a:ext>
            </a:extLst>
          </p:cNvPr>
          <p:cNvSpPr txBox="1">
            <a:spLocks/>
          </p:cNvSpPr>
          <p:nvPr/>
        </p:nvSpPr>
        <p:spPr>
          <a:xfrm>
            <a:off x="971600" y="2060848"/>
            <a:ext cx="648234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버튼 클릭 후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회원 아이디 및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저장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관리자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관리자가 적용하기를 클릭하면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국가명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도시명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안 데이터를 꺼내서 같이 저장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저장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분석된 결과가 제대로 전송되는지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postman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을 통해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   4-1.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주제별로 기능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D41BFC-54C6-8577-AFA3-EFB857BDB5E9}"/>
              </a:ext>
            </a:extLst>
          </p:cNvPr>
          <p:cNvCxnSpPr/>
          <p:nvPr/>
        </p:nvCxnSpPr>
        <p:spPr>
          <a:xfrm>
            <a:off x="1331640" y="1628800"/>
            <a:ext cx="18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4EA78A-2DB7-9737-9729-653724AF581A}"/>
              </a:ext>
            </a:extLst>
          </p:cNvPr>
          <p:cNvCxnSpPr>
            <a:cxnSpLocks/>
          </p:cNvCxnSpPr>
          <p:nvPr/>
        </p:nvCxnSpPr>
        <p:spPr>
          <a:xfrm flipH="1">
            <a:off x="7380312" y="1988840"/>
            <a:ext cx="2528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0055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models.py</a:t>
            </a:r>
            <a:r>
              <a:rPr lang="ko-KR" altLang="en-US" sz="1600" b="0" i="0" dirty="0">
                <a:solidFill>
                  <a:schemeClr val="tx1"/>
                </a:solidFill>
              </a:rPr>
              <a:t>에 상권영역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점포데이터 형식을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F0045-51CE-029B-0E08-6D9E41D9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7" y="2348880"/>
            <a:ext cx="501084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5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serializers.py –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json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형태로 변환하여 </a:t>
            </a:r>
            <a:r>
              <a:rPr lang="en-US" altLang="ko-KR" sz="1600" b="0" i="0" dirty="0">
                <a:solidFill>
                  <a:schemeClr val="tx1"/>
                </a:solidFill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</a:rPr>
              <a:t>에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7454A8-371D-0C8B-E14A-FE7033000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44"/>
          <a:stretch/>
        </p:blipFill>
        <p:spPr>
          <a:xfrm>
            <a:off x="604951" y="2651359"/>
            <a:ext cx="4696480" cy="3617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98EF3D-396F-4CCF-BC2B-00166DCDC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867"/>
          <a:stretch/>
        </p:blipFill>
        <p:spPr>
          <a:xfrm>
            <a:off x="4447520" y="3068960"/>
            <a:ext cx="4696480" cy="23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백엔드</a:t>
            </a:r>
            <a:r>
              <a:rPr lang="ko-KR" altLang="en-US" sz="1600" b="0" i="0" dirty="0">
                <a:solidFill>
                  <a:schemeClr val="tx1"/>
                </a:solidFill>
              </a:rPr>
              <a:t> 서버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전달받은 파일데이터를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</a:rPr>
              <a:t> 저장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224D47-C9FB-26F3-901F-319C7F12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0" y="2366970"/>
            <a:ext cx="7418447" cy="41411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F59028-A579-640C-012C-3DE76B3987C0}"/>
              </a:ext>
            </a:extLst>
          </p:cNvPr>
          <p:cNvSpPr/>
          <p:nvPr/>
        </p:nvSpPr>
        <p:spPr>
          <a:xfrm>
            <a:off x="4824412" y="4149080"/>
            <a:ext cx="1331764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2C844-9255-5D3F-761D-B700C66E4479}"/>
              </a:ext>
            </a:extLst>
          </p:cNvPr>
          <p:cNvSpPr/>
          <p:nvPr/>
        </p:nvSpPr>
        <p:spPr>
          <a:xfrm>
            <a:off x="2051720" y="3501008"/>
            <a:ext cx="187220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140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백엔드</a:t>
            </a:r>
            <a:r>
              <a:rPr lang="ko-KR" altLang="en-US" sz="1600" b="0" i="0" dirty="0">
                <a:solidFill>
                  <a:schemeClr val="tx1"/>
                </a:solidFill>
              </a:rPr>
              <a:t> 서버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전달받은 파일데이터를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</a:rPr>
              <a:t>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E42FD-6B7F-1B14-657A-003E502C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01" y="2417718"/>
            <a:ext cx="6802021" cy="356640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0E085D5-9633-1A02-8405-5DC9C52E0793}"/>
              </a:ext>
            </a:extLst>
          </p:cNvPr>
          <p:cNvSpPr txBox="1">
            <a:spLocks/>
          </p:cNvSpPr>
          <p:nvPr/>
        </p:nvSpPr>
        <p:spPr>
          <a:xfrm>
            <a:off x="4283968" y="3004685"/>
            <a:ext cx="2304256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파일명 </a:t>
            </a:r>
            <a:r>
              <a:rPr lang="en-US" altLang="ko-KR" sz="1400" b="0" i="0" dirty="0" err="1">
                <a:solidFill>
                  <a:srgbClr val="92D050"/>
                </a:solidFill>
              </a:rPr>
              <a:t>district,market</a:t>
            </a:r>
            <a:r>
              <a:rPr lang="en-US" altLang="ko-KR" sz="1400" b="0" i="0" dirty="0">
                <a:solidFill>
                  <a:srgbClr val="92D050"/>
                </a:solidFill>
              </a:rPr>
              <a:t>,</a:t>
            </a:r>
            <a:endParaRPr lang="ko-KR" altLang="en-US" sz="1400" b="0" i="0" dirty="0">
              <a:solidFill>
                <a:srgbClr val="92D05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27067C-6995-A229-F9DF-AAAB097739F9}"/>
              </a:ext>
            </a:extLst>
          </p:cNvPr>
          <p:cNvSpPr txBox="1">
            <a:spLocks/>
          </p:cNvSpPr>
          <p:nvPr/>
        </p:nvSpPr>
        <p:spPr>
          <a:xfrm>
            <a:off x="4139952" y="3398899"/>
            <a:ext cx="2304256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//,</a:t>
            </a:r>
            <a:r>
              <a:rPr lang="ko-KR" altLang="en-US" sz="1400" b="0" i="0" dirty="0">
                <a:solidFill>
                  <a:srgbClr val="92D050"/>
                </a:solidFill>
              </a:rPr>
              <a:t>로 파일명 구분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FF8515-4355-1590-1DA9-E84FA63B6E84}"/>
              </a:ext>
            </a:extLst>
          </p:cNvPr>
          <p:cNvSpPr txBox="1">
            <a:spLocks/>
          </p:cNvSpPr>
          <p:nvPr/>
        </p:nvSpPr>
        <p:spPr>
          <a:xfrm>
            <a:off x="5076056" y="3793113"/>
            <a:ext cx="2304256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파일 </a:t>
            </a:r>
            <a:r>
              <a:rPr lang="ko-KR" altLang="en-US" sz="1400" b="0" i="0" dirty="0" err="1">
                <a:solidFill>
                  <a:srgbClr val="92D050"/>
                </a:solidFill>
              </a:rPr>
              <a:t>불러오기와서</a:t>
            </a:r>
            <a:r>
              <a:rPr lang="ko-KR" altLang="en-US" sz="1400" b="0" i="0" dirty="0">
                <a:solidFill>
                  <a:srgbClr val="92D050"/>
                </a:solidFill>
              </a:rPr>
              <a:t> 읽기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6BA694-9E06-4A77-EB8D-1110715DD940}"/>
              </a:ext>
            </a:extLst>
          </p:cNvPr>
          <p:cNvSpPr txBox="1">
            <a:spLocks/>
          </p:cNvSpPr>
          <p:nvPr/>
        </p:nvSpPr>
        <p:spPr>
          <a:xfrm>
            <a:off x="5046769" y="4221500"/>
            <a:ext cx="2304256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행 구분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119F22C-C07A-5C0D-0EE3-F5EA109E5511}"/>
              </a:ext>
            </a:extLst>
          </p:cNvPr>
          <p:cNvSpPr txBox="1">
            <a:spLocks/>
          </p:cNvSpPr>
          <p:nvPr/>
        </p:nvSpPr>
        <p:spPr>
          <a:xfrm>
            <a:off x="3352414" y="5613049"/>
            <a:ext cx="3883882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각 행을 </a:t>
            </a:r>
            <a:r>
              <a:rPr lang="ko-KR" altLang="en-US" sz="1400" b="0" i="0" dirty="0" err="1">
                <a:solidFill>
                  <a:srgbClr val="92D050"/>
                </a:solidFill>
              </a:rPr>
              <a:t>딕셔너리로</a:t>
            </a:r>
            <a:r>
              <a:rPr lang="ko-KR" altLang="en-US" sz="1400" b="0" i="0" dirty="0">
                <a:solidFill>
                  <a:srgbClr val="92D050"/>
                </a:solidFill>
              </a:rPr>
              <a:t> 만들어서 배열에 추가</a:t>
            </a:r>
          </a:p>
        </p:txBody>
      </p:sp>
    </p:spTree>
    <p:extLst>
      <p:ext uri="{BB962C8B-B14F-4D97-AF65-F5344CB8AC3E}">
        <p14:creationId xmlns:p14="http://schemas.microsoft.com/office/powerpoint/2010/main" val="15473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백엔드</a:t>
            </a:r>
            <a:r>
              <a:rPr lang="ko-KR" altLang="en-US" sz="1600" b="0" i="0" dirty="0">
                <a:solidFill>
                  <a:schemeClr val="tx1"/>
                </a:solidFill>
              </a:rPr>
              <a:t> 서버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 전달받은 파일데이터를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</a:rPr>
              <a:t> 저장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696D32-420C-AF8D-5A29-D3E47CB8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030167" cy="442974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13D5312D-5A1D-8D3A-060B-4097091462A8}"/>
              </a:ext>
            </a:extLst>
          </p:cNvPr>
          <p:cNvSpPr txBox="1">
            <a:spLocks/>
          </p:cNvSpPr>
          <p:nvPr/>
        </p:nvSpPr>
        <p:spPr>
          <a:xfrm>
            <a:off x="5868144" y="2481764"/>
            <a:ext cx="2676716" cy="360041"/>
          </a:xfrm>
          <a:prstGeom prst="rect">
            <a:avLst/>
          </a:prstGeom>
          <a:solidFill>
            <a:schemeClr val="tx1"/>
          </a:solidFill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각 행을 </a:t>
            </a:r>
            <a:r>
              <a:rPr lang="ko-KR" altLang="en-US" sz="1400" b="0" i="0" dirty="0" err="1">
                <a:solidFill>
                  <a:srgbClr val="92D050"/>
                </a:solidFill>
              </a:rPr>
              <a:t>딕셔너리로</a:t>
            </a:r>
            <a:r>
              <a:rPr lang="ko-KR" altLang="en-US" sz="1400" b="0" i="0" dirty="0">
                <a:solidFill>
                  <a:srgbClr val="92D050"/>
                </a:solidFill>
              </a:rPr>
              <a:t> </a:t>
            </a:r>
            <a:r>
              <a:rPr lang="ko-KR" altLang="en-US" sz="1400" b="0" i="0" dirty="0" err="1">
                <a:solidFill>
                  <a:srgbClr val="92D050"/>
                </a:solidFill>
              </a:rPr>
              <a:t>만들어줌</a:t>
            </a:r>
            <a:r>
              <a:rPr lang="ko-KR" altLang="en-US" sz="1400" b="0" i="0" dirty="0">
                <a:solidFill>
                  <a:srgbClr val="92D050"/>
                </a:solidFill>
              </a:rPr>
              <a:t> 헤더</a:t>
            </a:r>
            <a:r>
              <a:rPr lang="en-US" altLang="ko-KR" sz="1400" b="0" i="0" dirty="0">
                <a:solidFill>
                  <a:srgbClr val="92D050"/>
                </a:solidFill>
              </a:rPr>
              <a:t>: </a:t>
            </a:r>
            <a:r>
              <a:rPr lang="ko-KR" altLang="en-US" sz="1400" b="0" i="0" dirty="0">
                <a:solidFill>
                  <a:srgbClr val="92D050"/>
                </a:solidFill>
              </a:rPr>
              <a:t>값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72E0083-F266-7144-386A-EC442ED74300}"/>
              </a:ext>
            </a:extLst>
          </p:cNvPr>
          <p:cNvSpPr txBox="1">
            <a:spLocks/>
          </p:cNvSpPr>
          <p:nvPr/>
        </p:nvSpPr>
        <p:spPr>
          <a:xfrm>
            <a:off x="4198858" y="2878619"/>
            <a:ext cx="2983253" cy="360041"/>
          </a:xfrm>
          <a:prstGeom prst="rect">
            <a:avLst/>
          </a:prstGeom>
          <a:solidFill>
            <a:schemeClr val="tx1"/>
          </a:solidFill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전달받은 </a:t>
            </a:r>
            <a:r>
              <a:rPr lang="ko-KR" altLang="en-US" sz="1400" b="0" i="0" dirty="0" err="1">
                <a:solidFill>
                  <a:srgbClr val="92D050"/>
                </a:solidFill>
              </a:rPr>
              <a:t>국가명</a:t>
            </a:r>
            <a:r>
              <a:rPr lang="en-US" altLang="ko-KR" sz="1400" b="0" i="0" dirty="0">
                <a:solidFill>
                  <a:srgbClr val="92D050"/>
                </a:solidFill>
              </a:rPr>
              <a:t>, </a:t>
            </a:r>
            <a:r>
              <a:rPr lang="ko-KR" altLang="en-US" sz="1400" b="0" i="0" dirty="0">
                <a:solidFill>
                  <a:srgbClr val="92D050"/>
                </a:solidFill>
              </a:rPr>
              <a:t>도시명도 추가</a:t>
            </a:r>
          </a:p>
        </p:txBody>
      </p:sp>
    </p:spTree>
    <p:extLst>
      <p:ext uri="{BB962C8B-B14F-4D97-AF65-F5344CB8AC3E}">
        <p14:creationId xmlns:p14="http://schemas.microsoft.com/office/powerpoint/2010/main" val="332903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C92D57-613E-D590-6F13-9FB0E27C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2" y="2139502"/>
            <a:ext cx="4094272" cy="43998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9E692D-75B6-2029-1ACE-68AEE207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534" y="1064930"/>
            <a:ext cx="3395038" cy="57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7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3828E7-F6D8-9EA0-5D2E-944C13E240C2}"/>
              </a:ext>
            </a:extLst>
          </p:cNvPr>
          <p:cNvSpPr txBox="1">
            <a:spLocks/>
          </p:cNvSpPr>
          <p:nvPr/>
        </p:nvSpPr>
        <p:spPr>
          <a:xfrm>
            <a:off x="1043608" y="2420888"/>
            <a:ext cx="648234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버튼 클릭 후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회원 아이디 및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저장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관리자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관리자가 적용하기를 클릭하면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국가명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도시명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안 데이터를 꺼내서 같이 저장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저장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분석된 결과가 제대로 전송되는지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postman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을 통해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   4-1.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주제별로 기능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330D3D-42E9-E176-B2CE-FBFD33FC0746}"/>
              </a:ext>
            </a:extLst>
          </p:cNvPr>
          <p:cNvCxnSpPr/>
          <p:nvPr/>
        </p:nvCxnSpPr>
        <p:spPr>
          <a:xfrm>
            <a:off x="1403648" y="1988840"/>
            <a:ext cx="18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22346</TotalTime>
  <Words>234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1445</cp:revision>
  <cp:lastPrinted>2016-11-01T07:29:09Z</cp:lastPrinted>
  <dcterms:created xsi:type="dcterms:W3CDTF">2013-09-09T21:16:08Z</dcterms:created>
  <dcterms:modified xsi:type="dcterms:W3CDTF">2023-05-15T10:04:59Z</dcterms:modified>
</cp:coreProperties>
</file>