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429" r:id="rId2"/>
    <p:sldId id="456" r:id="rId3"/>
    <p:sldId id="457" r:id="rId4"/>
    <p:sldId id="458" r:id="rId5"/>
    <p:sldId id="393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/23.08.07/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55650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테이블 관계 정의</a:t>
            </a:r>
            <a:r>
              <a:rPr lang="en-US" altLang="ko-KR" sz="1600" b="0" i="0" dirty="0">
                <a:solidFill>
                  <a:schemeClr val="tx1"/>
                </a:solidFill>
              </a:rPr>
              <a:t>x, </a:t>
            </a:r>
            <a:r>
              <a:rPr lang="ko-KR" altLang="en-US" sz="1600" b="0" i="0" dirty="0">
                <a:solidFill>
                  <a:schemeClr val="tx1"/>
                </a:solidFill>
              </a:rPr>
              <a:t>각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모델이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모델의 </a:t>
            </a:r>
            <a:r>
              <a:rPr lang="en-US" altLang="ko-KR" sz="1600" b="0" i="0" dirty="0">
                <a:solidFill>
                  <a:schemeClr val="tx1"/>
                </a:solidFill>
              </a:rPr>
              <a:t>nation, city,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commercial_code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commercial_name</a:t>
            </a:r>
            <a:r>
              <a:rPr lang="en-US" altLang="ko-KR" sz="1600" b="0" i="0" dirty="0">
                <a:solidFill>
                  <a:schemeClr val="tx1"/>
                </a:solidFill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</a:rPr>
              <a:t>필드를 가지고 있는 데 이 데이터를 각 모델에 저장하지 않고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ko-KR" altLang="en-US" sz="1600" b="0" i="0" dirty="0">
                <a:solidFill>
                  <a:schemeClr val="tx1"/>
                </a:solidFill>
              </a:rPr>
              <a:t>를 참조하여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A068C9-F365-D091-A16A-FF6500D7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63" y="2708920"/>
            <a:ext cx="7402645" cy="54054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D30916-503B-6914-205C-771B6F05D4AB}"/>
              </a:ext>
            </a:extLst>
          </p:cNvPr>
          <p:cNvSpPr/>
          <p:nvPr/>
        </p:nvSpPr>
        <p:spPr>
          <a:xfrm>
            <a:off x="1259632" y="5301208"/>
            <a:ext cx="684076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F0C37ED-18FA-4693-327F-D6A30A422F1E}"/>
              </a:ext>
            </a:extLst>
          </p:cNvPr>
          <p:cNvSpPr txBox="1">
            <a:spLocks/>
          </p:cNvSpPr>
          <p:nvPr/>
        </p:nvSpPr>
        <p:spPr>
          <a:xfrm>
            <a:off x="5508104" y="4882557"/>
            <a:ext cx="3190653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00CC99"/>
                </a:solidFill>
              </a:rPr>
              <a:t>//</a:t>
            </a:r>
            <a:r>
              <a:rPr lang="en-US" altLang="ko-KR" sz="1400" b="0" i="0" dirty="0" err="1">
                <a:solidFill>
                  <a:srgbClr val="00CC99"/>
                </a:solidFill>
              </a:rPr>
              <a:t>Commercial_data</a:t>
            </a:r>
            <a:r>
              <a:rPr lang="en-US" altLang="ko-KR" sz="1400" b="0" i="0" dirty="0">
                <a:solidFill>
                  <a:srgbClr val="00CC99"/>
                </a:solidFill>
              </a:rPr>
              <a:t> pk</a:t>
            </a:r>
            <a:r>
              <a:rPr lang="ko-KR" altLang="en-US" sz="1400" b="0" i="0" dirty="0">
                <a:solidFill>
                  <a:srgbClr val="00CC99"/>
                </a:solidFill>
              </a:rPr>
              <a:t>를 저장</a:t>
            </a:r>
          </a:p>
        </p:txBody>
      </p:sp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47002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 업로드 기능 수정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</a:rPr>
              <a:t>데이터를 변경하면서 빈 값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형식 못 읽음 등 에러 발생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</a:rPr>
              <a:t>정수필드 정수로 변환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문자를 포함했으면 잘못된 값으로 </a:t>
            </a:r>
            <a:r>
              <a:rPr lang="en-US" altLang="ko-KR" sz="1600" b="0" i="0" dirty="0">
                <a:solidFill>
                  <a:schemeClr val="tx1"/>
                </a:solidFill>
              </a:rPr>
              <a:t>0</a:t>
            </a:r>
            <a:r>
              <a:rPr lang="ko-KR" altLang="en-US" sz="1600" b="0" i="0" dirty="0">
                <a:solidFill>
                  <a:schemeClr val="tx1"/>
                </a:solidFill>
              </a:rPr>
              <a:t>으로 변경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en-US" altLang="ko-KR" sz="1600" b="0" i="0" dirty="0">
                <a:solidFill>
                  <a:schemeClr val="tx1"/>
                </a:solidFill>
              </a:rPr>
              <a:t> pk</a:t>
            </a:r>
            <a:r>
              <a:rPr lang="ko-KR" altLang="en-US" sz="1600" b="0" i="0" dirty="0">
                <a:solidFill>
                  <a:schemeClr val="tx1"/>
                </a:solidFill>
              </a:rPr>
              <a:t>를 가져와서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C63C5-EA7B-5C3E-6F62-E69F4E0A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6" y="2877150"/>
            <a:ext cx="6472124" cy="27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47002" y="197104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행정동별</a:t>
            </a:r>
            <a:r>
              <a:rPr lang="ko-KR" altLang="en-US" sz="1600" b="0" i="0" dirty="0">
                <a:solidFill>
                  <a:schemeClr val="tx1"/>
                </a:solidFill>
              </a:rPr>
              <a:t> 점포 수 기능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</a:rPr>
              <a:t>Commercial_data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전달받은 행정동 코드를 가진 상권 코드들을 찾음 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Store_data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상권코드에 해당하는 데이터를 가져옴 </a:t>
            </a:r>
            <a:r>
              <a:rPr lang="en-US" altLang="ko-KR" sz="1600" b="0" i="0" dirty="0">
                <a:solidFill>
                  <a:schemeClr val="tx1"/>
                </a:solidFill>
              </a:rPr>
              <a:t>-&gt; (</a:t>
            </a:r>
            <a:r>
              <a:rPr lang="ko-KR" altLang="en-US" sz="1600" b="0" i="0" dirty="0">
                <a:solidFill>
                  <a:schemeClr val="tx1"/>
                </a:solidFill>
              </a:rPr>
              <a:t>년도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분기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</a:rPr>
              <a:t>별로 합계를 구함 </a:t>
            </a:r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최신순으로 최대 </a:t>
            </a:r>
            <a:r>
              <a:rPr lang="en-US" altLang="ko-KR" sz="1600" b="0" i="0" dirty="0">
                <a:solidFill>
                  <a:schemeClr val="tx1"/>
                </a:solidFill>
              </a:rPr>
              <a:t>4</a:t>
            </a:r>
            <a:r>
              <a:rPr lang="ko-KR" altLang="en-US" sz="1600" b="0" i="0" dirty="0">
                <a:solidFill>
                  <a:schemeClr val="tx1"/>
                </a:solidFill>
              </a:rPr>
              <a:t>개의 데이터만 전달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A0E52C-B37D-4042-6A8D-6BB7091F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7" y="2996952"/>
            <a:ext cx="9144000" cy="44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22281</TotalTime>
  <Words>139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1364</cp:revision>
  <cp:lastPrinted>2016-11-01T07:29:09Z</cp:lastPrinted>
  <dcterms:created xsi:type="dcterms:W3CDTF">2013-09-09T21:16:08Z</dcterms:created>
  <dcterms:modified xsi:type="dcterms:W3CDTF">2023-08-07T01:59:54Z</dcterms:modified>
</cp:coreProperties>
</file>