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429" r:id="rId2"/>
    <p:sldId id="428" r:id="rId3"/>
    <p:sldId id="430" r:id="rId4"/>
    <p:sldId id="431" r:id="rId5"/>
    <p:sldId id="432" r:id="rId6"/>
    <p:sldId id="433" r:id="rId7"/>
    <p:sldId id="434" r:id="rId8"/>
    <p:sldId id="436" r:id="rId9"/>
    <p:sldId id="435" r:id="rId10"/>
    <p:sldId id="437" r:id="rId11"/>
    <p:sldId id="393" r:id="rId1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9900FF"/>
    <a:srgbClr val="6600CC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5" autoAdjust="0"/>
    <p:restoredTop sz="95119" autoAdjust="0"/>
  </p:normalViewPr>
  <p:slideViewPr>
    <p:cSldViewPr>
      <p:cViewPr varScale="1">
        <p:scale>
          <a:sx n="67" d="100"/>
          <a:sy n="67" d="100"/>
        </p:scale>
        <p:origin x="68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데이터시각화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/21.12.27/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885747-2AAF-4D93-B056-C6008814651D}"/>
              </a:ext>
            </a:extLst>
          </p:cNvPr>
          <p:cNvSpPr txBox="1">
            <a:spLocks/>
          </p:cNvSpPr>
          <p:nvPr/>
        </p:nvSpPr>
        <p:spPr>
          <a:xfrm>
            <a:off x="558891" y="880598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ko-KR" altLang="en-US" sz="2400" b="0" i="0" kern="0" dirty="0"/>
              <a:t>결과</a:t>
            </a:r>
          </a:p>
        </p:txBody>
      </p:sp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7D6EB331-BC00-4E11-BC06-E88F83509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4" y="1694856"/>
            <a:ext cx="8696416" cy="428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0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21A0531-ED8A-4246-AC09-E3466E488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52" y="2636912"/>
            <a:ext cx="6903720" cy="324612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9F2327D5-C8BB-4055-90EE-2EA22749FC51}"/>
              </a:ext>
            </a:extLst>
          </p:cNvPr>
          <p:cNvSpPr txBox="1">
            <a:spLocks/>
          </p:cNvSpPr>
          <p:nvPr/>
        </p:nvSpPr>
        <p:spPr>
          <a:xfrm>
            <a:off x="1372552" y="1929026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2400" b="0" i="0" kern="0" dirty="0"/>
              <a:t>*</a:t>
            </a:r>
            <a:r>
              <a:rPr lang="ko-KR" altLang="en-US" sz="1600" b="0" i="0" kern="0" dirty="0"/>
              <a:t>서울 </a:t>
            </a:r>
            <a:r>
              <a:rPr lang="ko-KR" altLang="en-US" sz="1600" b="0" i="0" kern="0" dirty="0" err="1"/>
              <a:t>열린데이터</a:t>
            </a:r>
            <a:r>
              <a:rPr lang="ko-KR" altLang="en-US" sz="1600" b="0" i="0" kern="0" dirty="0"/>
              <a:t> 광장에서 제공하는 서울시 초등학교 근황</a:t>
            </a:r>
            <a:endParaRPr lang="ko-KR" altLang="en-US" sz="2400" b="0" i="0" kern="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6D772B1-6AC8-497E-8F03-1BF3DEDD0E81}"/>
              </a:ext>
            </a:extLst>
          </p:cNvPr>
          <p:cNvSpPr txBox="1">
            <a:spLocks/>
          </p:cNvSpPr>
          <p:nvPr/>
        </p:nvSpPr>
        <p:spPr>
          <a:xfrm>
            <a:off x="1115616" y="1220649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ko-KR" altLang="en-US" sz="2400" b="0" i="0" kern="0" dirty="0"/>
              <a:t>주소 </a:t>
            </a:r>
            <a:r>
              <a:rPr lang="en-US" altLang="ko-KR" sz="2400" b="0" i="0" kern="0" dirty="0"/>
              <a:t>-&gt; </a:t>
            </a:r>
            <a:r>
              <a:rPr lang="ko-KR" altLang="en-US" sz="2400" b="0" i="0" kern="0" dirty="0"/>
              <a:t>네이버 </a:t>
            </a:r>
            <a:r>
              <a:rPr lang="en-US" altLang="ko-KR" sz="2400" b="0" i="0" kern="0" dirty="0" err="1"/>
              <a:t>api</a:t>
            </a:r>
            <a:r>
              <a:rPr lang="en-US" altLang="ko-KR" sz="2400" b="0" i="0" kern="0" dirty="0"/>
              <a:t> -&gt; </a:t>
            </a:r>
            <a:r>
              <a:rPr lang="ko-KR" altLang="en-US" sz="2400" b="0" i="0" kern="0" dirty="0"/>
              <a:t>주소를 좌표 변환 </a:t>
            </a:r>
            <a:r>
              <a:rPr lang="en-US" altLang="ko-KR" sz="2400" b="0" i="0" kern="0" dirty="0"/>
              <a:t>-&gt; </a:t>
            </a:r>
            <a:r>
              <a:rPr lang="ko-KR" altLang="en-US" sz="2400" b="0" i="0" kern="0" dirty="0"/>
              <a:t>시각화</a:t>
            </a:r>
          </a:p>
        </p:txBody>
      </p:sp>
    </p:spTree>
    <p:extLst>
      <p:ext uri="{BB962C8B-B14F-4D97-AF65-F5344CB8AC3E}">
        <p14:creationId xmlns:p14="http://schemas.microsoft.com/office/powerpoint/2010/main" val="51905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99CD737-5457-45FE-AAC4-1B320FB03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20" b="45914"/>
          <a:stretch/>
        </p:blipFill>
        <p:spPr>
          <a:xfrm>
            <a:off x="539552" y="1988840"/>
            <a:ext cx="8604448" cy="446956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677B3DE1-E549-41FD-A60E-AD06D327E003}"/>
              </a:ext>
            </a:extLst>
          </p:cNvPr>
          <p:cNvSpPr txBox="1">
            <a:spLocks/>
          </p:cNvSpPr>
          <p:nvPr/>
        </p:nvSpPr>
        <p:spPr>
          <a:xfrm>
            <a:off x="539552" y="1340768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800" b="0" i="0" kern="0" dirty="0"/>
              <a:t>*</a:t>
            </a:r>
            <a:r>
              <a:rPr lang="ko-KR" altLang="en-US" sz="1800" b="0" i="0" kern="0" dirty="0"/>
              <a:t>주소를 검색하는 </a:t>
            </a:r>
            <a:r>
              <a:rPr lang="en-US" altLang="ko-KR" sz="1800" b="0" i="0" kern="0" dirty="0" err="1"/>
              <a:t>url</a:t>
            </a:r>
            <a:r>
              <a:rPr lang="en-US" altLang="ko-KR" sz="1800" b="0" i="0" kern="0" dirty="0"/>
              <a:t> </a:t>
            </a:r>
            <a:r>
              <a:rPr lang="ko-KR" altLang="en-US" sz="1800" b="0" i="0" kern="0" dirty="0"/>
              <a:t>생성하려 함수로 보냄 </a:t>
            </a:r>
            <a:r>
              <a:rPr lang="en-US" altLang="ko-KR" sz="1800" b="0" i="0" kern="0" dirty="0"/>
              <a:t>-&gt; </a:t>
            </a:r>
            <a:endParaRPr lang="ko-KR" altLang="en-US" sz="1800" b="0" i="0" kern="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0D7E410-7823-4F72-A634-CD5C62ABAC67}"/>
              </a:ext>
            </a:extLst>
          </p:cNvPr>
          <p:cNvSpPr txBox="1">
            <a:spLocks/>
          </p:cNvSpPr>
          <p:nvPr/>
        </p:nvSpPr>
        <p:spPr>
          <a:xfrm>
            <a:off x="558891" y="880598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2400" b="0" i="0" kern="0" dirty="0" err="1"/>
              <a:t>getGeoData</a:t>
            </a:r>
            <a:endParaRPr lang="ko-KR" altLang="en-US" sz="2400" b="0" i="0" kern="0" dirty="0"/>
          </a:p>
        </p:txBody>
      </p:sp>
    </p:spTree>
    <p:extLst>
      <p:ext uri="{BB962C8B-B14F-4D97-AF65-F5344CB8AC3E}">
        <p14:creationId xmlns:p14="http://schemas.microsoft.com/office/powerpoint/2010/main" val="237860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99CD737-5457-45FE-AAC4-1B320FB03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95" r="14165"/>
          <a:stretch/>
        </p:blipFill>
        <p:spPr>
          <a:xfrm>
            <a:off x="467544" y="2132856"/>
            <a:ext cx="8676456" cy="3558074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7D37F645-70D8-44C7-8C8A-97D96979473D}"/>
              </a:ext>
            </a:extLst>
          </p:cNvPr>
          <p:cNvSpPr txBox="1">
            <a:spLocks/>
          </p:cNvSpPr>
          <p:nvPr/>
        </p:nvSpPr>
        <p:spPr>
          <a:xfrm>
            <a:off x="539552" y="1340768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800" b="0" i="0" kern="0" dirty="0"/>
              <a:t>*</a:t>
            </a:r>
            <a:r>
              <a:rPr lang="ko-KR" altLang="en-US" sz="1800" b="0" i="0" kern="0" dirty="0"/>
              <a:t>반환된 </a:t>
            </a:r>
            <a:r>
              <a:rPr lang="en-US" altLang="ko-KR" sz="1800" b="0" i="0" kern="0" dirty="0"/>
              <a:t>json</a:t>
            </a:r>
            <a:r>
              <a:rPr lang="ko-KR" altLang="en-US" sz="1800" b="0" i="0" kern="0" dirty="0"/>
              <a:t>파일을 파이썬 객체로 </a:t>
            </a:r>
            <a:r>
              <a:rPr lang="ko-KR" altLang="en-US" sz="1800" b="0" i="0" kern="0" dirty="0" err="1"/>
              <a:t>변경후</a:t>
            </a:r>
            <a:r>
              <a:rPr lang="ko-KR" altLang="en-US" sz="1800" b="0" i="0" kern="0" dirty="0"/>
              <a:t> 위도와 경도 데이터를 찾아 반환</a:t>
            </a:r>
          </a:p>
        </p:txBody>
      </p:sp>
    </p:spTree>
    <p:extLst>
      <p:ext uri="{BB962C8B-B14F-4D97-AF65-F5344CB8AC3E}">
        <p14:creationId xmlns:p14="http://schemas.microsoft.com/office/powerpoint/2010/main" val="110150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D37F645-70D8-44C7-8C8A-97D96979473D}"/>
              </a:ext>
            </a:extLst>
          </p:cNvPr>
          <p:cNvSpPr txBox="1">
            <a:spLocks/>
          </p:cNvSpPr>
          <p:nvPr/>
        </p:nvSpPr>
        <p:spPr>
          <a:xfrm>
            <a:off x="539552" y="1340768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800" b="0" i="0" kern="0" dirty="0"/>
              <a:t>*</a:t>
            </a:r>
            <a:r>
              <a:rPr lang="ko-KR" altLang="en-US" sz="1800" b="0" i="0" kern="0" dirty="0"/>
              <a:t>앞에서</a:t>
            </a:r>
            <a:r>
              <a:rPr lang="en-US" altLang="ko-KR" sz="1800" b="0" i="0" kern="0" dirty="0"/>
              <a:t> </a:t>
            </a:r>
            <a:r>
              <a:rPr lang="ko-KR" altLang="en-US" sz="1800" b="0" i="0" kern="0" dirty="0"/>
              <a:t>생성된 </a:t>
            </a:r>
            <a:r>
              <a:rPr lang="en-US" altLang="ko-KR" sz="1800" b="0" i="0" kern="0" dirty="0" err="1"/>
              <a:t>ur</a:t>
            </a:r>
            <a:r>
              <a:rPr lang="ko-KR" altLang="en-US" sz="1800" b="0" i="0" kern="0" dirty="0"/>
              <a:t>을 요청함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885747-2AAF-4D93-B056-C6008814651D}"/>
              </a:ext>
            </a:extLst>
          </p:cNvPr>
          <p:cNvSpPr txBox="1">
            <a:spLocks/>
          </p:cNvSpPr>
          <p:nvPr/>
        </p:nvSpPr>
        <p:spPr>
          <a:xfrm>
            <a:off x="558891" y="880598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2400" b="0" i="0" kern="0" dirty="0" err="1"/>
              <a:t>get_request_url</a:t>
            </a:r>
            <a:endParaRPr lang="ko-KR" altLang="en-US" sz="2400" b="0" i="0" kern="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D223E90-8FF6-405E-AD36-336C6BA57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13807"/>
            <a:ext cx="8532732" cy="451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1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885747-2AAF-4D93-B056-C6008814651D}"/>
              </a:ext>
            </a:extLst>
          </p:cNvPr>
          <p:cNvSpPr txBox="1">
            <a:spLocks/>
          </p:cNvSpPr>
          <p:nvPr/>
        </p:nvSpPr>
        <p:spPr>
          <a:xfrm>
            <a:off x="558891" y="880598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2400" b="0" i="0" kern="0" dirty="0" err="1"/>
              <a:t>get_request_url</a:t>
            </a:r>
            <a:endParaRPr lang="ko-KR" altLang="en-US" sz="2400" b="0" i="0" kern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FCECA4-EE4E-4D73-B28E-DD9B9D70D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8676456" cy="384486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76217BF-09D7-4E37-AD34-86C7D2DA7AEF}"/>
              </a:ext>
            </a:extLst>
          </p:cNvPr>
          <p:cNvSpPr/>
          <p:nvPr/>
        </p:nvSpPr>
        <p:spPr>
          <a:xfrm>
            <a:off x="3419872" y="3418439"/>
            <a:ext cx="1296144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57400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D5837E-5D1D-4651-A7B5-7DE03A0C5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79" y="1588484"/>
            <a:ext cx="6564042" cy="5008582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3885747-2AAF-4D93-B056-C6008814651D}"/>
              </a:ext>
            </a:extLst>
          </p:cNvPr>
          <p:cNvSpPr txBox="1">
            <a:spLocks/>
          </p:cNvSpPr>
          <p:nvPr/>
        </p:nvSpPr>
        <p:spPr>
          <a:xfrm>
            <a:off x="558891" y="880598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2400" b="0" i="0" kern="0" dirty="0" err="1"/>
              <a:t>get_request_url</a:t>
            </a:r>
            <a:endParaRPr lang="ko-KR" altLang="en-US" sz="2400" b="0" i="0" kern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6217BF-09D7-4E37-AD34-86C7D2DA7AEF}"/>
              </a:ext>
            </a:extLst>
          </p:cNvPr>
          <p:cNvSpPr/>
          <p:nvPr/>
        </p:nvSpPr>
        <p:spPr>
          <a:xfrm>
            <a:off x="1289978" y="2938948"/>
            <a:ext cx="2345917" cy="6340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28E2E0-3818-407F-921A-EC18EBFB9624}"/>
              </a:ext>
            </a:extLst>
          </p:cNvPr>
          <p:cNvSpPr/>
          <p:nvPr/>
        </p:nvSpPr>
        <p:spPr>
          <a:xfrm>
            <a:off x="1907704" y="4952482"/>
            <a:ext cx="2345917" cy="6340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28916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885747-2AAF-4D93-B056-C6008814651D}"/>
              </a:ext>
            </a:extLst>
          </p:cNvPr>
          <p:cNvSpPr txBox="1">
            <a:spLocks/>
          </p:cNvSpPr>
          <p:nvPr/>
        </p:nvSpPr>
        <p:spPr>
          <a:xfrm>
            <a:off x="503237" y="1044676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2400" b="0" i="0" kern="0" dirty="0"/>
              <a:t>main</a:t>
            </a:r>
            <a:endParaRPr lang="ko-KR" altLang="en-US" sz="2400" b="0" i="0" kern="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6B984F9-F922-49ED-A0C9-04154F06EF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64"/>
          <a:stretch/>
        </p:blipFill>
        <p:spPr>
          <a:xfrm>
            <a:off x="467544" y="1930533"/>
            <a:ext cx="9244571" cy="29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1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885747-2AAF-4D93-B056-C6008814651D}"/>
              </a:ext>
            </a:extLst>
          </p:cNvPr>
          <p:cNvSpPr txBox="1">
            <a:spLocks/>
          </p:cNvSpPr>
          <p:nvPr/>
        </p:nvSpPr>
        <p:spPr>
          <a:xfrm>
            <a:off x="558891" y="880598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2400" b="0" i="0" kern="0" dirty="0"/>
              <a:t>main</a:t>
            </a:r>
            <a:endParaRPr lang="ko-KR" altLang="en-US" sz="2400" b="0" i="0" kern="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6B984F9-F922-49ED-A0C9-04154F06EF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2" t="43600"/>
          <a:stretch/>
        </p:blipFill>
        <p:spPr>
          <a:xfrm>
            <a:off x="467544" y="1772816"/>
            <a:ext cx="875878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109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14146</TotalTime>
  <Words>89</Words>
  <Application>Microsoft Office PowerPoint</Application>
  <PresentationFormat>화면 슬라이드 쇼(4:3)</PresentationFormat>
  <Paragraphs>27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데이터시각화</vt:lpstr>
      <vt:lpstr>데이터 시각화</vt:lpstr>
      <vt:lpstr>데이터 시각화</vt:lpstr>
      <vt:lpstr>데이터 시각화</vt:lpstr>
      <vt:lpstr>데이터 시각화</vt:lpstr>
      <vt:lpstr>데이터 시각화</vt:lpstr>
      <vt:lpstr>데이터 시각화</vt:lpstr>
      <vt:lpstr>데이터 시각화</vt:lpstr>
      <vt:lpstr>데이터 시각화</vt:lpstr>
      <vt:lpstr>데이터 시각화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1044</cp:revision>
  <cp:lastPrinted>2016-11-01T07:29:09Z</cp:lastPrinted>
  <dcterms:created xsi:type="dcterms:W3CDTF">2013-09-09T21:16:08Z</dcterms:created>
  <dcterms:modified xsi:type="dcterms:W3CDTF">2021-12-27T05:41:04Z</dcterms:modified>
</cp:coreProperties>
</file>