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429" r:id="rId2"/>
    <p:sldId id="428" r:id="rId3"/>
    <p:sldId id="445" r:id="rId4"/>
    <p:sldId id="446" r:id="rId5"/>
    <p:sldId id="462" r:id="rId6"/>
    <p:sldId id="447" r:id="rId7"/>
    <p:sldId id="449" r:id="rId8"/>
    <p:sldId id="448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9" r:id="rId18"/>
    <p:sldId id="460" r:id="rId19"/>
    <p:sldId id="461" r:id="rId20"/>
    <p:sldId id="458" r:id="rId21"/>
    <p:sldId id="393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244" autoAdjust="0"/>
  </p:normalViewPr>
  <p:slideViewPr>
    <p:cSldViewPr>
      <p:cViewPr varScale="1">
        <p:scale>
          <a:sx n="58" d="100"/>
          <a:sy n="58" d="100"/>
        </p:scale>
        <p:origin x="4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9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8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2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5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9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6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0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/21.7.19/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rm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파일이나 디렉토리를 삭제할 때 사용하는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EFEAB4-D506-4ED9-A5F7-E7AC150B29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" b="22591"/>
          <a:stretch/>
        </p:blipFill>
        <p:spPr>
          <a:xfrm>
            <a:off x="1187624" y="2316537"/>
            <a:ext cx="6480720" cy="12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7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052736"/>
            <a:ext cx="70567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rm –r (</a:t>
            </a:r>
            <a:r>
              <a:rPr lang="ko-KR" altLang="en-US" sz="2000" dirty="0">
                <a:latin typeface="+mn-ea"/>
                <a:ea typeface="+mn-ea"/>
              </a:rPr>
              <a:t>폴더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폴더 삭제와 동시에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     </a:t>
            </a:r>
            <a:r>
              <a:rPr lang="ko-KR" altLang="en-US" sz="2000" dirty="0">
                <a:latin typeface="+mn-ea"/>
                <a:ea typeface="+mn-ea"/>
              </a:rPr>
              <a:t>폴더 안에 있는 것들도 모두 삭제할 때 사용하는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5EBE1-3730-4BB0-AC30-908E7342B3D2}"/>
              </a:ext>
            </a:extLst>
          </p:cNvPr>
          <p:cNvSpPr txBox="1"/>
          <p:nvPr/>
        </p:nvSpPr>
        <p:spPr>
          <a:xfrm>
            <a:off x="755650" y="4357423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rm *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모든 파일을 삭제할 때 사용하는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4B9C5-D790-4682-A209-5ACB54A0E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44" y="2308784"/>
            <a:ext cx="7245736" cy="19621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BF5147-66FF-49EA-AD7F-A2F2C0259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4" y="5387706"/>
            <a:ext cx="7161680" cy="13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704782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head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 or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head –n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파일의 처음 부분</a:t>
            </a:r>
            <a:r>
              <a:rPr lang="en-US" altLang="ko-KR" sz="2000" dirty="0">
                <a:latin typeface="+mn-ea"/>
                <a:ea typeface="+mn-ea"/>
              </a:rPr>
              <a:t>(or n</a:t>
            </a:r>
            <a:r>
              <a:rPr lang="ko-KR" altLang="en-US" sz="2000" dirty="0">
                <a:latin typeface="+mn-ea"/>
                <a:ea typeface="+mn-ea"/>
              </a:rPr>
              <a:t>번째 줄까지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을 내용을 보여주는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00F42-16A6-476A-9759-89BEA4DAA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63"/>
          <a:stretch/>
        </p:blipFill>
        <p:spPr>
          <a:xfrm>
            <a:off x="1115616" y="2348880"/>
            <a:ext cx="4329041" cy="42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tail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 or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tail –n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파일의 마지막 부분</a:t>
            </a:r>
            <a:r>
              <a:rPr lang="en-US" altLang="ko-KR" sz="2000" dirty="0">
                <a:latin typeface="+mn-ea"/>
                <a:ea typeface="+mn-ea"/>
              </a:rPr>
              <a:t>(or n</a:t>
            </a:r>
            <a:r>
              <a:rPr lang="ko-KR" altLang="en-US" sz="2000" dirty="0">
                <a:latin typeface="+mn-ea"/>
                <a:ea typeface="+mn-ea"/>
              </a:rPr>
              <a:t>번째 줄까지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을 내용을 보여주는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B8057-A613-4B3A-8687-B2B447B2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06" y="2348880"/>
            <a:ext cx="515622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vim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파일을 편집할 수 있는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000BC-AE21-4417-81C1-5A122072E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0"/>
          <a:stretch/>
        </p:blipFill>
        <p:spPr>
          <a:xfrm>
            <a:off x="5796136" y="2391405"/>
            <a:ext cx="3456384" cy="4279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F7A4C-9ABE-4620-8AF1-690F050353E8}"/>
              </a:ext>
            </a:extLst>
          </p:cNvPr>
          <p:cNvSpPr txBox="1"/>
          <p:nvPr/>
        </p:nvSpPr>
        <p:spPr>
          <a:xfrm>
            <a:off x="683568" y="2482781"/>
            <a:ext cx="5140857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* a </a:t>
            </a:r>
            <a:r>
              <a:rPr lang="ko-KR" altLang="en-US" sz="1800" dirty="0">
                <a:latin typeface="+mn-ea"/>
                <a:ea typeface="+mn-ea"/>
              </a:rPr>
              <a:t>키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</a:t>
            </a:r>
            <a:r>
              <a:rPr lang="ko-KR" altLang="en-US" sz="1800" dirty="0">
                <a:latin typeface="+mn-ea"/>
                <a:ea typeface="+mn-ea"/>
              </a:rPr>
              <a:t>포커스 잡힌 커서의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   다음 문자열에서 편집모드 시작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</a:t>
            </a:r>
            <a:r>
              <a:rPr lang="en-US" altLang="ko-KR" sz="1400" dirty="0">
                <a:latin typeface="+mn-ea"/>
                <a:ea typeface="+mn-ea"/>
              </a:rPr>
              <a:t>( </a:t>
            </a:r>
            <a:r>
              <a:rPr lang="ko-KR" altLang="en-US" sz="1400" dirty="0" err="1">
                <a:latin typeface="+mn-ea"/>
                <a:ea typeface="+mn-ea"/>
              </a:rPr>
              <a:t>편집모드일</a:t>
            </a:r>
            <a:r>
              <a:rPr lang="ko-KR" altLang="en-US" sz="1400" dirty="0">
                <a:latin typeface="+mn-ea"/>
                <a:ea typeface="+mn-ea"/>
              </a:rPr>
              <a:t> 때는 왼쪽 하단에</a:t>
            </a:r>
            <a:r>
              <a:rPr lang="en-US" altLang="ko-KR" sz="1400" dirty="0">
                <a:latin typeface="+mn-ea"/>
                <a:ea typeface="+mn-ea"/>
              </a:rPr>
              <a:t> -- INSERT –</a:t>
            </a:r>
            <a:r>
              <a:rPr lang="ko-KR" altLang="en-US" sz="1400" dirty="0">
                <a:latin typeface="+mn-ea"/>
                <a:ea typeface="+mn-ea"/>
              </a:rPr>
              <a:t>라는 문구가 뜸 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990CD-BBAB-4B33-BE7D-B1E7C339E60C}"/>
              </a:ext>
            </a:extLst>
          </p:cNvPr>
          <p:cNvSpPr/>
          <p:nvPr/>
        </p:nvSpPr>
        <p:spPr>
          <a:xfrm>
            <a:off x="5796136" y="6165304"/>
            <a:ext cx="165618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2EDC5-84F1-4377-9923-FD50582A5743}"/>
              </a:ext>
            </a:extLst>
          </p:cNvPr>
          <p:cNvSpPr txBox="1"/>
          <p:nvPr/>
        </p:nvSpPr>
        <p:spPr>
          <a:xfrm>
            <a:off x="999889" y="4543783"/>
            <a:ext cx="41327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편집모드에서 </a:t>
            </a:r>
            <a:r>
              <a:rPr lang="en-US" altLang="ko-KR" sz="1400" dirty="0">
                <a:latin typeface="+mn-ea"/>
                <a:ea typeface="+mn-ea"/>
              </a:rPr>
              <a:t>esc</a:t>
            </a:r>
            <a:r>
              <a:rPr lang="ko-KR" altLang="en-US" sz="1400" dirty="0">
                <a:latin typeface="+mn-ea"/>
                <a:ea typeface="+mn-ea"/>
              </a:rPr>
              <a:t>를 누르면 편집모드에서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</a:t>
            </a:r>
            <a:r>
              <a:rPr lang="ko-KR" altLang="en-US" sz="1400" dirty="0">
                <a:latin typeface="+mn-ea"/>
                <a:ea typeface="+mn-ea"/>
              </a:rPr>
              <a:t>나올 수 있다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33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vim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파일을 편집할 수 있는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7A4C-9ABE-4620-8AF1-690F050353E8}"/>
              </a:ext>
            </a:extLst>
          </p:cNvPr>
          <p:cNvSpPr txBox="1"/>
          <p:nvPr/>
        </p:nvSpPr>
        <p:spPr>
          <a:xfrm>
            <a:off x="755650" y="2269896"/>
            <a:ext cx="3528391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* :w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저장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* :q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종료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* :q!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강제 종료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* :</a:t>
            </a:r>
            <a:r>
              <a:rPr lang="en-US" altLang="ko-KR" sz="1800" dirty="0" err="1">
                <a:latin typeface="+mn-ea"/>
                <a:ea typeface="+mn-ea"/>
              </a:rPr>
              <a:t>wq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저장 후 종료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42597-4550-4B82-A1D1-3FC92336A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3"/>
          <a:stretch/>
        </p:blipFill>
        <p:spPr>
          <a:xfrm>
            <a:off x="5359849" y="2180202"/>
            <a:ext cx="3784151" cy="46475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990CD-BBAB-4B33-BE7D-B1E7C339E60C}"/>
              </a:ext>
            </a:extLst>
          </p:cNvPr>
          <p:cNvSpPr/>
          <p:nvPr/>
        </p:nvSpPr>
        <p:spPr>
          <a:xfrm>
            <a:off x="4932040" y="6267132"/>
            <a:ext cx="165618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5256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cat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파일의 모든 내용을 보여주는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C9154-A75E-42B5-8D59-1D0D74F11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46" y="2549913"/>
            <a:ext cx="6476031" cy="22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cp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 (</a:t>
            </a:r>
            <a:r>
              <a:rPr lang="ko-KR" altLang="en-US" sz="2000" dirty="0">
                <a:latin typeface="+mn-ea"/>
                <a:ea typeface="+mn-ea"/>
              </a:rPr>
              <a:t>목적파일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소스파일을 목적파일에 복사하는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5BF30-CC17-4CC3-9310-1ECF13B1E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3"/>
          <a:stretch/>
        </p:blipFill>
        <p:spPr>
          <a:xfrm>
            <a:off x="1187624" y="2349220"/>
            <a:ext cx="5746118" cy="43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cp –f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 (</a:t>
            </a:r>
            <a:r>
              <a:rPr lang="ko-KR" altLang="en-US" sz="2000" dirty="0">
                <a:latin typeface="+mn-ea"/>
                <a:ea typeface="+mn-ea"/>
              </a:rPr>
              <a:t>목적파일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목적파일이 이미 존재하고 있어도 강제로  복사하는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31DAC-5BBB-4C6E-A80E-E43535997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8"/>
          <a:stretch/>
        </p:blipFill>
        <p:spPr>
          <a:xfrm>
            <a:off x="1187624" y="2367644"/>
            <a:ext cx="6091035" cy="22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cp –</a:t>
            </a:r>
            <a:r>
              <a:rPr lang="en-US" altLang="ko-KR" sz="2000" dirty="0" err="1">
                <a:latin typeface="+mn-ea"/>
                <a:ea typeface="+mn-ea"/>
              </a:rPr>
              <a:t>i</a:t>
            </a:r>
            <a:r>
              <a:rPr lang="en-US" altLang="ko-KR" sz="2000" dirty="0">
                <a:latin typeface="+mn-ea"/>
                <a:ea typeface="+mn-ea"/>
              </a:rPr>
              <a:t> (</a:t>
            </a:r>
            <a:r>
              <a:rPr lang="ko-KR" altLang="en-US" sz="2000" dirty="0">
                <a:latin typeface="+mn-ea"/>
                <a:ea typeface="+mn-ea"/>
              </a:rPr>
              <a:t>파일</a:t>
            </a:r>
            <a:r>
              <a:rPr lang="en-US" altLang="ko-KR" sz="2000" dirty="0">
                <a:latin typeface="+mn-ea"/>
                <a:ea typeface="+mn-ea"/>
              </a:rPr>
              <a:t>) (</a:t>
            </a:r>
            <a:r>
              <a:rPr lang="ko-KR" altLang="en-US" sz="2000" dirty="0">
                <a:latin typeface="+mn-ea"/>
                <a:ea typeface="+mn-ea"/>
              </a:rPr>
              <a:t>목적파일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소스파일을 목적파일로 복사할 것인지 물어보고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</a:t>
            </a:r>
            <a:r>
              <a:rPr lang="ko-KR" altLang="en-US" sz="2000" dirty="0">
                <a:latin typeface="+mn-ea"/>
                <a:ea typeface="+mn-ea"/>
              </a:rPr>
              <a:t>복사하는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31DAC-5BBB-4C6E-A80E-E43535997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2"/>
          <a:stretch/>
        </p:blipFill>
        <p:spPr>
          <a:xfrm>
            <a:off x="1259632" y="2780928"/>
            <a:ext cx="5136249" cy="23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ls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1800" dirty="0">
                <a:latin typeface="+mn-ea"/>
                <a:ea typeface="+mn-ea"/>
              </a:rPr>
              <a:t>현재 위치의 파일과 디렉토리 목록을 조회할 수 있는 명령어 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F5E06-3C75-41E4-A094-BFD81BAEE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" b="23317"/>
          <a:stretch/>
        </p:blipFill>
        <p:spPr>
          <a:xfrm>
            <a:off x="1187623" y="2348880"/>
            <a:ext cx="6768753" cy="19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36417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en-US" altLang="ko-KR" sz="2000" dirty="0" err="1">
                <a:latin typeface="+mn-ea"/>
                <a:ea typeface="+mn-ea"/>
              </a:rPr>
              <a:t>sudo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슈퍼유저 권한을 사용할 수 있음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3BC-F4DC-4402-86F2-354BE7631FFE}"/>
              </a:ext>
            </a:extLst>
          </p:cNvPr>
          <p:cNvSpPr txBox="1"/>
          <p:nvPr/>
        </p:nvSpPr>
        <p:spPr>
          <a:xfrm>
            <a:off x="755650" y="1988840"/>
            <a:ext cx="7848798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apt-get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패키지를 관리하는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B9D29-F68C-4E88-84D0-86BB8F593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/>
          <a:stretch/>
        </p:blipFill>
        <p:spPr>
          <a:xfrm>
            <a:off x="575092" y="3076641"/>
            <a:ext cx="8389396" cy="25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ls –l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1800" dirty="0">
                <a:latin typeface="+mn-ea"/>
                <a:ea typeface="+mn-ea"/>
              </a:rPr>
              <a:t>파일들의 상세정보를 나타냄 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C18D3-BD6E-48C5-8997-508623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9" b="65051"/>
          <a:stretch/>
        </p:blipFill>
        <p:spPr>
          <a:xfrm>
            <a:off x="545439" y="3343725"/>
            <a:ext cx="8563065" cy="1813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3E73-EA65-465E-B4F9-09E30B110305}"/>
              </a:ext>
            </a:extLst>
          </p:cNvPr>
          <p:cNvSpPr txBox="1"/>
          <p:nvPr/>
        </p:nvSpPr>
        <p:spPr>
          <a:xfrm>
            <a:off x="718847" y="2214655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ls –a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숨어있는 </a:t>
            </a:r>
            <a:r>
              <a:rPr lang="ko-KR" altLang="en-US" sz="1800" dirty="0">
                <a:latin typeface="+mn-ea"/>
                <a:ea typeface="+mn-ea"/>
              </a:rPr>
              <a:t>파일들도 표시함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99819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ls -al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숨어있는 </a:t>
            </a:r>
            <a:r>
              <a:rPr lang="ko-KR" altLang="en-US" sz="1800" dirty="0">
                <a:latin typeface="+mn-ea"/>
                <a:ea typeface="+mn-ea"/>
              </a:rPr>
              <a:t>파일들도 상세정보를 나타냄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C18D3-BD6E-48C5-8997-508623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4" r="20991"/>
          <a:stretch/>
        </p:blipFill>
        <p:spPr>
          <a:xfrm>
            <a:off x="755650" y="2429634"/>
            <a:ext cx="8091959" cy="38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99819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grep (</a:t>
            </a:r>
            <a:r>
              <a:rPr lang="ko-KR" altLang="en-US" sz="2000" dirty="0">
                <a:latin typeface="+mn-ea"/>
                <a:ea typeface="+mn-ea"/>
              </a:rPr>
              <a:t>문자열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문자열을 검사하는 명령어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541BE-6DE1-4FCA-B058-08AE5B51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7" y="2348880"/>
            <a:ext cx="7975707" cy="25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cd (</a:t>
            </a:r>
            <a:r>
              <a:rPr lang="ko-KR" altLang="en-US" sz="2000" dirty="0">
                <a:latin typeface="+mn-ea"/>
                <a:ea typeface="+mn-ea"/>
              </a:rPr>
              <a:t>폴더 이름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경로를 이동할 때 사용하는 </a:t>
            </a:r>
            <a:r>
              <a:rPr lang="ko-KR" altLang="en-US" sz="1800" dirty="0">
                <a:latin typeface="+mn-ea"/>
                <a:ea typeface="+mn-ea"/>
              </a:rPr>
              <a:t>명령어 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01C93E-9581-4A44-BCB4-3EF8C7327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0" b="64343"/>
          <a:stretch/>
        </p:blipFill>
        <p:spPr>
          <a:xfrm>
            <a:off x="1142750" y="2348880"/>
            <a:ext cx="73633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18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cd 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상위 디렉토리로 이동하는 명령어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&gt;&gt; cd ~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- </a:t>
            </a:r>
            <a:r>
              <a:rPr lang="ko-KR" altLang="en-US" sz="2000" dirty="0" err="1">
                <a:latin typeface="+mn-ea"/>
                <a:ea typeface="+mn-ea"/>
              </a:rPr>
              <a:t>홈폴더로</a:t>
            </a:r>
            <a:r>
              <a:rPr lang="ko-KR" altLang="en-US" sz="2000" dirty="0">
                <a:latin typeface="+mn-ea"/>
                <a:ea typeface="+mn-ea"/>
              </a:rPr>
              <a:t> 이동하는 명령어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4C81B-1CD1-42BE-9FDC-D28BF62E4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2" r="21736"/>
          <a:stretch/>
        </p:blipFill>
        <p:spPr>
          <a:xfrm>
            <a:off x="990209" y="3284984"/>
            <a:ext cx="7867978" cy="18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en-US" altLang="ko-KR" sz="2000" dirty="0" err="1">
                <a:latin typeface="+mn-ea"/>
                <a:ea typeface="+mn-ea"/>
              </a:rPr>
              <a:t>pwd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2000" dirty="0">
                <a:latin typeface="+mn-ea"/>
                <a:ea typeface="+mn-ea"/>
              </a:rPr>
              <a:t>절대경로를 알려주는 </a:t>
            </a:r>
            <a:r>
              <a:rPr lang="ko-KR" altLang="en-US" sz="1800" dirty="0">
                <a:latin typeface="+mn-ea"/>
                <a:ea typeface="+mn-ea"/>
              </a:rPr>
              <a:t>명령어 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EF431B-BB4D-4AE4-9547-96AE19B7B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801" r="36913" b="54457"/>
          <a:stretch/>
        </p:blipFill>
        <p:spPr>
          <a:xfrm>
            <a:off x="1152004" y="2420888"/>
            <a:ext cx="7344815" cy="8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mv (</a:t>
            </a:r>
            <a:r>
              <a:rPr lang="ko-KR" altLang="en-US" sz="2000" dirty="0">
                <a:latin typeface="+mn-ea"/>
                <a:ea typeface="+mn-ea"/>
              </a:rPr>
              <a:t>이동시킬 파일</a:t>
            </a:r>
            <a:r>
              <a:rPr lang="en-US" altLang="ko-KR" sz="2000" dirty="0">
                <a:latin typeface="+mn-ea"/>
                <a:ea typeface="+mn-ea"/>
              </a:rPr>
              <a:t>) (</a:t>
            </a:r>
            <a:r>
              <a:rPr lang="ko-KR" altLang="en-US" sz="2000" dirty="0">
                <a:latin typeface="+mn-ea"/>
                <a:ea typeface="+mn-ea"/>
              </a:rPr>
              <a:t>이동할 위치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파일을 이동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EDE45-64AA-40DF-845C-33DDA5D2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24323"/>
            <a:ext cx="6336704" cy="112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0BA70-22A6-40C8-96BF-F4CD92813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9"/>
          <a:stretch/>
        </p:blipFill>
        <p:spPr>
          <a:xfrm>
            <a:off x="1120947" y="4725144"/>
            <a:ext cx="7056710" cy="164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717E2-31F1-4797-B269-DFC7C0DD742F}"/>
              </a:ext>
            </a:extLst>
          </p:cNvPr>
          <p:cNvSpPr txBox="1"/>
          <p:nvPr/>
        </p:nvSpPr>
        <p:spPr>
          <a:xfrm>
            <a:off x="755650" y="3643594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mv (</a:t>
            </a:r>
            <a:r>
              <a:rPr lang="ko-KR" altLang="en-US" sz="2000" dirty="0">
                <a:latin typeface="+mn-ea"/>
                <a:ea typeface="+mn-ea"/>
              </a:rPr>
              <a:t>이름을 변경할 파일</a:t>
            </a:r>
            <a:r>
              <a:rPr lang="en-US" altLang="ko-KR" sz="2000" dirty="0">
                <a:latin typeface="+mn-ea"/>
                <a:ea typeface="+mn-ea"/>
              </a:rPr>
              <a:t>) (</a:t>
            </a:r>
            <a:r>
              <a:rPr lang="ko-KR" altLang="en-US" sz="2000" dirty="0">
                <a:latin typeface="+mn-ea"/>
                <a:ea typeface="+mn-ea"/>
              </a:rPr>
              <a:t>변경할 이름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</a:t>
            </a:r>
            <a:r>
              <a:rPr lang="ko-KR" altLang="en-US" sz="2000" dirty="0">
                <a:latin typeface="+mn-ea"/>
                <a:ea typeface="+mn-ea"/>
              </a:rPr>
              <a:t>파일 이름을 변경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8792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12080</TotalTime>
  <Words>436</Words>
  <Application>Microsoft Office PowerPoint</Application>
  <PresentationFormat>화면 슬라이드 쇼(4:3)</PresentationFormat>
  <Paragraphs>100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Linux study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Linux 명령어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a01063294905@gmail.com</cp:lastModifiedBy>
  <cp:revision>735</cp:revision>
  <cp:lastPrinted>2016-11-01T07:29:09Z</cp:lastPrinted>
  <dcterms:created xsi:type="dcterms:W3CDTF">2013-09-09T21:16:08Z</dcterms:created>
  <dcterms:modified xsi:type="dcterms:W3CDTF">2021-07-15T07:42:25Z</dcterms:modified>
</cp:coreProperties>
</file>