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429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393" r:id="rId1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6" autoAdjust="0"/>
    <p:restoredTop sz="95119" autoAdjust="0"/>
  </p:normalViewPr>
  <p:slideViewPr>
    <p:cSldViewPr>
      <p:cViewPr varScale="1">
        <p:scale>
          <a:sx n="78" d="100"/>
          <a:sy n="78" d="100"/>
        </p:scale>
        <p:origin x="16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9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8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9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9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8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/22.03.08/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734F117-A696-4A7E-A1EF-0F00E020A301}"/>
              </a:ext>
            </a:extLst>
          </p:cNvPr>
          <p:cNvSpPr txBox="1">
            <a:spLocks/>
          </p:cNvSpPr>
          <p:nvPr/>
        </p:nvSpPr>
        <p:spPr>
          <a:xfrm>
            <a:off x="677395" y="126876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EPSG:5181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을 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EPSG:4326(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위경도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)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로 변환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93266D-A376-4C67-810F-01CC07665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35" y="1936611"/>
            <a:ext cx="8554154" cy="46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1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734F117-A696-4A7E-A1EF-0F00E020A301}"/>
              </a:ext>
            </a:extLst>
          </p:cNvPr>
          <p:cNvSpPr txBox="1">
            <a:spLocks/>
          </p:cNvSpPr>
          <p:nvPr/>
        </p:nvSpPr>
        <p:spPr>
          <a:xfrm>
            <a:off x="677395" y="126876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EPSG:5181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을 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EPSG:4326(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위경도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)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로 변환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839797-D864-41DC-9FC5-DBAD7E7648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8" r="-1"/>
          <a:stretch/>
        </p:blipFill>
        <p:spPr>
          <a:xfrm>
            <a:off x="522188" y="1976646"/>
            <a:ext cx="8604448" cy="38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7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734F117-A696-4A7E-A1EF-0F00E020A301}"/>
              </a:ext>
            </a:extLst>
          </p:cNvPr>
          <p:cNvSpPr txBox="1">
            <a:spLocks/>
          </p:cNvSpPr>
          <p:nvPr/>
        </p:nvSpPr>
        <p:spPr>
          <a:xfrm>
            <a:off x="677395" y="1108695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b="0" i="0" dirty="0" err="1">
                <a:solidFill>
                  <a:srgbClr val="333333"/>
                </a:solidFill>
                <a:latin typeface="+mn-lt"/>
              </a:rPr>
              <a:t>시군구별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 생활인구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-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상주인구 합 구하기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0BEE14-B946-4663-8128-5124BB68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68613"/>
            <a:ext cx="7361558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1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734F117-A696-4A7E-A1EF-0F00E020A301}"/>
              </a:ext>
            </a:extLst>
          </p:cNvPr>
          <p:cNvSpPr txBox="1">
            <a:spLocks/>
          </p:cNvSpPr>
          <p:nvPr/>
        </p:nvSpPr>
        <p:spPr>
          <a:xfrm>
            <a:off x="677395" y="126876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결과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6ABE67-9680-40DB-BEE3-FC9FF0DB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68" y="1986917"/>
            <a:ext cx="2705334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2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To Do List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1243DEF-FDE4-4335-AED1-51AD03631757}"/>
              </a:ext>
            </a:extLst>
          </p:cNvPr>
          <p:cNvSpPr txBox="1">
            <a:spLocks/>
          </p:cNvSpPr>
          <p:nvPr/>
        </p:nvSpPr>
        <p:spPr>
          <a:xfrm>
            <a:off x="758009" y="134076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solidFill>
                  <a:srgbClr val="333333"/>
                </a:solidFill>
                <a:latin typeface="+mn-lt"/>
              </a:rPr>
              <a:t>데이터 시각적으로 표현</a:t>
            </a:r>
            <a:endParaRPr lang="en-US" altLang="ko-KR" sz="24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solidFill>
                  <a:srgbClr val="333333"/>
                </a:solidFill>
                <a:latin typeface="+mn-lt"/>
              </a:rPr>
              <a:t>상권 별 매출이 높은 업종 보여주기</a:t>
            </a:r>
            <a:endParaRPr lang="en-US" altLang="ko-KR" sz="2400" b="0" i="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337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2A1F8C-8259-4A2F-AB7D-BDA1C74FEC14}"/>
              </a:ext>
            </a:extLst>
          </p:cNvPr>
          <p:cNvSpPr txBox="1">
            <a:spLocks/>
          </p:cNvSpPr>
          <p:nvPr/>
        </p:nvSpPr>
        <p:spPr>
          <a:xfrm>
            <a:off x="599214" y="206084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#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기능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1. 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어느 지역에 유동인구가 많은 지 데이터 정리 </a:t>
            </a:r>
            <a:r>
              <a:rPr lang="en-US" altLang="ko-KR" sz="1800" b="0" i="0" dirty="0">
                <a:solidFill>
                  <a:srgbClr val="FF0000"/>
                </a:solidFill>
                <a:latin typeface="+mn-lt"/>
              </a:rPr>
              <a:t>&lt;-</a:t>
            </a:r>
            <a:endParaRPr lang="ko-KR" altLang="en-US" sz="1800" b="0" i="0" dirty="0">
              <a:solidFill>
                <a:srgbClr val="FF000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2. 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유동인구 데이터 시각적으로 표현 </a:t>
            </a:r>
            <a:r>
              <a:rPr lang="en-US" altLang="ko-KR" sz="16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latin typeface="+mn-lt"/>
              </a:rPr>
              <a:t>유동인구가 많을수록 진한 색</a:t>
            </a:r>
            <a:r>
              <a:rPr lang="en-US" altLang="ko-KR" sz="1600" b="0" i="0" dirty="0">
                <a:solidFill>
                  <a:srgbClr val="333333"/>
                </a:solidFill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3. 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각 지역의 매출이 높은 업종 정리 </a:t>
            </a:r>
            <a:r>
              <a:rPr lang="en-US" altLang="ko-KR" sz="1600" b="0" i="0" dirty="0">
                <a:solidFill>
                  <a:srgbClr val="333333"/>
                </a:solidFill>
                <a:latin typeface="+mn-lt"/>
              </a:rPr>
              <a:t>(3</a:t>
            </a:r>
            <a:r>
              <a:rPr lang="ko-KR" altLang="en-US" sz="1600" b="0" i="0" dirty="0">
                <a:solidFill>
                  <a:srgbClr val="333333"/>
                </a:solidFill>
                <a:latin typeface="+mn-lt"/>
              </a:rPr>
              <a:t>개 정도</a:t>
            </a:r>
            <a:r>
              <a:rPr lang="en-US" altLang="ko-KR" sz="1600" b="0" i="0" dirty="0">
                <a:solidFill>
                  <a:srgbClr val="333333"/>
                </a:solidFill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4. 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관련된 가게들 위치 표시 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3492943-2D40-45F6-B785-5C2FD049CCAC}"/>
              </a:ext>
            </a:extLst>
          </p:cNvPr>
          <p:cNvSpPr txBox="1">
            <a:spLocks/>
          </p:cNvSpPr>
          <p:nvPr/>
        </p:nvSpPr>
        <p:spPr>
          <a:xfrm>
            <a:off x="599214" y="4118345"/>
            <a:ext cx="8941338" cy="178190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#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사용한 데이터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-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서울시 </a:t>
            </a:r>
            <a:r>
              <a:rPr lang="ko-KR" altLang="en-US" sz="1800" b="0" i="0" dirty="0" err="1">
                <a:solidFill>
                  <a:srgbClr val="333333"/>
                </a:solidFill>
                <a:latin typeface="+mn-lt"/>
              </a:rPr>
              <a:t>우리마을가게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 상권분석서비스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상권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_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상주인구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) </a:t>
            </a:r>
            <a:r>
              <a:rPr lang="en-US" altLang="ko-KR" sz="1800" b="0" i="0" dirty="0">
                <a:solidFill>
                  <a:srgbClr val="FF0000"/>
                </a:solidFill>
                <a:latin typeface="+mn-lt"/>
              </a:rPr>
              <a:t>&lt;-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-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서울시 </a:t>
            </a:r>
            <a:r>
              <a:rPr lang="ko-KR" altLang="en-US" sz="1800" b="0" i="0" dirty="0" err="1">
                <a:solidFill>
                  <a:srgbClr val="333333"/>
                </a:solidFill>
                <a:latin typeface="+mn-lt"/>
              </a:rPr>
              <a:t>우리마을가게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 상권분석서비스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상권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-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생활인구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) </a:t>
            </a:r>
            <a:r>
              <a:rPr lang="en-US" altLang="ko-KR" sz="1800" b="0" i="0" dirty="0">
                <a:solidFill>
                  <a:srgbClr val="FF0000"/>
                </a:solidFill>
                <a:latin typeface="+mn-lt"/>
              </a:rPr>
              <a:t>&lt;-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서울시 </a:t>
            </a:r>
            <a:r>
              <a:rPr lang="ko-KR" altLang="en-US" sz="1800" b="0" i="0" dirty="0" err="1">
                <a:solidFill>
                  <a:srgbClr val="333333"/>
                </a:solidFill>
                <a:latin typeface="+mn-lt"/>
              </a:rPr>
              <a:t>우리마을가게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 상권분석서비스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상권영역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) </a:t>
            </a:r>
            <a:r>
              <a:rPr lang="en-US" altLang="ko-KR" sz="1800" b="0" i="0" dirty="0">
                <a:solidFill>
                  <a:srgbClr val="FF0000"/>
                </a:solidFill>
                <a:latin typeface="+mn-lt"/>
              </a:rPr>
              <a:t>&lt;-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	</a:t>
            </a:r>
            <a:r>
              <a:rPr lang="en-US" altLang="ko-KR" sz="1400" b="0" i="0" dirty="0">
                <a:solidFill>
                  <a:srgbClr val="333333"/>
                </a:solidFill>
                <a:latin typeface="+mn-lt"/>
              </a:rPr>
              <a:t>-&gt; </a:t>
            </a:r>
            <a:r>
              <a:rPr lang="ko-KR" altLang="en-US" sz="1400" b="0" i="0" dirty="0">
                <a:solidFill>
                  <a:srgbClr val="333333"/>
                </a:solidFill>
                <a:latin typeface="+mn-lt"/>
              </a:rPr>
              <a:t>좌표계</a:t>
            </a:r>
            <a:r>
              <a:rPr lang="en-US" altLang="ko-KR" sz="1400" b="0" i="0" dirty="0">
                <a:solidFill>
                  <a:srgbClr val="333333"/>
                </a:solidFill>
                <a:latin typeface="+mn-lt"/>
              </a:rPr>
              <a:t>(EPSG 5181)</a:t>
            </a:r>
            <a:r>
              <a:rPr lang="ko-KR" altLang="en-US" sz="1400" b="0" i="0" dirty="0">
                <a:solidFill>
                  <a:srgbClr val="333333"/>
                </a:solidFill>
                <a:latin typeface="+mn-lt"/>
              </a:rPr>
              <a:t>로 작성됨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-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서울시 </a:t>
            </a:r>
            <a:r>
              <a:rPr lang="ko-KR" altLang="en-US" sz="1800" b="0" i="0" dirty="0" err="1">
                <a:solidFill>
                  <a:srgbClr val="333333"/>
                </a:solidFill>
                <a:latin typeface="+mn-lt"/>
              </a:rPr>
              <a:t>우리마을가게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 상권분석서비스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상권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-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추정매출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426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2A1F8C-8259-4A2F-AB7D-BDA1C74FEC14}"/>
              </a:ext>
            </a:extLst>
          </p:cNvPr>
          <p:cNvSpPr txBox="1">
            <a:spLocks/>
          </p:cNvSpPr>
          <p:nvPr/>
        </p:nvSpPr>
        <p:spPr>
          <a:xfrm>
            <a:off x="677395" y="3075057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상주인구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 서울시 주민등록주소 기반으로 작성한 인구수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생활인구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 서울시와 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KT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가 </a:t>
            </a:r>
            <a:r>
              <a:rPr lang="ko-KR" altLang="en-US" sz="1800" b="0" i="0" dirty="0" err="1">
                <a:solidFill>
                  <a:srgbClr val="333333"/>
                </a:solidFill>
                <a:latin typeface="+mn-lt"/>
              </a:rPr>
              <a:t>공공빅데이터와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 통신데이터를 이용하여 작성한 서울의 특정지역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특정시점에 존재하는 인구수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사람들이 모이는 지역을 알고 싶기 때문에 생활인구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-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상주인구를 구했다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latin typeface="+mn-lt"/>
              </a:rPr>
              <a:t>상주인구가 많아서 생활인구가 많이 집계되는 것일 수 있기 때문</a:t>
            </a:r>
            <a:r>
              <a:rPr lang="en-US" altLang="ko-KR" sz="1600" b="0" i="0" dirty="0">
                <a:solidFill>
                  <a:srgbClr val="333333"/>
                </a:solidFill>
                <a:latin typeface="+mn-lt"/>
              </a:rPr>
              <a:t>)</a:t>
            </a:r>
            <a:endParaRPr lang="en-US" altLang="ko-KR" sz="1400" b="0" i="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020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6FEB8D-004E-4A20-9F5C-EEE95C31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63958"/>
            <a:ext cx="8676456" cy="238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6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F38CC1-D8DE-439C-9FB8-856839E0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8" y="1747760"/>
            <a:ext cx="8496052" cy="476400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904B1DC-677F-4314-871D-09E0AE91D97B}"/>
              </a:ext>
            </a:extLst>
          </p:cNvPr>
          <p:cNvSpPr txBox="1">
            <a:spLocks/>
          </p:cNvSpPr>
          <p:nvPr/>
        </p:nvSpPr>
        <p:spPr>
          <a:xfrm>
            <a:off x="583568" y="1052736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상주인구 데이터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175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734F117-A696-4A7E-A1EF-0F00E020A301}"/>
              </a:ext>
            </a:extLst>
          </p:cNvPr>
          <p:cNvSpPr txBox="1">
            <a:spLocks/>
          </p:cNvSpPr>
          <p:nvPr/>
        </p:nvSpPr>
        <p:spPr>
          <a:xfrm>
            <a:off x="583568" y="1052736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생활인구 데이터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48C6D-208A-4064-AB73-86215A9B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83131"/>
            <a:ext cx="8137525" cy="50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734F117-A696-4A7E-A1EF-0F00E020A301}"/>
              </a:ext>
            </a:extLst>
          </p:cNvPr>
          <p:cNvSpPr txBox="1">
            <a:spLocks/>
          </p:cNvSpPr>
          <p:nvPr/>
        </p:nvSpPr>
        <p:spPr>
          <a:xfrm>
            <a:off x="677395" y="126876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생활인구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-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상주인구 계산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-&gt;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상주인구 제외하고 얼마나 많은 사람이 모이는지 알기 위함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24DC0A-E980-4C29-A5AC-EB299C4D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6" y="2060848"/>
            <a:ext cx="8724499" cy="40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6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734F117-A696-4A7E-A1EF-0F00E020A301}"/>
              </a:ext>
            </a:extLst>
          </p:cNvPr>
          <p:cNvSpPr txBox="1">
            <a:spLocks/>
          </p:cNvSpPr>
          <p:nvPr/>
        </p:nvSpPr>
        <p:spPr>
          <a:xfrm>
            <a:off x="677395" y="126876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생활인구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-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상주인구 데이터를 기준으로 내림차순 정렬해줌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9534F0-4185-4C2C-B8E4-17AA09AB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8" y="2064044"/>
            <a:ext cx="7883733" cy="13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9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데이터 정리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734F117-A696-4A7E-A1EF-0F00E020A301}"/>
              </a:ext>
            </a:extLst>
          </p:cNvPr>
          <p:cNvSpPr txBox="1">
            <a:spLocks/>
          </p:cNvSpPr>
          <p:nvPr/>
        </p:nvSpPr>
        <p:spPr>
          <a:xfrm>
            <a:off x="677395" y="126876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정렬 결과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E6F3F3-65D9-4DAE-8B2F-AE6A5CAA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10" y="2049175"/>
            <a:ext cx="7568916" cy="46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387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18311</TotalTime>
  <Words>242</Words>
  <Application>Microsoft Office PowerPoint</Application>
  <PresentationFormat>화면 슬라이드 쇼(4:3)</PresentationFormat>
  <Paragraphs>55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데이터 정리</vt:lpstr>
      <vt:lpstr>데이터 정리</vt:lpstr>
      <vt:lpstr>데이터 정리</vt:lpstr>
      <vt:lpstr>데이터 정리</vt:lpstr>
      <vt:lpstr>데이터 정리</vt:lpstr>
      <vt:lpstr>데이터 정리</vt:lpstr>
      <vt:lpstr>데이터 정리</vt:lpstr>
      <vt:lpstr>데이터 정리</vt:lpstr>
      <vt:lpstr>데이터 정리</vt:lpstr>
      <vt:lpstr>데이터 정리</vt:lpstr>
      <vt:lpstr>데이터 정리</vt:lpstr>
      <vt:lpstr>데이터 정리</vt:lpstr>
      <vt:lpstr>데이터 정리</vt:lpstr>
      <vt:lpstr>To Do List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1201</cp:revision>
  <cp:lastPrinted>2016-11-01T07:29:09Z</cp:lastPrinted>
  <dcterms:created xsi:type="dcterms:W3CDTF">2013-09-09T21:16:08Z</dcterms:created>
  <dcterms:modified xsi:type="dcterms:W3CDTF">2022-03-18T09:26:16Z</dcterms:modified>
</cp:coreProperties>
</file>