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6"/>
  </p:notesMasterIdLst>
  <p:sldIdLst>
    <p:sldId id="429" r:id="rId2"/>
    <p:sldId id="433" r:id="rId3"/>
    <p:sldId id="442" r:id="rId4"/>
    <p:sldId id="438" r:id="rId5"/>
    <p:sldId id="440" r:id="rId6"/>
    <p:sldId id="439" r:id="rId7"/>
    <p:sldId id="441" r:id="rId8"/>
    <p:sldId id="444" r:id="rId9"/>
    <p:sldId id="443" r:id="rId10"/>
    <p:sldId id="445" r:id="rId11"/>
    <p:sldId id="446" r:id="rId12"/>
    <p:sldId id="447" r:id="rId13"/>
    <p:sldId id="448" r:id="rId14"/>
    <p:sldId id="393" r:id="rId1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9900FF"/>
    <a:srgbClr val="6600CC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119" autoAdjust="0"/>
  </p:normalViewPr>
  <p:slideViewPr>
    <p:cSldViewPr>
      <p:cViewPr varScale="1">
        <p:scale>
          <a:sx n="101" d="100"/>
          <a:sy n="101" d="100"/>
        </p:scale>
        <p:origin x="67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상권분석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r>
              <a:rPr lang="en-US" altLang="ko-KR" dirty="0"/>
              <a:t>/22.07.25/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컴퓨터시스템연구실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django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4A943FE-08B3-B267-D649-5FD5500C473B}"/>
              </a:ext>
            </a:extLst>
          </p:cNvPr>
          <p:cNvSpPr txBox="1">
            <a:spLocks/>
          </p:cNvSpPr>
          <p:nvPr/>
        </p:nvSpPr>
        <p:spPr>
          <a:xfrm>
            <a:off x="611560" y="836712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html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6085E4-B7BF-04D5-1232-2FF72B3CF4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02" r="316" b="-291"/>
          <a:stretch/>
        </p:blipFill>
        <p:spPr>
          <a:xfrm>
            <a:off x="747201" y="2348880"/>
            <a:ext cx="7285154" cy="43651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FB228C9-D70F-8B84-9F30-F9C2D6F8C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89" y="1731364"/>
            <a:ext cx="3277057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3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django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4A943FE-08B3-B267-D649-5FD5500C473B}"/>
              </a:ext>
            </a:extLst>
          </p:cNvPr>
          <p:cNvSpPr txBox="1">
            <a:spLocks/>
          </p:cNvSpPr>
          <p:nvPr/>
        </p:nvSpPr>
        <p:spPr>
          <a:xfrm>
            <a:off x="611560" y="836712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html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6085E4-B7BF-04D5-1232-2FF72B3CF4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" t="25010" r="72094" b="599"/>
          <a:stretch/>
        </p:blipFill>
        <p:spPr>
          <a:xfrm>
            <a:off x="611470" y="1772816"/>
            <a:ext cx="2346152" cy="46085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FAAB921-E779-FE7C-81D8-9AB2B24C7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74" y="1430075"/>
            <a:ext cx="4210638" cy="4572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2FD0E4-7566-2C9F-8B38-FD048D214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97" y="6333092"/>
            <a:ext cx="1409897" cy="51442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26731C2-A525-6A64-EEDD-E18E9E0F96EE}"/>
              </a:ext>
            </a:extLst>
          </p:cNvPr>
          <p:cNvSpPr/>
          <p:nvPr/>
        </p:nvSpPr>
        <p:spPr>
          <a:xfrm>
            <a:off x="613620" y="1881906"/>
            <a:ext cx="2344002" cy="11870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CC5DD2-7E57-C409-68C9-B968DE109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021" y="2873114"/>
            <a:ext cx="4501737" cy="218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30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django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4A943FE-08B3-B267-D649-5FD5500C473B}"/>
              </a:ext>
            </a:extLst>
          </p:cNvPr>
          <p:cNvSpPr txBox="1">
            <a:spLocks/>
          </p:cNvSpPr>
          <p:nvPr/>
        </p:nvSpPr>
        <p:spPr>
          <a:xfrm>
            <a:off x="611560" y="836712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html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6085E4-B7BF-04D5-1232-2FF72B3CF4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" t="25010" r="72094" b="599"/>
          <a:stretch/>
        </p:blipFill>
        <p:spPr>
          <a:xfrm>
            <a:off x="611470" y="1772816"/>
            <a:ext cx="2346152" cy="46085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FAAB921-E779-FE7C-81D8-9AB2B24C7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74" y="1430075"/>
            <a:ext cx="4210638" cy="4572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2FD0E4-7566-2C9F-8B38-FD048D214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97" y="6333092"/>
            <a:ext cx="1409897" cy="51442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26731C2-A525-6A64-EEDD-E18E9E0F96EE}"/>
              </a:ext>
            </a:extLst>
          </p:cNvPr>
          <p:cNvSpPr/>
          <p:nvPr/>
        </p:nvSpPr>
        <p:spPr>
          <a:xfrm>
            <a:off x="613620" y="2923162"/>
            <a:ext cx="2344002" cy="11870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971E35-3600-B955-C8C8-7C68162B1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1888" y="2480702"/>
            <a:ext cx="5811287" cy="278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2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django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4A943FE-08B3-B267-D649-5FD5500C473B}"/>
              </a:ext>
            </a:extLst>
          </p:cNvPr>
          <p:cNvSpPr txBox="1">
            <a:spLocks/>
          </p:cNvSpPr>
          <p:nvPr/>
        </p:nvSpPr>
        <p:spPr>
          <a:xfrm>
            <a:off x="611560" y="836712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html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6085E4-B7BF-04D5-1232-2FF72B3CF4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" t="25010" r="72094" b="599"/>
          <a:stretch/>
        </p:blipFill>
        <p:spPr>
          <a:xfrm>
            <a:off x="611560" y="1772816"/>
            <a:ext cx="2346152" cy="46085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FAAB921-E779-FE7C-81D8-9AB2B24C7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74" y="1430075"/>
            <a:ext cx="4210638" cy="4572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2FD0E4-7566-2C9F-8B38-FD048D214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97" y="6333092"/>
            <a:ext cx="1409897" cy="51442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26731C2-A525-6A64-EEDD-E18E9E0F96EE}"/>
              </a:ext>
            </a:extLst>
          </p:cNvPr>
          <p:cNvSpPr/>
          <p:nvPr/>
        </p:nvSpPr>
        <p:spPr>
          <a:xfrm>
            <a:off x="683478" y="4005064"/>
            <a:ext cx="2232338" cy="22971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C74C5F-EB2C-1C0D-9A1A-663597835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2996952"/>
            <a:ext cx="3534268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54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발표 내용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F22D853-0EB8-C58B-F1E1-E7091B629CE3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미리 작업한 코드를 </a:t>
            </a:r>
            <a:r>
              <a:rPr lang="en-US" altLang="ko-KR" sz="2000" b="0" i="0" dirty="0" err="1">
                <a:solidFill>
                  <a:schemeClr val="tx1"/>
                </a:solidFill>
                <a:latin typeface="+mn-lt"/>
              </a:rPr>
              <a:t>django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에 적용해보기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426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django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4A943FE-08B3-B267-D649-5FD5500C473B}"/>
              </a:ext>
            </a:extLst>
          </p:cNvPr>
          <p:cNvSpPr txBox="1">
            <a:spLocks/>
          </p:cNvSpPr>
          <p:nvPr/>
        </p:nvSpPr>
        <p:spPr>
          <a:xfrm>
            <a:off x="611560" y="836712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html, </a:t>
            </a:r>
            <a:r>
              <a:rPr lang="en-US" altLang="ko-KR" sz="2000" b="0" i="0" dirty="0" err="1">
                <a:solidFill>
                  <a:schemeClr val="tx1"/>
                </a:solidFill>
                <a:latin typeface="+mn-lt"/>
              </a:rPr>
              <a:t>css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262691-92C1-5151-07FD-1A88581B8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12050"/>
            <a:ext cx="838835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7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django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4A943FE-08B3-B267-D649-5FD5500C473B}"/>
              </a:ext>
            </a:extLst>
          </p:cNvPr>
          <p:cNvSpPr txBox="1">
            <a:spLocks/>
          </p:cNvSpPr>
          <p:nvPr/>
        </p:nvSpPr>
        <p:spPr>
          <a:xfrm>
            <a:off x="611560" y="98072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static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-&gt;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개발자가 준비한 정적인 파일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css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js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, image)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E6981E-ED8F-CC6A-3FF9-8D6FA080D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67" y="2204864"/>
            <a:ext cx="8311101" cy="332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6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django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4A943FE-08B3-B267-D649-5FD5500C473B}"/>
              </a:ext>
            </a:extLst>
          </p:cNvPr>
          <p:cNvSpPr txBox="1">
            <a:spLocks/>
          </p:cNvSpPr>
          <p:nvPr/>
        </p:nvSpPr>
        <p:spPr>
          <a:xfrm>
            <a:off x="611560" y="98072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static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-&gt;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개발자가 준비한 정적인 파일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css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js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, image)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521B70-8B83-F0F4-6F0F-3E896B19A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916832"/>
            <a:ext cx="6840760" cy="461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3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django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4A943FE-08B3-B267-D649-5FD5500C473B}"/>
              </a:ext>
            </a:extLst>
          </p:cNvPr>
          <p:cNvSpPr txBox="1">
            <a:spLocks/>
          </p:cNvSpPr>
          <p:nvPr/>
        </p:nvSpPr>
        <p:spPr>
          <a:xfrm>
            <a:off x="611560" y="98072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media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-&gt;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이용자가 업로드하는 파일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4DE6D4-7923-DAEE-821D-28E7DB53B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293096"/>
            <a:ext cx="4761704" cy="13681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5FCAE6-EA59-7FC8-EA64-3619BE279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127976"/>
            <a:ext cx="2121444" cy="202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1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django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4A943FE-08B3-B267-D649-5FD5500C473B}"/>
              </a:ext>
            </a:extLst>
          </p:cNvPr>
          <p:cNvSpPr txBox="1">
            <a:spLocks/>
          </p:cNvSpPr>
          <p:nvPr/>
        </p:nvSpPr>
        <p:spPr>
          <a:xfrm>
            <a:off x="611560" y="836712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views.py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9333EF-1A20-6163-6762-FB96A29ED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81" y="1612263"/>
            <a:ext cx="4896315" cy="228072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26F105DB-7B0F-57DD-E985-4063FAFD359E}"/>
              </a:ext>
            </a:extLst>
          </p:cNvPr>
          <p:cNvSpPr txBox="1">
            <a:spLocks/>
          </p:cNvSpPr>
          <p:nvPr/>
        </p:nvSpPr>
        <p:spPr>
          <a:xfrm>
            <a:off x="3203848" y="2852936"/>
            <a:ext cx="180020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100" b="0" i="0" dirty="0">
                <a:solidFill>
                  <a:schemeClr val="bg1"/>
                </a:solidFill>
                <a:latin typeface="+mn-lt"/>
              </a:rPr>
              <a:t>model </a:t>
            </a:r>
            <a:r>
              <a:rPr lang="ko-KR" altLang="en-US" sz="1100" b="0" i="0" dirty="0">
                <a:solidFill>
                  <a:schemeClr val="bg1"/>
                </a:solidFill>
                <a:latin typeface="+mn-lt"/>
              </a:rPr>
              <a:t>작업 후 사용</a:t>
            </a:r>
            <a:endParaRPr lang="en-US" altLang="ko-KR" sz="1000" b="0" i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3BA3E56-EA6C-05C3-2C93-CDE657A04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81" y="4755809"/>
            <a:ext cx="7230484" cy="1943371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2DD67C29-D241-2068-36D3-14B431BEADE5}"/>
              </a:ext>
            </a:extLst>
          </p:cNvPr>
          <p:cNvSpPr txBox="1">
            <a:spLocks/>
          </p:cNvSpPr>
          <p:nvPr/>
        </p:nvSpPr>
        <p:spPr>
          <a:xfrm>
            <a:off x="3851920" y="5775821"/>
            <a:ext cx="3312368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100" b="0" i="0" dirty="0">
                <a:solidFill>
                  <a:schemeClr val="bg1"/>
                </a:solidFill>
                <a:latin typeface="+mn-lt"/>
              </a:rPr>
              <a:t>생성한 지도</a:t>
            </a:r>
            <a:r>
              <a:rPr lang="en-US" altLang="ko-KR" sz="1100" b="0" i="0" dirty="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1100" b="0" i="0" dirty="0">
                <a:solidFill>
                  <a:schemeClr val="bg1"/>
                </a:solidFill>
                <a:latin typeface="+mn-lt"/>
              </a:rPr>
              <a:t>정렬한 유동인구 리스트를 보내줌</a:t>
            </a:r>
            <a:endParaRPr lang="en-US" altLang="ko-KR" sz="1000" b="0" i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B2A50B6-03AB-C05E-4F8E-867DCEB73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612263"/>
            <a:ext cx="4314646" cy="292807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46FD96-F78F-4019-DFAE-8E954883C051}"/>
              </a:ext>
            </a:extLst>
          </p:cNvPr>
          <p:cNvSpPr/>
          <p:nvPr/>
        </p:nvSpPr>
        <p:spPr>
          <a:xfrm>
            <a:off x="5652120" y="1988840"/>
            <a:ext cx="1872208" cy="2336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EC3D7A-C3F4-E8B2-9527-267E2B7F5B3F}"/>
              </a:ext>
            </a:extLst>
          </p:cNvPr>
          <p:cNvSpPr/>
          <p:nvPr/>
        </p:nvSpPr>
        <p:spPr>
          <a:xfrm>
            <a:off x="7452320" y="3776162"/>
            <a:ext cx="936104" cy="2336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85545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django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4A943FE-08B3-B267-D649-5FD5500C473B}"/>
              </a:ext>
            </a:extLst>
          </p:cNvPr>
          <p:cNvSpPr txBox="1">
            <a:spLocks/>
          </p:cNvSpPr>
          <p:nvPr/>
        </p:nvSpPr>
        <p:spPr>
          <a:xfrm>
            <a:off x="611560" y="836712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urls.py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847517-E9D0-7D8D-8B1F-D28B253F3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601" y="2457314"/>
            <a:ext cx="5534797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4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django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4A943FE-08B3-B267-D649-5FD5500C473B}"/>
              </a:ext>
            </a:extLst>
          </p:cNvPr>
          <p:cNvSpPr txBox="1">
            <a:spLocks/>
          </p:cNvSpPr>
          <p:nvPr/>
        </p:nvSpPr>
        <p:spPr>
          <a:xfrm>
            <a:off x="611560" y="836712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html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6085E4-B7BF-04D5-1232-2FF72B3CF4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08" b="78995"/>
          <a:stretch/>
        </p:blipFill>
        <p:spPr>
          <a:xfrm>
            <a:off x="852013" y="1527852"/>
            <a:ext cx="7308304" cy="7078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A501E2-EA6E-0DEC-1692-3045A2676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13" y="2420888"/>
            <a:ext cx="5544324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6746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19107</TotalTime>
  <Words>95</Words>
  <Application>Microsoft Office PowerPoint</Application>
  <PresentationFormat>화면 슬라이드 쇼(4:3)</PresentationFormat>
  <Paragraphs>35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상권분석</vt:lpstr>
      <vt:lpstr>발표 내용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강민서</cp:lastModifiedBy>
  <cp:revision>1231</cp:revision>
  <cp:lastPrinted>2016-11-01T07:29:09Z</cp:lastPrinted>
  <dcterms:created xsi:type="dcterms:W3CDTF">2013-09-09T21:16:08Z</dcterms:created>
  <dcterms:modified xsi:type="dcterms:W3CDTF">2022-07-25T05:53:38Z</dcterms:modified>
</cp:coreProperties>
</file>