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429" r:id="rId2"/>
    <p:sldId id="428" r:id="rId3"/>
    <p:sldId id="430" r:id="rId4"/>
    <p:sldId id="434" r:id="rId5"/>
    <p:sldId id="431" r:id="rId6"/>
    <p:sldId id="432" r:id="rId7"/>
    <p:sldId id="433" r:id="rId8"/>
    <p:sldId id="436" r:id="rId9"/>
    <p:sldId id="435" r:id="rId10"/>
    <p:sldId id="437" r:id="rId11"/>
    <p:sldId id="438" r:id="rId12"/>
    <p:sldId id="439" r:id="rId13"/>
    <p:sldId id="440" r:id="rId14"/>
    <p:sldId id="393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5119" autoAdjust="0"/>
  </p:normalViewPr>
  <p:slideViewPr>
    <p:cSldViewPr>
      <p:cViewPr varScale="1">
        <p:scale>
          <a:sx n="78" d="100"/>
          <a:sy n="78" d="100"/>
        </p:scale>
        <p:origin x="13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/22.1.4/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</a:t>
            </a:r>
            <a:r>
              <a:rPr lang="en-US" altLang="ko-KR" sz="2800" b="0" i="0" dirty="0" err="1">
                <a:solidFill>
                  <a:srgbClr val="333333"/>
                </a:solidFill>
                <a:latin typeface="+mn-lt"/>
              </a:rPr>
              <a:t>saveWordCloud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CE77C05-5342-40DF-96D8-62C7B2A2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10673749" cy="241591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CBFCC31-B57D-499D-B631-2A537B24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887294"/>
            <a:ext cx="388620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</a:t>
            </a:r>
            <a:r>
              <a:rPr lang="en-US" altLang="ko-KR" sz="2800" b="0" i="0" dirty="0" err="1">
                <a:solidFill>
                  <a:srgbClr val="333333"/>
                </a:solidFill>
                <a:latin typeface="+mn-lt"/>
              </a:rPr>
              <a:t>saveWordCloud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AB4B677-17C8-4B7B-89D4-EB6825A20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r="15334" b="54256"/>
          <a:stretch/>
        </p:blipFill>
        <p:spPr>
          <a:xfrm>
            <a:off x="395537" y="2401700"/>
            <a:ext cx="8748464" cy="4188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2E5708-255E-4D2D-8496-0D53D7B0C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718834"/>
            <a:ext cx="5645815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0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결과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106B25-F4C2-48F0-9F17-B6D61C6F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62100"/>
            <a:ext cx="622554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9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결과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2ED1FDD3-2515-46E5-BC98-6617C451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2" y="1946652"/>
            <a:ext cx="7576819" cy="43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1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69128" y="1916832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457200" indent="-457200" algn="l">
              <a:buAutoNum type="arabicParenR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+mn-lt"/>
              </a:rPr>
              <a:t>Java 1.7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lt"/>
              </a:rPr>
              <a:t>이상 설치</a:t>
            </a:r>
            <a:endParaRPr lang="en-US" altLang="ko-KR" sz="20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457200" indent="-457200" algn="l">
              <a:buAutoNum type="arabicParenR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+mn-lt"/>
              </a:rPr>
              <a:t>JAVA_HOME 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path 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설정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457200" indent="-457200" algn="l">
              <a:buAutoNum type="arabicParenR"/>
            </a:pP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+mn-lt"/>
              </a:rPr>
              <a:t>Jpype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lt"/>
              </a:rPr>
              <a:t>(&gt;=0.5.7)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lt"/>
              </a:rPr>
              <a:t>설치</a:t>
            </a:r>
            <a:endParaRPr lang="en-US" altLang="ko-KR" sz="20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9430216-F972-4060-AAB1-E37640F0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50" y="2996952"/>
            <a:ext cx="8471721" cy="1719823"/>
          </a:xfrm>
          <a:prstGeom prst="rect">
            <a:avLst/>
          </a:prstGeom>
        </p:spPr>
      </p:pic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solidFill>
                  <a:schemeClr val="accent6">
                    <a:lumMod val="50000"/>
                  </a:schemeClr>
                </a:solidFill>
                <a:effectLst/>
              </a:rPr>
              <a:t>코엔엘파이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(</a:t>
            </a:r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  <a:effectLst/>
              </a:rPr>
              <a:t>KoNLPy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)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A6DDBA-C44E-4A71-BAA6-16F505CE0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05" y="1844824"/>
            <a:ext cx="5910014" cy="36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CE87E8-9381-4B9D-B95F-323F6F46D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01" y="2420888"/>
            <a:ext cx="6591622" cy="231510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main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003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main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38BC73-F6BD-4FD1-895D-535A7542F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00457"/>
            <a:ext cx="8364697" cy="29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main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C34ED5F-1821-4B9B-AD59-C85FF416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" y="2325876"/>
            <a:ext cx="8557920" cy="2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main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5C8D9A6-1FF7-47A9-8053-7513BD38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41" y="1760622"/>
            <a:ext cx="7726541" cy="46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7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</a:t>
            </a:r>
            <a:r>
              <a:rPr lang="en-US" altLang="ko-KR" sz="2800" b="0" i="0" dirty="0" err="1">
                <a:solidFill>
                  <a:srgbClr val="333333"/>
                </a:solidFill>
                <a:latin typeface="+mn-lt"/>
              </a:rPr>
              <a:t>showgraph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D8346A6-4561-49F1-BA68-5A3CE192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87"/>
          <a:stretch/>
        </p:blipFill>
        <p:spPr>
          <a:xfrm>
            <a:off x="467544" y="1946652"/>
            <a:ext cx="8852737" cy="432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추출 및 빈도 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698714-5561-44D4-A183-7C4E37436ABE}"/>
              </a:ext>
            </a:extLst>
          </p:cNvPr>
          <p:cNvSpPr txBox="1">
            <a:spLocks/>
          </p:cNvSpPr>
          <p:nvPr/>
        </p:nvSpPr>
        <p:spPr>
          <a:xfrm>
            <a:off x="611560" y="10527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800" b="0" i="0" dirty="0">
                <a:solidFill>
                  <a:srgbClr val="333333"/>
                </a:solidFill>
                <a:latin typeface="+mn-lt"/>
              </a:rPr>
              <a:t>* </a:t>
            </a:r>
            <a:r>
              <a:rPr lang="en-US" altLang="ko-KR" sz="2800" b="0" i="0" dirty="0" err="1">
                <a:solidFill>
                  <a:srgbClr val="333333"/>
                </a:solidFill>
                <a:latin typeface="+mn-lt"/>
              </a:rPr>
              <a:t>showgraph</a:t>
            </a:r>
            <a:r>
              <a:rPr lang="ko-KR" altLang="en-US" sz="2800" b="0" i="0" dirty="0">
                <a:solidFill>
                  <a:srgbClr val="333333"/>
                </a:solidFill>
                <a:latin typeface="+mn-lt"/>
              </a:rPr>
              <a:t> 함수</a:t>
            </a:r>
            <a:endParaRPr lang="en-US" altLang="ko-KR" sz="2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D8346A6-4561-49F1-BA68-5A3CE192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57963"/>
          <a:stretch/>
        </p:blipFill>
        <p:spPr>
          <a:xfrm>
            <a:off x="371784" y="2348880"/>
            <a:ext cx="8786984" cy="3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123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14166</TotalTime>
  <Words>113</Words>
  <Application>Microsoft Office PowerPoint</Application>
  <PresentationFormat>화면 슬라이드 쇼(4:3)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명사 추출 및 빈도 분석</vt:lpstr>
      <vt:lpstr>코엔엘파이(KoNLPy)</vt:lpstr>
      <vt:lpstr>명사 추출 및 빈도 분석</vt:lpstr>
      <vt:lpstr>명사 추출 및 빈도 분석</vt:lpstr>
      <vt:lpstr>명사 추출 및 빈도 분석</vt:lpstr>
      <vt:lpstr>명사 추출 및 빈도 분석</vt:lpstr>
      <vt:lpstr>명사 추출 및 빈도 분석</vt:lpstr>
      <vt:lpstr>명사 추출 및 빈도 분석</vt:lpstr>
      <vt:lpstr>명사 추출 및 빈도 분석</vt:lpstr>
      <vt:lpstr>명사 추출 및 빈도 분석</vt:lpstr>
      <vt:lpstr>명사 추출 및 빈도 분석</vt:lpstr>
      <vt:lpstr>명사 추출 및 빈도 분석</vt:lpstr>
      <vt:lpstr>명사 추출 및 빈도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1083</cp:revision>
  <cp:lastPrinted>2016-11-01T07:29:09Z</cp:lastPrinted>
  <dcterms:created xsi:type="dcterms:W3CDTF">2013-09-09T21:16:08Z</dcterms:created>
  <dcterms:modified xsi:type="dcterms:W3CDTF">2022-01-04T04:13:13Z</dcterms:modified>
</cp:coreProperties>
</file>