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429" r:id="rId2"/>
    <p:sldId id="497" r:id="rId3"/>
    <p:sldId id="499" r:id="rId4"/>
    <p:sldId id="500" r:id="rId5"/>
    <p:sldId id="501" r:id="rId6"/>
    <p:sldId id="502" r:id="rId7"/>
    <p:sldId id="454" r:id="rId8"/>
    <p:sldId id="393" r:id="rId9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0000FF"/>
    <a:srgbClr val="9900FF"/>
    <a:srgbClr val="66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114" d="100"/>
          <a:sy n="114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/23.04.03/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40346" y="1638264"/>
            <a:ext cx="7789210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back-end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2256B4E-94FA-0769-0604-A7555460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60906"/>
            <a:ext cx="5725324" cy="22482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055B60-4D67-CCC4-D234-0A8AAB2A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319296"/>
            <a:ext cx="4968552" cy="1282824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C67B7BC0-9D9E-FA90-EDEB-B80D3BEDAF50}"/>
              </a:ext>
            </a:extLst>
          </p:cNvPr>
          <p:cNvSpPr txBox="1">
            <a:spLocks/>
          </p:cNvSpPr>
          <p:nvPr/>
        </p:nvSpPr>
        <p:spPr>
          <a:xfrm>
            <a:off x="940346" y="6092306"/>
            <a:ext cx="7096468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# {'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기준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 err="1">
                <a:solidFill>
                  <a:srgbClr val="00B050"/>
                </a:solidFill>
                <a:latin typeface="+mn-lt"/>
              </a:rPr>
              <a:t>년월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코드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'201810', 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상권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구분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코드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'A', 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상권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구분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코드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명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골목상권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', 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상권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코드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'1000047'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코드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명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퇴계로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56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길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', '</a:t>
            </a:r>
            <a:r>
              <a:rPr lang="ko-KR" altLang="en-US" sz="1400" b="0" i="0" dirty="0" err="1">
                <a:solidFill>
                  <a:srgbClr val="00B050"/>
                </a:solidFill>
                <a:latin typeface="+mn-lt"/>
              </a:rPr>
              <a:t>엑스좌표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값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'200427', '</a:t>
            </a:r>
            <a:r>
              <a:rPr lang="ko-KR" altLang="en-US" sz="1400" b="0" i="0" dirty="0" err="1">
                <a:solidFill>
                  <a:srgbClr val="00B050"/>
                </a:solidFill>
                <a:latin typeface="+mn-lt"/>
              </a:rPr>
              <a:t>와이좌표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값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'451429', '</a:t>
            </a:r>
            <a:r>
              <a:rPr lang="ko-KR" altLang="en-US" sz="1400" b="0" i="0" dirty="0" err="1">
                <a:solidFill>
                  <a:srgbClr val="00B050"/>
                </a:solidFill>
                <a:latin typeface="+mn-lt"/>
              </a:rPr>
              <a:t>시군구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코드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'11140', 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행정동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_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코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1140580', '</a:t>
            </a:r>
            <a:r>
              <a:rPr lang="ko-KR" altLang="en-US" sz="1400" b="0" i="0" dirty="0">
                <a:solidFill>
                  <a:srgbClr val="00B050"/>
                </a:solidFill>
                <a:latin typeface="+mn-lt"/>
              </a:rPr>
              <a:t>형태정보</a:t>
            </a:r>
            <a:r>
              <a:rPr lang="en-US" altLang="ko-KR" sz="1400" b="0" i="0" dirty="0">
                <a:solidFill>
                  <a:srgbClr val="00B050"/>
                </a:solidFill>
                <a:latin typeface="+mn-lt"/>
              </a:rPr>
              <a:t>': ''}</a:t>
            </a:r>
            <a:endParaRPr lang="en-US" altLang="ko-KR" sz="1200" b="0" i="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86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back-end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944C3F-C28A-8001-F199-C685714A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7" y="2803536"/>
            <a:ext cx="5567322" cy="31316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6A199BB-1DDB-8AD0-C2B6-4E8178039944}"/>
              </a:ext>
            </a:extLst>
          </p:cNvPr>
          <p:cNvSpPr txBox="1">
            <a:spLocks/>
          </p:cNvSpPr>
          <p:nvPr/>
        </p:nvSpPr>
        <p:spPr>
          <a:xfrm>
            <a:off x="855162" y="2253433"/>
            <a:ext cx="7433676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#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전에 몽고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데이터 저장할 때 사용한 코드를 보면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dict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형식을 보내줌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002905-8658-30B1-91BF-16519400CF86}"/>
              </a:ext>
            </a:extLst>
          </p:cNvPr>
          <p:cNvSpPr/>
          <p:nvPr/>
        </p:nvSpPr>
        <p:spPr>
          <a:xfrm>
            <a:off x="4572001" y="2767532"/>
            <a:ext cx="2016224" cy="3851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57684D-B14E-F9B5-DB1F-CAB071974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95" y="4036290"/>
            <a:ext cx="7198969" cy="205835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2C3DC53-1DA8-2615-A044-EFA9447BBDCD}"/>
              </a:ext>
            </a:extLst>
          </p:cNvPr>
          <p:cNvSpPr txBox="1">
            <a:spLocks/>
          </p:cNvSpPr>
          <p:nvPr/>
        </p:nvSpPr>
        <p:spPr>
          <a:xfrm>
            <a:off x="812453" y="3555403"/>
            <a:ext cx="7433676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#Serializer()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dict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형식을 보내줌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D1D1E02-F1B3-4CD7-6DC9-BDA5E1772050}"/>
              </a:ext>
            </a:extLst>
          </p:cNvPr>
          <p:cNvSpPr txBox="1">
            <a:spLocks/>
          </p:cNvSpPr>
          <p:nvPr/>
        </p:nvSpPr>
        <p:spPr>
          <a:xfrm>
            <a:off x="5868144" y="4601960"/>
            <a:ext cx="3600400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B050"/>
                </a:solidFill>
                <a:latin typeface="+mn-lt"/>
              </a:rPr>
              <a:t>#error</a:t>
            </a:r>
            <a:r>
              <a:rPr lang="ko-KR" altLang="en-US" sz="1600" b="0" i="0" dirty="0">
                <a:solidFill>
                  <a:srgbClr val="00B050"/>
                </a:solidFill>
                <a:latin typeface="+mn-lt"/>
              </a:rPr>
              <a:t>발생 </a:t>
            </a:r>
            <a:r>
              <a:rPr lang="en-US" altLang="ko-KR" sz="1600" b="0" i="0" dirty="0">
                <a:solidFill>
                  <a:srgbClr val="00B050"/>
                </a:solidFill>
                <a:latin typeface="+mn-lt"/>
              </a:rPr>
              <a:t>x</a:t>
            </a:r>
            <a:endParaRPr lang="en-US" altLang="ko-KR" sz="1400" b="0" i="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424DD4F-2914-31E1-7055-E78AAB0A7EBA}"/>
              </a:ext>
            </a:extLst>
          </p:cNvPr>
          <p:cNvSpPr txBox="1">
            <a:spLocks/>
          </p:cNvSpPr>
          <p:nvPr/>
        </p:nvSpPr>
        <p:spPr>
          <a:xfrm>
            <a:off x="4355976" y="5216222"/>
            <a:ext cx="3600400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rgbClr val="00B050"/>
                </a:solidFill>
                <a:latin typeface="+mn-lt"/>
              </a:rPr>
              <a:t>#save() </a:t>
            </a:r>
            <a:r>
              <a:rPr lang="ko-KR" altLang="en-US" sz="1600" b="0" i="0" dirty="0">
                <a:solidFill>
                  <a:srgbClr val="00B050"/>
                </a:solidFill>
                <a:latin typeface="+mn-lt"/>
              </a:rPr>
              <a:t>가 실행이 안됨</a:t>
            </a:r>
            <a:endParaRPr lang="en-US" altLang="ko-KR" sz="1400" b="0" i="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462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back-end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C3DC53-1DA8-2615-A044-EFA9447BBDCD}"/>
              </a:ext>
            </a:extLst>
          </p:cNvPr>
          <p:cNvSpPr txBox="1">
            <a:spLocks/>
          </p:cNvSpPr>
          <p:nvPr/>
        </p:nvSpPr>
        <p:spPr>
          <a:xfrm>
            <a:off x="755650" y="2212028"/>
            <a:ext cx="7433676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#is_valid()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가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false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라면 발생한 에러 출력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447715-7CE3-EB5B-C3A1-3C05C1923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07" y="2702644"/>
            <a:ext cx="4502396" cy="187848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5B1A4B-8895-7084-E016-9174051F7F97}"/>
              </a:ext>
            </a:extLst>
          </p:cNvPr>
          <p:cNvSpPr/>
          <p:nvPr/>
        </p:nvSpPr>
        <p:spPr>
          <a:xfrm>
            <a:off x="1259632" y="4191053"/>
            <a:ext cx="3024336" cy="3851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CCA13D2-CB92-6523-2E96-01788949E946}"/>
              </a:ext>
            </a:extLst>
          </p:cNvPr>
          <p:cNvSpPr txBox="1">
            <a:spLocks/>
          </p:cNvSpPr>
          <p:nvPr/>
        </p:nvSpPr>
        <p:spPr>
          <a:xfrm>
            <a:off x="677395" y="5443576"/>
            <a:ext cx="7433676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#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빈 값 데이터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max_length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범위 초과 등등의 에러 때문에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안 들어간 것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수정 후에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migrate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를 통해 수정 내용을 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적용하려 했으나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error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발생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몽고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컬렉션 삭제 및 마이그레이션 초기화를 해준 뒤 다시 적용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find . -path "*/migrations/*.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py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" -not -name "__init__.py" -delete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find . -path "*/migrations/*.</a:t>
            </a: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pyc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"  -delete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3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back-end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C3DC53-1DA8-2615-A044-EFA9447BBDCD}"/>
              </a:ext>
            </a:extLst>
          </p:cNvPr>
          <p:cNvSpPr txBox="1">
            <a:spLocks/>
          </p:cNvSpPr>
          <p:nvPr/>
        </p:nvSpPr>
        <p:spPr>
          <a:xfrm>
            <a:off x="755650" y="2212028"/>
            <a:ext cx="7433676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#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다시 파일을 넘겨줌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C5DAD5-F18B-390A-89C4-E1440E33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99" y="2852936"/>
            <a:ext cx="7891433" cy="23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MongoDB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77395" y="1054384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4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파일 업로드 후 </a:t>
            </a:r>
            <a:r>
              <a:rPr lang="en-US" altLang="ko-KR" sz="2400" b="0" i="0" dirty="0" err="1">
                <a:solidFill>
                  <a:schemeClr val="tx1"/>
                </a:solidFill>
                <a:latin typeface="+mn-lt"/>
              </a:rPr>
              <a:t>mongodb</a:t>
            </a:r>
            <a:r>
              <a:rPr lang="ko-KR" altLang="en-US" sz="2400" b="0" i="0" dirty="0">
                <a:solidFill>
                  <a:schemeClr val="tx1"/>
                </a:solidFill>
                <a:latin typeface="+mn-lt"/>
              </a:rPr>
              <a:t>에 저장</a:t>
            </a:r>
            <a:endParaRPr lang="en-US" altLang="ko-KR" sz="24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2FC4AC-761C-902B-C08A-63955F96CA04}"/>
              </a:ext>
            </a:extLst>
          </p:cNvPr>
          <p:cNvSpPr txBox="1">
            <a:spLocks/>
          </p:cNvSpPr>
          <p:nvPr/>
        </p:nvSpPr>
        <p:spPr>
          <a:xfrm>
            <a:off x="929807" y="1772816"/>
            <a:ext cx="7789210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700" b="0" i="0" dirty="0">
                <a:solidFill>
                  <a:schemeClr val="tx1"/>
                </a:solidFill>
                <a:latin typeface="+mn-lt"/>
              </a:rPr>
              <a:t>&gt; back-end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2C3DC53-1DA8-2615-A044-EFA9447BBDCD}"/>
              </a:ext>
            </a:extLst>
          </p:cNvPr>
          <p:cNvSpPr txBox="1">
            <a:spLocks/>
          </p:cNvSpPr>
          <p:nvPr/>
        </p:nvSpPr>
        <p:spPr>
          <a:xfrm>
            <a:off x="755650" y="2212028"/>
            <a:ext cx="7433676" cy="3600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#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몽고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DB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확인</a:t>
            </a:r>
            <a:endParaRPr lang="en-US" altLang="ko-KR" sz="1400" b="0" i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77D472-7AFC-2294-9A00-5DCD1ED7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582614"/>
            <a:ext cx="4270320" cy="37883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87FAEA-6DC1-19EC-E733-F6EE37B7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181" y="2852936"/>
            <a:ext cx="1971950" cy="8287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71E9FD-0BFC-F8AB-81A7-50E17E80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927" y="3486625"/>
            <a:ext cx="2137857" cy="4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정리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to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do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72187-76D6-CA9D-3FCF-2B9C83146AF9}"/>
              </a:ext>
            </a:extLst>
          </p:cNvPr>
          <p:cNvSpPr txBox="1">
            <a:spLocks/>
          </p:cNvSpPr>
          <p:nvPr/>
        </p:nvSpPr>
        <p:spPr>
          <a:xfrm>
            <a:off x="1012154" y="2204864"/>
            <a:ext cx="6984776" cy="30040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파일 업로드 부분 완성 후 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docker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에 올리고 업데이트 하기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600" b="0" i="0" dirty="0" err="1">
                <a:solidFill>
                  <a:schemeClr val="tx1"/>
                </a:solidFill>
                <a:latin typeface="+mn-lt"/>
              </a:rPr>
              <a:t>xd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를 이용하여 웹서비스의 전체적인 그림 그리기</a:t>
            </a:r>
            <a:endParaRPr lang="en-US" altLang="ko-KR" sz="1600" b="0" i="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    (</a:t>
            </a:r>
            <a:r>
              <a:rPr lang="ko-KR" altLang="en-US" sz="1600" b="0" i="0" dirty="0">
                <a:solidFill>
                  <a:schemeClr val="tx1"/>
                </a:solidFill>
                <a:latin typeface="+mn-lt"/>
              </a:rPr>
              <a:t>어떤 페이지 어떤 기능 등등</a:t>
            </a:r>
            <a:r>
              <a:rPr lang="en-US" altLang="ko-KR" sz="1600" b="0" i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594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25830</TotalTime>
  <Words>290</Words>
  <Application>Microsoft Office PowerPoint</Application>
  <PresentationFormat>화면 슬라이드 쇼(4:3)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MongoDB</vt:lpstr>
      <vt:lpstr>MongoDB</vt:lpstr>
      <vt:lpstr>MongoDB</vt:lpstr>
      <vt:lpstr>MongoDB</vt:lpstr>
      <vt:lpstr>MongoDB</vt:lpstr>
      <vt:lpstr>MongoDB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1769</cp:revision>
  <cp:lastPrinted>2016-11-01T07:29:09Z</cp:lastPrinted>
  <dcterms:created xsi:type="dcterms:W3CDTF">2013-09-09T21:16:08Z</dcterms:created>
  <dcterms:modified xsi:type="dcterms:W3CDTF">2023-04-03T08:58:38Z</dcterms:modified>
</cp:coreProperties>
</file>