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429" r:id="rId2"/>
    <p:sldId id="451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54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/23.04.24/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1971040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분석 결과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ux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ui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기능 만들기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 메인 페이지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D60D6-C9DF-DBA6-FE8B-94B0A8CE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4" y="2060848"/>
            <a:ext cx="6591871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 err="1">
                <a:solidFill>
                  <a:schemeClr val="tx1"/>
                </a:solidFill>
                <a:latin typeface="+mn-lt"/>
              </a:rPr>
              <a:t>드롭다운메뉴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클릭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606F5-95F1-F9F4-3C27-3EEF1201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4" y="2060848"/>
            <a:ext cx="6599492" cy="411515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944785D-3597-1FCF-3DAA-A313F0ECDD73}"/>
              </a:ext>
            </a:extLst>
          </p:cNvPr>
          <p:cNvSpPr txBox="1">
            <a:spLocks/>
          </p:cNvSpPr>
          <p:nvPr/>
        </p:nvSpPr>
        <p:spPr>
          <a:xfrm>
            <a:off x="598172" y="5115003"/>
            <a:ext cx="7789210" cy="1584177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1. 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서울특별시를 누르면 나머지는 전체로 초기화 되고</a:t>
            </a:r>
          </a:p>
          <a:p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서울 특별시에서 </a:t>
            </a:r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1~10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위 행정동을 지도에 표시</a:t>
            </a:r>
          </a:p>
          <a:p>
            <a:endParaRPr lang="ko-KR" altLang="en-US" sz="1600" b="0" i="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2. 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강남구를 누르면 강남구에 해당하는 </a:t>
            </a:r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1~10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위 행정동을 표시</a:t>
            </a:r>
          </a:p>
          <a:p>
            <a:endParaRPr lang="ko-KR" altLang="en-US" sz="1600" b="0" i="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3. 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개포 </a:t>
            </a:r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1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동을 누르면 개포 </a:t>
            </a:r>
            <a:r>
              <a:rPr lang="en-US" altLang="ko-KR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1</a:t>
            </a:r>
            <a:r>
              <a:rPr lang="ko-KR" altLang="en-US" sz="1600" b="0" i="0" dirty="0">
                <a:solidFill>
                  <a:schemeClr val="tx1"/>
                </a:solidFill>
                <a:latin typeface="Segoe UI" panose="020B0502040204020203" pitchFamily="34" charset="0"/>
              </a:rPr>
              <a:t>동에 대한 상권분석 결과를 보여줌</a:t>
            </a:r>
            <a:endParaRPr lang="ko-KR" altLang="en-US" sz="105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/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회원가입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13943-BE14-4A71-0F1E-99193F53F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2" t="1821" r="22237"/>
          <a:stretch/>
        </p:blipFill>
        <p:spPr>
          <a:xfrm>
            <a:off x="586610" y="2348879"/>
            <a:ext cx="3528393" cy="4032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729B19-0E35-B851-FC24-451C4296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58" y="2274091"/>
            <a:ext cx="5220152" cy="408467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55650" y="1848981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회원 테이블 필요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아이디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비밀번호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이메일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데이터 신청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94AA2-9471-1F10-358A-F97C9491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66" y="2730093"/>
            <a:ext cx="6599492" cy="409991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0ABCF10-676B-5C79-39F5-9B9A8C0B6977}"/>
              </a:ext>
            </a:extLst>
          </p:cNvPr>
          <p:cNvSpPr txBox="1">
            <a:spLocks/>
          </p:cNvSpPr>
          <p:nvPr/>
        </p:nvSpPr>
        <p:spPr>
          <a:xfrm>
            <a:off x="755650" y="2108396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 테이블 필요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회원</a:t>
            </a:r>
            <a:r>
              <a:rPr lang="en-US" altLang="ko-KR" sz="1600" b="0" i="0" dirty="0">
                <a:solidFill>
                  <a:schemeClr val="tx1"/>
                </a:solidFill>
              </a:rPr>
              <a:t>ID,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국가명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상권영역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추정매출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소득소비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상권변화지표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아파트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인구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진행상황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결과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신청할 때 이미 있는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국가명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도시명인지 확인하고 추가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또는 행 추가 선택하여 데이터베이스에 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F80EE7-1588-1C3E-388C-AA82EA19E49A}"/>
              </a:ext>
            </a:extLst>
          </p:cNvPr>
          <p:cNvSpPr/>
          <p:nvPr/>
        </p:nvSpPr>
        <p:spPr>
          <a:xfrm>
            <a:off x="2267744" y="3413541"/>
            <a:ext cx="129614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9A8A06-C64F-7FBE-B3EF-85177BD7AFCC}"/>
              </a:ext>
            </a:extLst>
          </p:cNvPr>
          <p:cNvSpPr txBox="1">
            <a:spLocks/>
          </p:cNvSpPr>
          <p:nvPr/>
        </p:nvSpPr>
        <p:spPr>
          <a:xfrm>
            <a:off x="4427984" y="6469967"/>
            <a:ext cx="4248472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accent1"/>
                </a:solidFill>
              </a:rPr>
              <a:t>// </a:t>
            </a:r>
            <a:r>
              <a:rPr lang="ko-KR" altLang="en-US" sz="1600" b="0" i="0" dirty="0">
                <a:solidFill>
                  <a:schemeClr val="accent1"/>
                </a:solidFill>
              </a:rPr>
              <a:t>업로드 버튼을 누르면 파일이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21656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진행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64EEC-F032-778B-C9F4-826F4B20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43" y="2204864"/>
            <a:ext cx="6607113" cy="41532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29C7BA-9D17-D84A-579D-1E0DAA7ACA97}"/>
              </a:ext>
            </a:extLst>
          </p:cNvPr>
          <p:cNvSpPr/>
          <p:nvPr/>
        </p:nvSpPr>
        <p:spPr>
          <a:xfrm>
            <a:off x="3856470" y="2924944"/>
            <a:ext cx="129614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0CF8C4-4B12-5B16-C6C0-F46F8691DC87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검사가 완료되었는지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서비스에 적용이 되었는지 등을 알려줌</a:t>
            </a:r>
          </a:p>
        </p:txBody>
      </p:sp>
    </p:spTree>
    <p:extLst>
      <p:ext uri="{BB962C8B-B14F-4D97-AF65-F5344CB8AC3E}">
        <p14:creationId xmlns:p14="http://schemas.microsoft.com/office/powerpoint/2010/main" val="27575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신청결과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02CBF-BD23-FF7B-6C48-45D62791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4" y="2276872"/>
            <a:ext cx="6584251" cy="41227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3B5C-0967-C797-2E0F-24E4525C7BBD}"/>
              </a:ext>
            </a:extLst>
          </p:cNvPr>
          <p:cNvSpPr/>
          <p:nvPr/>
        </p:nvSpPr>
        <p:spPr>
          <a:xfrm>
            <a:off x="5796136" y="2996952"/>
            <a:ext cx="129614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관리자가 데이터 결과에 대해 작성한 것을 신청자에게 보여줌</a:t>
            </a:r>
          </a:p>
        </p:txBody>
      </p:sp>
    </p:spTree>
    <p:extLst>
      <p:ext uri="{BB962C8B-B14F-4D97-AF65-F5344CB8AC3E}">
        <p14:creationId xmlns:p14="http://schemas.microsoft.com/office/powerpoint/2010/main" val="97275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데이터 관리자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관리자 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E63B4-0463-6AA1-6EC8-65FDA951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5492"/>
            <a:ext cx="6576630" cy="413039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4A65E6D-1EB8-8068-2B53-AD2743A8FE26}"/>
              </a:ext>
            </a:extLst>
          </p:cNvPr>
          <p:cNvSpPr txBox="1">
            <a:spLocks/>
          </p:cNvSpPr>
          <p:nvPr/>
        </p:nvSpPr>
        <p:spPr>
          <a:xfrm>
            <a:off x="755650" y="1912583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적용하기 버튼을 누르면 데이터가 서비스에 적용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국가명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 테이블 생성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fk</a:t>
            </a:r>
            <a:r>
              <a:rPr lang="ko-KR" altLang="en-US" sz="1600" b="0" i="0" dirty="0">
                <a:solidFill>
                  <a:schemeClr val="tx1"/>
                </a:solidFill>
              </a:rPr>
              <a:t>와 파일들 행이 있는 테이블 생성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  파일에 해당하는 데이터들을 저장</a:t>
            </a:r>
            <a:r>
              <a:rPr lang="en-US" altLang="ko-KR" sz="1600" b="0" i="0" dirty="0">
                <a:solidFill>
                  <a:schemeClr val="tx1"/>
                </a:solidFill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</a:rPr>
              <a:t>몽고</a:t>
            </a:r>
            <a:r>
              <a:rPr lang="en-US" altLang="ko-KR" sz="1600" b="0" i="0" dirty="0">
                <a:solidFill>
                  <a:schemeClr val="tx1"/>
                </a:solidFill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</a:rPr>
              <a:t>는 이중 가능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endParaRPr lang="ko-KR" altLang="en-US" sz="16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6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데이터 검사하기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7294A-FA28-9956-1C4B-C3A78727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5" y="1844824"/>
            <a:ext cx="656138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363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22236</TotalTime>
  <Words>229</Words>
  <Application>Microsoft Office PowerPoint</Application>
  <PresentationFormat>화면 슬라이드 쇼(4:3)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Segoe UI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1341</cp:revision>
  <cp:lastPrinted>2016-11-01T07:29:09Z</cp:lastPrinted>
  <dcterms:created xsi:type="dcterms:W3CDTF">2013-09-09T21:16:08Z</dcterms:created>
  <dcterms:modified xsi:type="dcterms:W3CDTF">2023-04-24T10:29:28Z</dcterms:modified>
</cp:coreProperties>
</file>