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"/>
  </p:notesMasterIdLst>
  <p:sldIdLst>
    <p:sldId id="429" r:id="rId2"/>
    <p:sldId id="456" r:id="rId3"/>
    <p:sldId id="393" r:id="rId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00FF"/>
    <a:srgbClr val="9900FF"/>
    <a:srgbClr val="6600CC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6" autoAdjust="0"/>
    <p:restoredTop sz="95026" autoAdjust="0"/>
  </p:normalViewPr>
  <p:slideViewPr>
    <p:cSldViewPr>
      <p:cViewPr varScale="1">
        <p:scale>
          <a:sx n="82" d="100"/>
          <a:sy n="82" d="100"/>
        </p:scale>
        <p:origin x="15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>
                <a:latin typeface="HY헤드라인M"/>
                <a:ea typeface="HY헤드라인M"/>
              </a:rPr>
              <a:t>강민서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>
                <a:latin typeface="Arial"/>
                <a:ea typeface="굴림"/>
              </a:rPr>
              <a:t>Email :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a01063294905</a:t>
            </a:r>
            <a:r>
              <a:rPr lang="en-US" altLang="ko-KR" sz="1800" b="1">
                <a:latin typeface="Arial"/>
                <a:ea typeface="굴림"/>
              </a:rPr>
              <a:t>@gmail.com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3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8" r:id="rId7"/>
    <p:sldLayoutId id="2147483759" r:id="rId8"/>
    <p:sldLayoutId id="2147483760" r:id="rId9"/>
    <p:sldLayoutId id="2147483761" r:id="rId10"/>
    <p:sldLayoutId id="2147483745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61D7-E0F3-4777-8726-7F1E76229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상권분석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23A7F-6E61-4C68-8518-0CB891D30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4509120"/>
            <a:ext cx="6400800" cy="1752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컴퓨터공학과</a:t>
            </a:r>
            <a:r>
              <a:rPr lang="en-US" altLang="ko-KR" dirty="0"/>
              <a:t>/23.07.31/</a:t>
            </a:r>
            <a:r>
              <a:rPr lang="ko-KR" altLang="en-US" dirty="0"/>
              <a:t>강민서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C26414-A102-48A0-B3BE-B35723AA7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596017944">
            <a:extLst>
              <a:ext uri="{FF2B5EF4-FFF2-40B4-BE49-F238E27FC236}">
                <a16:creationId xmlns:a16="http://schemas.microsoft.com/office/drawing/2014/main" id="{F357016D-AA4C-4075-A110-30B35B6D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434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순천향대학교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컴퓨터시스템연구실</a:t>
            </a: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85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4">
            <a:extLst>
              <a:ext uri="{FF2B5EF4-FFF2-40B4-BE49-F238E27FC236}">
                <a16:creationId xmlns:a16="http://schemas.microsoft.com/office/drawing/2014/main" id="{5C7DA314-E563-13A5-E34D-F1A5B014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상권분석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CC3D64-45D1-AE91-9921-717D82A0F6FE}"/>
              </a:ext>
            </a:extLst>
          </p:cNvPr>
          <p:cNvSpPr txBox="1">
            <a:spLocks/>
          </p:cNvSpPr>
          <p:nvPr/>
        </p:nvSpPr>
        <p:spPr>
          <a:xfrm>
            <a:off x="609937" y="1064930"/>
            <a:ext cx="7789210" cy="70788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chemeClr val="tx1"/>
                </a:solidFill>
                <a:latin typeface="+mn-lt"/>
              </a:rPr>
              <a:t>+ </a:t>
            </a:r>
            <a:r>
              <a:rPr lang="ko-KR" altLang="en-US" sz="2000" b="0" i="0" dirty="0">
                <a:solidFill>
                  <a:schemeClr val="tx1"/>
                </a:solidFill>
                <a:latin typeface="+mn-lt"/>
              </a:rPr>
              <a:t>상권분석</a:t>
            </a:r>
            <a:endParaRPr lang="en-US" altLang="ko-KR" sz="2000" b="0" i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095610-E9C1-47DC-2B2C-AD0B8EC1C30B}"/>
              </a:ext>
            </a:extLst>
          </p:cNvPr>
          <p:cNvSpPr txBox="1">
            <a:spLocks/>
          </p:cNvSpPr>
          <p:nvPr/>
        </p:nvSpPr>
        <p:spPr>
          <a:xfrm>
            <a:off x="738356" y="2291777"/>
            <a:ext cx="8154819" cy="37784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noAutofit/>
          </a:bodyPr>
          <a:lstStyle>
            <a:lvl1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4000" b="1" i="1">
                <a:solidFill>
                  <a:srgbClr val="000066"/>
                </a:solidFill>
                <a:latin typeface="HY헤드라인M"/>
                <a:ea typeface="HY헤드라인M"/>
              </a:defRPr>
            </a:lvl9pPr>
          </a:lstStyle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ko-KR" altLang="en-US" sz="1600" b="0" i="0" dirty="0">
                <a:solidFill>
                  <a:schemeClr val="tx1"/>
                </a:solidFill>
              </a:rPr>
              <a:t>필요한 테이블 전부 생성 </a:t>
            </a:r>
            <a:r>
              <a:rPr lang="en-US" altLang="ko-KR" sz="1600" b="0" i="0" dirty="0">
                <a:solidFill>
                  <a:schemeClr val="tx1"/>
                </a:solidFill>
              </a:rPr>
              <a:t>-&gt; </a:t>
            </a:r>
            <a:r>
              <a:rPr lang="ko-KR" altLang="en-US" sz="1600" b="0" i="0" dirty="0">
                <a:solidFill>
                  <a:schemeClr val="tx1"/>
                </a:solidFill>
              </a:rPr>
              <a:t>데이터 확인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</a:t>
            </a:r>
            <a:r>
              <a:rPr lang="en-US" altLang="ko-KR" sz="1600" b="0" i="0" dirty="0" err="1">
                <a:solidFill>
                  <a:schemeClr val="tx1"/>
                </a:solidFill>
              </a:rPr>
              <a:t>api</a:t>
            </a:r>
            <a:r>
              <a:rPr lang="ko-KR" altLang="en-US" sz="1600" b="0" i="0" dirty="0">
                <a:solidFill>
                  <a:schemeClr val="tx1"/>
                </a:solidFill>
              </a:rPr>
              <a:t>명세서 작성 </a:t>
            </a:r>
            <a:r>
              <a:rPr lang="en-US" altLang="ko-KR" sz="1600" b="0" i="0" dirty="0">
                <a:solidFill>
                  <a:schemeClr val="tx1"/>
                </a:solidFill>
              </a:rPr>
              <a:t>/</a:t>
            </a:r>
            <a:r>
              <a:rPr lang="ko-KR" altLang="en-US" sz="1600" b="0" i="0" dirty="0">
                <a:solidFill>
                  <a:schemeClr val="tx1"/>
                </a:solidFill>
              </a:rPr>
              <a:t>기능</a:t>
            </a:r>
            <a:r>
              <a:rPr lang="en-US" altLang="ko-KR" sz="1600" b="0" i="0" dirty="0">
                <a:solidFill>
                  <a:schemeClr val="tx1"/>
                </a:solidFill>
              </a:rPr>
              <a:t>/API URL/HTTP Method/Request body/Response body</a:t>
            </a: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Docker </a:t>
            </a:r>
            <a:r>
              <a:rPr lang="ko-KR" altLang="en-US" sz="1600" b="0" i="0" dirty="0">
                <a:solidFill>
                  <a:schemeClr val="tx1"/>
                </a:solidFill>
              </a:rPr>
              <a:t>공부 및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자료찾기</a:t>
            </a:r>
            <a:r>
              <a:rPr lang="ko-KR" altLang="en-US" sz="1600" b="0" i="0" dirty="0">
                <a:solidFill>
                  <a:schemeClr val="tx1"/>
                </a:solidFill>
              </a:rPr>
              <a:t> </a:t>
            </a:r>
            <a:r>
              <a:rPr lang="en-US" altLang="ko-KR" sz="1600" b="0" i="0" dirty="0">
                <a:solidFill>
                  <a:schemeClr val="tx1"/>
                </a:solidFill>
              </a:rPr>
              <a:t>/</a:t>
            </a:r>
            <a:r>
              <a:rPr lang="ko-KR" altLang="en-US" sz="1600" b="0" i="0" dirty="0">
                <a:solidFill>
                  <a:schemeClr val="tx1"/>
                </a:solidFill>
              </a:rPr>
              <a:t>프로젝트 이미지 생성</a:t>
            </a:r>
            <a:r>
              <a:rPr lang="en-US" altLang="ko-KR" sz="1600" b="0" i="0" dirty="0">
                <a:solidFill>
                  <a:schemeClr val="tx1"/>
                </a:solidFill>
              </a:rPr>
              <a:t>-&gt; docker hub</a:t>
            </a:r>
            <a:r>
              <a:rPr lang="ko-KR" altLang="en-US" sz="1600" b="0" i="0" dirty="0">
                <a:solidFill>
                  <a:schemeClr val="tx1"/>
                </a:solidFill>
              </a:rPr>
              <a:t>올리기</a:t>
            </a:r>
            <a:r>
              <a:rPr lang="en-US" altLang="ko-KR" sz="1600" b="0" i="0" dirty="0">
                <a:solidFill>
                  <a:schemeClr val="tx1"/>
                </a:solidFill>
              </a:rPr>
              <a:t>-&gt; pull-&gt; run</a:t>
            </a: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8</a:t>
            </a:r>
            <a:r>
              <a:rPr lang="ko-KR" altLang="en-US" sz="1600" b="0" i="0" dirty="0">
                <a:solidFill>
                  <a:schemeClr val="tx1"/>
                </a:solidFill>
              </a:rPr>
              <a:t>월 </a:t>
            </a:r>
            <a:r>
              <a:rPr lang="en-US" altLang="ko-KR" sz="1600" b="0" i="0" dirty="0">
                <a:solidFill>
                  <a:schemeClr val="tx1"/>
                </a:solidFill>
              </a:rPr>
              <a:t>-</a:t>
            </a:r>
            <a:r>
              <a:rPr lang="ko-KR" altLang="en-US" sz="1600" b="0" i="0" dirty="0">
                <a:solidFill>
                  <a:schemeClr val="tx1"/>
                </a:solidFill>
              </a:rPr>
              <a:t> 데이터 분석 기능 만들기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9</a:t>
            </a:r>
            <a:r>
              <a:rPr lang="ko-KR" altLang="en-US" sz="1600" b="0" i="0" dirty="0">
                <a:solidFill>
                  <a:schemeClr val="tx1"/>
                </a:solidFill>
              </a:rPr>
              <a:t>월 </a:t>
            </a:r>
            <a:r>
              <a:rPr lang="en-US" altLang="ko-KR" sz="1600" b="0" i="0" dirty="0">
                <a:solidFill>
                  <a:schemeClr val="tx1"/>
                </a:solidFill>
              </a:rPr>
              <a:t>– </a:t>
            </a:r>
            <a:r>
              <a:rPr lang="ko-KR" altLang="en-US" sz="1600" b="0" i="0" dirty="0" err="1">
                <a:solidFill>
                  <a:schemeClr val="tx1"/>
                </a:solidFill>
              </a:rPr>
              <a:t>프론트엔드에서</a:t>
            </a:r>
            <a:r>
              <a:rPr lang="ko-KR" altLang="en-US" sz="1600" b="0" i="0" dirty="0">
                <a:solidFill>
                  <a:schemeClr val="tx1"/>
                </a:solidFill>
              </a:rPr>
              <a:t> 전달받은 데이터를 시각적으로 표현</a:t>
            </a:r>
            <a:endParaRPr lang="en-US" altLang="ko-KR" sz="1600" b="0" i="0" dirty="0">
              <a:solidFill>
                <a:schemeClr val="tx1"/>
              </a:solidFill>
            </a:endParaRPr>
          </a:p>
          <a:p>
            <a:r>
              <a:rPr lang="en-US" altLang="ko-KR" sz="1600" b="0" i="0" dirty="0">
                <a:solidFill>
                  <a:schemeClr val="tx1"/>
                </a:solidFill>
              </a:rPr>
              <a:t>&gt; 9</a:t>
            </a:r>
            <a:r>
              <a:rPr lang="ko-KR" altLang="en-US" sz="1600" b="0" i="0" dirty="0">
                <a:solidFill>
                  <a:schemeClr val="tx1"/>
                </a:solidFill>
              </a:rPr>
              <a:t>월 중반 </a:t>
            </a:r>
            <a:r>
              <a:rPr lang="en-US" altLang="ko-KR" sz="1600" b="0" i="0" dirty="0">
                <a:solidFill>
                  <a:schemeClr val="tx1"/>
                </a:solidFill>
              </a:rPr>
              <a:t>– docker</a:t>
            </a:r>
            <a:r>
              <a:rPr lang="ko-KR" altLang="en-US" sz="1600" b="0" i="0" dirty="0">
                <a:solidFill>
                  <a:schemeClr val="tx1"/>
                </a:solidFill>
              </a:rPr>
              <a:t>에 배포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360CA7-83A1-A0E4-0D86-7AA38FFA2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143346"/>
            <a:ext cx="5221914" cy="18836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2AB30B-FE8D-3973-131D-74BC4099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694414"/>
            <a:ext cx="2408129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6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22261</TotalTime>
  <Words>79</Words>
  <Application>Microsoft Office PowerPoint</Application>
  <PresentationFormat>화면 슬라이드 쇼(4:3)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상권분석</vt:lpstr>
      <vt:lpstr>상권분석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강민서</cp:lastModifiedBy>
  <cp:revision>1346</cp:revision>
  <cp:lastPrinted>2016-11-01T07:29:09Z</cp:lastPrinted>
  <dcterms:created xsi:type="dcterms:W3CDTF">2013-09-09T21:16:08Z</dcterms:created>
  <dcterms:modified xsi:type="dcterms:W3CDTF">2023-07-31T04:07:32Z</dcterms:modified>
</cp:coreProperties>
</file>