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429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3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6" autoAdjust="0"/>
    <p:restoredTop sz="95119" autoAdjust="0"/>
  </p:normalViewPr>
  <p:slideViewPr>
    <p:cSldViewPr>
      <p:cViewPr varScale="1">
        <p:scale>
          <a:sx n="78" d="100"/>
          <a:sy n="78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개발환경세팅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/22.02.13/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457200" indent="-457200" algn="l">
              <a:buAutoNum type="arabicPeriod"/>
            </a:pP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가상환경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2A1F8C-8259-4A2F-AB7D-BDA1C74FEC14}"/>
              </a:ext>
            </a:extLst>
          </p:cNvPr>
          <p:cNvSpPr txBox="1">
            <a:spLocks/>
          </p:cNvSpPr>
          <p:nvPr/>
        </p:nvSpPr>
        <p:spPr>
          <a:xfrm>
            <a:off x="599214" y="1832630"/>
            <a:ext cx="59890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내가 진행할 프로젝트를 담을 독립된 공간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각각 독립된 공간으로 프로젝트 관리 가능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26B88B-A9DF-40A6-947D-4FE111B26BF2}"/>
              </a:ext>
            </a:extLst>
          </p:cNvPr>
          <p:cNvSpPr/>
          <p:nvPr/>
        </p:nvSpPr>
        <p:spPr>
          <a:xfrm>
            <a:off x="755650" y="2774165"/>
            <a:ext cx="1512168" cy="1464549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274DC1-5782-46E9-BF1A-444658D876C0}"/>
              </a:ext>
            </a:extLst>
          </p:cNvPr>
          <p:cNvSpPr/>
          <p:nvPr/>
        </p:nvSpPr>
        <p:spPr>
          <a:xfrm>
            <a:off x="3091614" y="2774164"/>
            <a:ext cx="1512168" cy="14645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41A8226-D977-4581-AAA0-08EF50968098}"/>
              </a:ext>
            </a:extLst>
          </p:cNvPr>
          <p:cNvSpPr txBox="1">
            <a:spLocks/>
          </p:cNvSpPr>
          <p:nvPr/>
        </p:nvSpPr>
        <p:spPr>
          <a:xfrm>
            <a:off x="1723536" y="3412670"/>
            <a:ext cx="212416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서로 영향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x,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독립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15F7FFC-A73E-4573-A2AC-2811E50A9942}"/>
              </a:ext>
            </a:extLst>
          </p:cNvPr>
          <p:cNvCxnSpPr>
            <a:cxnSpLocks/>
          </p:cNvCxnSpPr>
          <p:nvPr/>
        </p:nvCxnSpPr>
        <p:spPr>
          <a:xfrm>
            <a:off x="2267744" y="3504418"/>
            <a:ext cx="72000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3492943-2D40-45F6-B785-5C2FD049CCAC}"/>
              </a:ext>
            </a:extLst>
          </p:cNvPr>
          <p:cNvSpPr txBox="1">
            <a:spLocks/>
          </p:cNvSpPr>
          <p:nvPr/>
        </p:nvSpPr>
        <p:spPr>
          <a:xfrm>
            <a:off x="590850" y="4653136"/>
            <a:ext cx="5989010" cy="17819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#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가상환경 생성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python –m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venv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&lt;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가상환경 이름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#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가상환경 실행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source &lt;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가상환경 이름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&gt;/scripts/activate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#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가상환경 종료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deactivate</a:t>
            </a:r>
          </a:p>
        </p:txBody>
      </p:sp>
    </p:spTree>
    <p:extLst>
      <p:ext uri="{BB962C8B-B14F-4D97-AF65-F5344CB8AC3E}">
        <p14:creationId xmlns:p14="http://schemas.microsoft.com/office/powerpoint/2010/main" val="289426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2.  </a:t>
            </a:r>
            <a:r>
              <a:rPr lang="en-US" altLang="ko-KR" sz="2400" b="0" i="0" dirty="0" err="1">
                <a:solidFill>
                  <a:srgbClr val="333333"/>
                </a:solidFill>
                <a:latin typeface="+mn-lt"/>
              </a:rPr>
              <a:t>django</a:t>
            </a:r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설치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2A1F8C-8259-4A2F-AB7D-BDA1C74FEC14}"/>
              </a:ext>
            </a:extLst>
          </p:cNvPr>
          <p:cNvSpPr txBox="1">
            <a:spLocks/>
          </p:cNvSpPr>
          <p:nvPr/>
        </p:nvSpPr>
        <p:spPr>
          <a:xfrm>
            <a:off x="599214" y="1832630"/>
            <a:ext cx="59890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가상환경을 실행한 뒤에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django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를 설치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3CFFF1-9C7C-4ED1-BD4A-1BB1867590D3}"/>
              </a:ext>
            </a:extLst>
          </p:cNvPr>
          <p:cNvSpPr txBox="1">
            <a:spLocks/>
          </p:cNvSpPr>
          <p:nvPr/>
        </p:nvSpPr>
        <p:spPr>
          <a:xfrm>
            <a:off x="599214" y="2798554"/>
            <a:ext cx="5989010" cy="17819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#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django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설치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pip install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django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#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지우는 명령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pip uninstall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django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#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특정버전만 설치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pip install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django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==(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버전이름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86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3.  </a:t>
            </a: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프로젝트 만들기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3CFFF1-9C7C-4ED1-BD4A-1BB1867590D3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5989010" cy="17819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django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-admin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startproject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&lt;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프로젝트 이름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41C48F-0763-4B51-9D16-8003E37D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9" y="2493073"/>
            <a:ext cx="5067507" cy="559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7BAAA-C5B7-4192-BE7E-3CCA0C6A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3" y="3448889"/>
            <a:ext cx="2061790" cy="31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4.  </a:t>
            </a: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앱 만들기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3CFFF1-9C7C-4ED1-BD4A-1BB1867590D3}"/>
              </a:ext>
            </a:extLst>
          </p:cNvPr>
          <p:cNvSpPr txBox="1">
            <a:spLocks/>
          </p:cNvSpPr>
          <p:nvPr/>
        </p:nvSpPr>
        <p:spPr>
          <a:xfrm>
            <a:off x="590850" y="1484784"/>
            <a:ext cx="5989010" cy="10740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python manage.py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startapp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&lt;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앱 이름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&gt;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78E53AB-9F58-4E82-8B8D-CB80629E9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" y="2462921"/>
            <a:ext cx="4253911" cy="197419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387E9FA-387E-4C24-ACB8-F6AD3CE075FF}"/>
              </a:ext>
            </a:extLst>
          </p:cNvPr>
          <p:cNvSpPr txBox="1">
            <a:spLocks/>
          </p:cNvSpPr>
          <p:nvPr/>
        </p:nvSpPr>
        <p:spPr>
          <a:xfrm>
            <a:off x="492138" y="4831255"/>
            <a:ext cx="5989010" cy="58399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생성한 앱에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templates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폴더 생성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생성한 폴더에 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html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파일 생성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84619B3-3036-4FFF-AA9F-9DF078237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24" y="1129099"/>
            <a:ext cx="2973038" cy="54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5.  </a:t>
            </a: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프로젝트와 앱 연결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3CFFF1-9C7C-4ED1-BD4A-1BB1867590D3}"/>
              </a:ext>
            </a:extLst>
          </p:cNvPr>
          <p:cNvSpPr txBox="1">
            <a:spLocks/>
          </p:cNvSpPr>
          <p:nvPr/>
        </p:nvSpPr>
        <p:spPr>
          <a:xfrm>
            <a:off x="590850" y="1484784"/>
            <a:ext cx="5989010" cy="10740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python manage.py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startapp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 &lt;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앱 이름</a:t>
            </a: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&gt;</a:t>
            </a:r>
          </a:p>
        </p:txBody>
      </p:sp>
      <p:pic>
        <p:nvPicPr>
          <p:cNvPr id="3" name="그림 2" descr="텍스트, 화면, 스크린샷, 명판이(가) 표시된 사진&#10;&#10;자동 생성된 설명">
            <a:extLst>
              <a:ext uri="{FF2B5EF4-FFF2-40B4-BE49-F238E27FC236}">
                <a16:creationId xmlns:a16="http://schemas.microsoft.com/office/drawing/2014/main" id="{9D8C659C-3CC7-40E2-A792-02478A8B7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3" y="2636912"/>
            <a:ext cx="7242457" cy="34930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6C97B1-833F-4D4D-94D7-52B2E33F1825}"/>
              </a:ext>
            </a:extLst>
          </p:cNvPr>
          <p:cNvSpPr/>
          <p:nvPr/>
        </p:nvSpPr>
        <p:spPr>
          <a:xfrm>
            <a:off x="4716016" y="5248185"/>
            <a:ext cx="2992554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691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6.  </a:t>
            </a: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서버 실행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3CFFF1-9C7C-4ED1-BD4A-1BB1867590D3}"/>
              </a:ext>
            </a:extLst>
          </p:cNvPr>
          <p:cNvSpPr txBox="1">
            <a:spLocks/>
          </p:cNvSpPr>
          <p:nvPr/>
        </p:nvSpPr>
        <p:spPr>
          <a:xfrm>
            <a:off x="590850" y="1484784"/>
            <a:ext cx="5989010" cy="10740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python manage.py </a:t>
            </a:r>
            <a:r>
              <a:rPr lang="en-US" altLang="ko-KR" sz="1800" b="0" i="0" dirty="0" err="1">
                <a:solidFill>
                  <a:srgbClr val="333333"/>
                </a:solidFill>
                <a:latin typeface="+mn-lt"/>
              </a:rPr>
              <a:t>runserver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D58AD81-EE40-4D68-864C-14569C49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89675"/>
            <a:ext cx="7347345" cy="35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6D772B1-6AC8-497E-8F03-1BF3DEDD0E81}"/>
              </a:ext>
            </a:extLst>
          </p:cNvPr>
          <p:cNvSpPr txBox="1">
            <a:spLocks/>
          </p:cNvSpPr>
          <p:nvPr/>
        </p:nvSpPr>
        <p:spPr>
          <a:xfrm>
            <a:off x="590850" y="1124744"/>
            <a:ext cx="401293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/>
            <a:r>
              <a:rPr lang="en-US" altLang="ko-KR" sz="2400" b="0" i="0" dirty="0">
                <a:solidFill>
                  <a:srgbClr val="333333"/>
                </a:solidFill>
                <a:latin typeface="+mn-lt"/>
              </a:rPr>
              <a:t>7.  </a:t>
            </a:r>
            <a:r>
              <a:rPr lang="ko-KR" altLang="en-US" sz="2400" b="0" i="0" dirty="0">
                <a:solidFill>
                  <a:srgbClr val="333333"/>
                </a:solidFill>
                <a:latin typeface="+mn-lt"/>
              </a:rPr>
              <a:t>데이터</a:t>
            </a:r>
            <a:endParaRPr lang="en-US" altLang="ko-KR" sz="24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58E9544F-045D-4AB7-8711-E4CB24E0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개발환경세팅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698B242-DB12-4E83-A622-9E68A040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7001" r="1903" b="5881"/>
          <a:stretch/>
        </p:blipFill>
        <p:spPr>
          <a:xfrm>
            <a:off x="755650" y="3068960"/>
            <a:ext cx="6098570" cy="1554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A68A72-D48C-4A3E-9A98-7482B66B6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4767331"/>
            <a:ext cx="6098570" cy="127955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45920CE-2AA5-4089-B273-DCA1F256B44D}"/>
              </a:ext>
            </a:extLst>
          </p:cNvPr>
          <p:cNvSpPr txBox="1">
            <a:spLocks/>
          </p:cNvSpPr>
          <p:nvPr/>
        </p:nvSpPr>
        <p:spPr>
          <a:xfrm>
            <a:off x="739738" y="1742996"/>
            <a:ext cx="7813411" cy="10740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33333"/>
                </a:solidFill>
                <a:latin typeface="+mn-lt"/>
              </a:rPr>
              <a:t>: </a:t>
            </a: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유동인구가 많은 곳을 확인하고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rgbClr val="333333"/>
                </a:solidFill>
                <a:latin typeface="+mn-lt"/>
              </a:rPr>
              <a:t>유동인구가 많은 곳에 사람들이 어디서 돈을 많이 사용하는지 확인</a:t>
            </a:r>
            <a:endParaRPr lang="en-US" altLang="ko-KR" sz="1800" b="0" i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DA7E330-A61A-4E18-977E-CAA9DDC4EDAD}"/>
              </a:ext>
            </a:extLst>
          </p:cNvPr>
          <p:cNvSpPr txBox="1">
            <a:spLocks/>
          </p:cNvSpPr>
          <p:nvPr/>
        </p:nvSpPr>
        <p:spPr>
          <a:xfrm>
            <a:off x="5129763" y="3198917"/>
            <a:ext cx="3258587" cy="3835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33333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rgbClr val="333333"/>
                </a:solidFill>
                <a:latin typeface="+mn-lt"/>
              </a:rPr>
              <a:t>센서 위치 정보 신청해 놓음</a:t>
            </a:r>
            <a:endParaRPr lang="en-US" altLang="ko-KR" sz="1600" b="0" i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994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16721</TotalTime>
  <Words>179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개발환경세팅</vt:lpstr>
      <vt:lpstr>개발환경세팅</vt:lpstr>
      <vt:lpstr>개발환경세팅</vt:lpstr>
      <vt:lpstr>개발환경세팅</vt:lpstr>
      <vt:lpstr>개발환경세팅</vt:lpstr>
      <vt:lpstr>개발환경세팅</vt:lpstr>
      <vt:lpstr>개발환경세팅</vt:lpstr>
      <vt:lpstr>개발환경세팅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1176</cp:revision>
  <cp:lastPrinted>2016-11-01T07:29:09Z</cp:lastPrinted>
  <dcterms:created xsi:type="dcterms:W3CDTF">2013-09-09T21:16:08Z</dcterms:created>
  <dcterms:modified xsi:type="dcterms:W3CDTF">2022-02-13T16:35:34Z</dcterms:modified>
</cp:coreProperties>
</file>