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429" r:id="rId2"/>
    <p:sldId id="428" r:id="rId3"/>
    <p:sldId id="432" r:id="rId4"/>
    <p:sldId id="430" r:id="rId5"/>
    <p:sldId id="393" r:id="rId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6" autoAdjust="0"/>
    <p:restoredTop sz="95119" autoAdjust="0"/>
  </p:normalViewPr>
  <p:slideViewPr>
    <p:cSldViewPr>
      <p:cViewPr varScale="1">
        <p:scale>
          <a:sx n="78" d="100"/>
          <a:sy n="78" d="100"/>
        </p:scale>
        <p:origin x="16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/22.01.10/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775093" y="1268760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여행 일정 계획하는 웹서비스</a:t>
            </a: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계획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4522A66-6706-4F51-A2A8-82A369C11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3" y="1976646"/>
            <a:ext cx="5791702" cy="223285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706B63-4E9A-4CE4-BDC9-5117CB064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7" b="6278"/>
          <a:stretch/>
        </p:blipFill>
        <p:spPr>
          <a:xfrm>
            <a:off x="683568" y="4005064"/>
            <a:ext cx="546401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755650" y="2708920"/>
            <a:ext cx="6768678" cy="20162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여행 일정 계획하는 서비스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*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주기능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AutoNum type="arabicParenBoth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장소 검색 및 추가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관광지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음식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카페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주점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한식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제과제빵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등등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관광지에 대한 설명과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편의시설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문화시설 등의 정보를 제공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그 장소에 다녀온 사람들의 리뷰 기능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(+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별점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)(+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리뷰분석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(2)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추가한 장소의 위치를 지도에 보여준다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들릴 곳을 순서대로 나열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직선거리 계산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거리순으로 나열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285750" indent="-285750" algn="l">
              <a:buFontTx/>
              <a:buChar char="-"/>
            </a:pP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+mn-lt"/>
              </a:rPr>
              <a:t>*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그 외의 기능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/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AutoNum type="arabicParenBoth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가고자 하는 지역의 날씨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342900" indent="-342900" algn="l">
              <a:buAutoNum type="arabicParenBoth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비행기 최저가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AutoNum type="arabicParenBoth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유동인구 데이터를 활용하여 사람들이 많이 가는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곳을 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  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시각화 하여 보여줌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계획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12D561-8EA2-419F-991D-1D00A6BBC24E}"/>
              </a:ext>
            </a:extLst>
          </p:cNvPr>
          <p:cNvSpPr/>
          <p:nvPr/>
        </p:nvSpPr>
        <p:spPr>
          <a:xfrm>
            <a:off x="5364088" y="980728"/>
            <a:ext cx="1656184" cy="2308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8227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계획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8FCED34C-2182-47AF-A398-35E92F01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6"/>
          <a:stretch/>
        </p:blipFill>
        <p:spPr>
          <a:xfrm>
            <a:off x="559069" y="2222577"/>
            <a:ext cx="4012931" cy="3960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3CDED-C46B-48D3-8E74-7ECFC0DC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5"/>
          <a:stretch/>
        </p:blipFill>
        <p:spPr>
          <a:xfrm>
            <a:off x="5021443" y="980728"/>
            <a:ext cx="3563487" cy="59766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48BF8C-E276-4458-81FB-33A138A0174C}"/>
              </a:ext>
            </a:extLst>
          </p:cNvPr>
          <p:cNvSpPr/>
          <p:nvPr/>
        </p:nvSpPr>
        <p:spPr>
          <a:xfrm>
            <a:off x="1600188" y="2378700"/>
            <a:ext cx="579901" cy="461665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0F14-A3F4-4B62-B097-5F716F550DE5}"/>
              </a:ext>
            </a:extLst>
          </p:cNvPr>
          <p:cNvSpPr/>
          <p:nvPr/>
        </p:nvSpPr>
        <p:spPr>
          <a:xfrm>
            <a:off x="2341580" y="2354252"/>
            <a:ext cx="704353" cy="461665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20E90D-59FE-4B74-A888-D4728229B382}"/>
              </a:ext>
            </a:extLst>
          </p:cNvPr>
          <p:cNvSpPr/>
          <p:nvPr/>
        </p:nvSpPr>
        <p:spPr>
          <a:xfrm>
            <a:off x="771302" y="2378700"/>
            <a:ext cx="704354" cy="461665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C2479BB-21CB-4F90-A287-352B9D002AAF}"/>
              </a:ext>
            </a:extLst>
          </p:cNvPr>
          <p:cNvSpPr txBox="1">
            <a:spLocks/>
          </p:cNvSpPr>
          <p:nvPr/>
        </p:nvSpPr>
        <p:spPr>
          <a:xfrm>
            <a:off x="737471" y="2231141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년도    날짜  </a:t>
            </a:r>
            <a:r>
              <a:rPr lang="ko-KR" altLang="en-US" sz="2000" b="0" i="0" dirty="0" err="1">
                <a:solidFill>
                  <a:srgbClr val="333333"/>
                </a:solidFill>
                <a:latin typeface="+mn-lt"/>
              </a:rPr>
              <a:t>날짜</a:t>
            </a: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12D561-8EA2-419F-991D-1D00A6BBC24E}"/>
              </a:ext>
            </a:extLst>
          </p:cNvPr>
          <p:cNvSpPr/>
          <p:nvPr/>
        </p:nvSpPr>
        <p:spPr>
          <a:xfrm>
            <a:off x="5364088" y="980728"/>
            <a:ext cx="1656184" cy="2308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CCF929-7374-4630-A5D9-E1051DDB908B}"/>
              </a:ext>
            </a:extLst>
          </p:cNvPr>
          <p:cNvSpPr/>
          <p:nvPr/>
        </p:nvSpPr>
        <p:spPr>
          <a:xfrm>
            <a:off x="5563524" y="2219064"/>
            <a:ext cx="1656184" cy="2308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7B13B-51F5-449B-8A26-3431AA672EBC}"/>
              </a:ext>
            </a:extLst>
          </p:cNvPr>
          <p:cNvSpPr/>
          <p:nvPr/>
        </p:nvSpPr>
        <p:spPr>
          <a:xfrm>
            <a:off x="5652120" y="2939026"/>
            <a:ext cx="1944216" cy="48997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47F30C6-0299-42C7-9127-FF11E527574A}"/>
              </a:ext>
            </a:extLst>
          </p:cNvPr>
          <p:cNvSpPr txBox="1">
            <a:spLocks/>
          </p:cNvSpPr>
          <p:nvPr/>
        </p:nvSpPr>
        <p:spPr>
          <a:xfrm>
            <a:off x="559069" y="1399088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여행 일정 계획하는 웹서비스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+mn-lt"/>
              </a:rPr>
              <a:t>예시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n-lt"/>
              </a:rPr>
              <a:t>트리플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lt"/>
              </a:rPr>
              <a:t> 앱</a:t>
            </a:r>
            <a:endParaRPr lang="en-US" altLang="ko-KR" sz="14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63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15531</TotalTime>
  <Words>112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계획</vt:lpstr>
      <vt:lpstr>계획.</vt:lpstr>
      <vt:lpstr>계획.</vt:lpstr>
      <vt:lpstr>계획.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1114</cp:revision>
  <cp:lastPrinted>2016-11-01T07:29:09Z</cp:lastPrinted>
  <dcterms:created xsi:type="dcterms:W3CDTF">2013-09-09T21:16:08Z</dcterms:created>
  <dcterms:modified xsi:type="dcterms:W3CDTF">2022-01-09T18:19:33Z</dcterms:modified>
</cp:coreProperties>
</file>