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9"/>
  </p:notesMasterIdLst>
  <p:sldIdLst>
    <p:sldId id="429" r:id="rId2"/>
    <p:sldId id="463" r:id="rId3"/>
    <p:sldId id="476" r:id="rId4"/>
    <p:sldId id="428" r:id="rId5"/>
    <p:sldId id="464" r:id="rId6"/>
    <p:sldId id="477" r:id="rId7"/>
    <p:sldId id="465" r:id="rId8"/>
    <p:sldId id="466" r:id="rId9"/>
    <p:sldId id="468" r:id="rId10"/>
    <p:sldId id="469" r:id="rId11"/>
    <p:sldId id="467" r:id="rId12"/>
    <p:sldId id="474" r:id="rId13"/>
    <p:sldId id="471" r:id="rId14"/>
    <p:sldId id="475" r:id="rId15"/>
    <p:sldId id="472" r:id="rId16"/>
    <p:sldId id="473" r:id="rId17"/>
    <p:sldId id="393" r:id="rId1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9900FF"/>
    <a:srgbClr val="6600CC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5" autoAdjust="0"/>
    <p:restoredTop sz="95244" autoAdjust="0"/>
  </p:normalViewPr>
  <p:slideViewPr>
    <p:cSldViewPr>
      <p:cViewPr varScale="1">
        <p:scale>
          <a:sx n="82" d="100"/>
          <a:sy n="82" d="100"/>
        </p:scale>
        <p:origin x="123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5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24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8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0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41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12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11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543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6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84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6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r>
              <a:rPr lang="ko-KR" altLang="en-US" dirty="0"/>
              <a:t> </a:t>
            </a:r>
            <a:r>
              <a:rPr lang="en-US" altLang="ko-KR" dirty="0"/>
              <a:t>study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r>
              <a:rPr lang="en-US" altLang="ko-KR" dirty="0"/>
              <a:t>/21.7.26/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컴퓨터시스템연구실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68760"/>
            <a:ext cx="7056710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IP</a:t>
            </a:r>
            <a:r>
              <a:rPr lang="ko-KR" altLang="en-US" sz="2000" dirty="0">
                <a:latin typeface="+mn-ea"/>
                <a:ea typeface="+mn-ea"/>
              </a:rPr>
              <a:t>주소 설정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- </a:t>
            </a:r>
            <a:r>
              <a:rPr lang="en-US" altLang="ko-KR" sz="2000" dirty="0" err="1">
                <a:latin typeface="+mn-ea"/>
                <a:ea typeface="+mn-ea"/>
              </a:rPr>
              <a:t>sudo</a:t>
            </a:r>
            <a:r>
              <a:rPr lang="en-US" altLang="ko-KR" sz="2000" dirty="0">
                <a:latin typeface="+mn-ea"/>
                <a:ea typeface="+mn-ea"/>
              </a:rPr>
              <a:t> vim /</a:t>
            </a:r>
            <a:r>
              <a:rPr lang="en-US" altLang="ko-KR" sz="2000" dirty="0" err="1">
                <a:latin typeface="+mn-ea"/>
                <a:ea typeface="+mn-ea"/>
              </a:rPr>
              <a:t>etc</a:t>
            </a:r>
            <a:r>
              <a:rPr lang="en-US" altLang="ko-KR" sz="2000" dirty="0">
                <a:latin typeface="+mn-ea"/>
                <a:ea typeface="+mn-ea"/>
              </a:rPr>
              <a:t>/</a:t>
            </a:r>
            <a:r>
              <a:rPr lang="en-US" altLang="ko-KR" sz="2000" dirty="0" err="1">
                <a:latin typeface="+mn-ea"/>
                <a:ea typeface="+mn-ea"/>
              </a:rPr>
              <a:t>netplan</a:t>
            </a:r>
            <a:r>
              <a:rPr lang="en-US" altLang="ko-KR" sz="2000" dirty="0">
                <a:latin typeface="+mn-ea"/>
                <a:ea typeface="+mn-ea"/>
              </a:rPr>
              <a:t>/00-installer-config.yaml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F1B6D4-37BC-4C8D-81CC-84F154AA1C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79"/>
          <a:stretch/>
        </p:blipFill>
        <p:spPr>
          <a:xfrm>
            <a:off x="971601" y="2348880"/>
            <a:ext cx="5999016" cy="41493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6D8AE77-D271-4FF0-9008-E42D878F5A60}"/>
              </a:ext>
            </a:extLst>
          </p:cNvPr>
          <p:cNvSpPr/>
          <p:nvPr/>
        </p:nvSpPr>
        <p:spPr>
          <a:xfrm>
            <a:off x="822715" y="4653136"/>
            <a:ext cx="5549485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42708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68760"/>
            <a:ext cx="7056710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IP</a:t>
            </a:r>
            <a:r>
              <a:rPr lang="ko-KR" altLang="en-US" sz="2000" dirty="0">
                <a:latin typeface="+mn-ea"/>
                <a:ea typeface="+mn-ea"/>
              </a:rPr>
              <a:t>주소 설정 </a:t>
            </a:r>
            <a:r>
              <a:rPr lang="en-US" altLang="ko-KR" sz="2000" dirty="0">
                <a:latin typeface="+mn-ea"/>
                <a:ea typeface="+mn-ea"/>
              </a:rPr>
              <a:t>–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en-US" altLang="ko-KR" sz="2000" dirty="0" err="1">
                <a:latin typeface="+mn-ea"/>
                <a:ea typeface="+mn-ea"/>
              </a:rPr>
              <a:t>ip</a:t>
            </a:r>
            <a:r>
              <a:rPr lang="ko-KR" altLang="en-US" sz="2000" dirty="0">
                <a:latin typeface="+mn-ea"/>
                <a:ea typeface="+mn-ea"/>
              </a:rPr>
              <a:t>주소와 게이트웨이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네임서버 설정</a:t>
            </a:r>
            <a:endParaRPr lang="en-US" altLang="ko-KR" sz="2000" dirty="0"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9DDFA8-F7E8-4EA1-BA01-4C77ED6F3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243" y="1750880"/>
            <a:ext cx="5616337" cy="497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4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68760"/>
            <a:ext cx="7056710" cy="140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IP</a:t>
            </a:r>
            <a:r>
              <a:rPr lang="ko-KR" altLang="en-US" sz="2000" dirty="0">
                <a:latin typeface="+mn-ea"/>
                <a:ea typeface="+mn-ea"/>
              </a:rPr>
              <a:t>주소 설정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</a:t>
            </a:r>
            <a:r>
              <a:rPr lang="en-US" altLang="ko-KR" sz="2000" dirty="0" err="1">
                <a:latin typeface="+mn-ea"/>
                <a:ea typeface="+mn-ea"/>
              </a:rPr>
              <a:t>sudo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en-US" altLang="ko-KR" sz="2000" dirty="0" err="1">
                <a:latin typeface="+mn-ea"/>
                <a:ea typeface="+mn-ea"/>
              </a:rPr>
              <a:t>netplan</a:t>
            </a:r>
            <a:r>
              <a:rPr lang="en-US" altLang="ko-KR" sz="2000" dirty="0">
                <a:latin typeface="+mn-ea"/>
                <a:ea typeface="+mn-ea"/>
              </a:rPr>
              <a:t> apply: </a:t>
            </a:r>
            <a:r>
              <a:rPr lang="ko-KR" altLang="en-US" sz="2000" dirty="0">
                <a:latin typeface="+mn-ea"/>
                <a:ea typeface="+mn-ea"/>
              </a:rPr>
              <a:t>수정된 설정파일 적용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</a:t>
            </a:r>
            <a:r>
              <a:rPr lang="en-US" altLang="ko-KR" sz="2000" dirty="0" err="1">
                <a:latin typeface="+mn-ea"/>
                <a:ea typeface="+mn-ea"/>
              </a:rPr>
              <a:t>ip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en-US" altLang="ko-KR" sz="2000" dirty="0" err="1">
                <a:latin typeface="+mn-ea"/>
                <a:ea typeface="+mn-ea"/>
              </a:rPr>
              <a:t>addr</a:t>
            </a: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>
                <a:latin typeface="+mn-ea"/>
                <a:ea typeface="+mn-ea"/>
              </a:rPr>
              <a:t>수정된 </a:t>
            </a:r>
            <a:r>
              <a:rPr lang="en-US" altLang="ko-KR" sz="2000" dirty="0" err="1">
                <a:latin typeface="+mn-ea"/>
                <a:ea typeface="+mn-ea"/>
              </a:rPr>
              <a:t>ip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주소 확인</a:t>
            </a:r>
            <a:endParaRPr lang="en-US" altLang="ko-KR" sz="20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AF51FB-9AF4-4F97-8434-CC07EB6AB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42" y="2851262"/>
            <a:ext cx="7630590" cy="345805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9659A9E-F895-4ADF-BFA4-917B4EBE8EAD}"/>
              </a:ext>
            </a:extLst>
          </p:cNvPr>
          <p:cNvSpPr/>
          <p:nvPr/>
        </p:nvSpPr>
        <p:spPr>
          <a:xfrm>
            <a:off x="2107026" y="3283310"/>
            <a:ext cx="1802251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C0891F-6BBD-4BDC-9008-F761BD2B5C8B}"/>
              </a:ext>
            </a:extLst>
          </p:cNvPr>
          <p:cNvSpPr/>
          <p:nvPr/>
        </p:nvSpPr>
        <p:spPr>
          <a:xfrm>
            <a:off x="1138599" y="4832030"/>
            <a:ext cx="1936853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45371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8697E6-CB18-4F82-831E-C5FA4A5EA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57099"/>
            <a:ext cx="5516438" cy="47420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4B621C-85BB-4093-B3B5-1DF87F95B6F0}"/>
              </a:ext>
            </a:extLst>
          </p:cNvPr>
          <p:cNvSpPr txBox="1"/>
          <p:nvPr/>
        </p:nvSpPr>
        <p:spPr>
          <a:xfrm>
            <a:off x="755650" y="1268760"/>
            <a:ext cx="7056710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ping</a:t>
            </a:r>
            <a:r>
              <a:rPr lang="ko-KR" altLang="en-US" sz="2000" dirty="0">
                <a:latin typeface="+mn-ea"/>
                <a:ea typeface="+mn-ea"/>
              </a:rPr>
              <a:t>명령으로 인터넷연결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확인</a:t>
            </a:r>
            <a:endParaRPr lang="en-US" altLang="ko-KR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9137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68760"/>
            <a:ext cx="7056710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ping</a:t>
            </a:r>
            <a:r>
              <a:rPr lang="ko-KR" altLang="en-US" sz="2000" dirty="0">
                <a:latin typeface="+mn-ea"/>
                <a:ea typeface="+mn-ea"/>
              </a:rPr>
              <a:t>명령으로 인터넷연결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확인</a:t>
            </a:r>
            <a:endParaRPr lang="en-US" altLang="ko-KR" sz="20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A2E0A1-ABE8-4818-8094-431F66719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03849"/>
            <a:ext cx="5760640" cy="495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3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68760"/>
            <a:ext cx="7056710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</a:t>
            </a:r>
            <a:r>
              <a:rPr lang="ko-KR" altLang="en-US" sz="2000" dirty="0">
                <a:latin typeface="+mn-ea"/>
                <a:ea typeface="+mn-ea"/>
              </a:rPr>
              <a:t>가상머신 게스트 간의 연결 확인</a:t>
            </a:r>
            <a:endParaRPr lang="en-US" altLang="ko-KR" sz="20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4225D1-8C1D-404D-9275-C30A2B07E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57" y="1981460"/>
            <a:ext cx="5315821" cy="5834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13A41A-F905-441E-93A9-B8D7213E38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41" r="47151"/>
          <a:stretch/>
        </p:blipFill>
        <p:spPr>
          <a:xfrm>
            <a:off x="747657" y="2423546"/>
            <a:ext cx="6698946" cy="21575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BF3D6F-D909-485A-83A7-2BEC7DF4CD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47" t="75941"/>
          <a:stretch/>
        </p:blipFill>
        <p:spPr>
          <a:xfrm>
            <a:off x="756500" y="4581128"/>
            <a:ext cx="4607587" cy="22437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AB5E72-A9DF-4C51-A582-53EE2A565132}"/>
              </a:ext>
            </a:extLst>
          </p:cNvPr>
          <p:cNvSpPr txBox="1"/>
          <p:nvPr/>
        </p:nvSpPr>
        <p:spPr>
          <a:xfrm>
            <a:off x="6444209" y="1970351"/>
            <a:ext cx="1368152" cy="365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Master 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ip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주소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5A82CCA-232E-48AA-9BAA-57DD1670A7F5}"/>
              </a:ext>
            </a:extLst>
          </p:cNvPr>
          <p:cNvCxnSpPr>
            <a:endCxn id="9" idx="1"/>
          </p:cNvCxnSpPr>
          <p:nvPr/>
        </p:nvCxnSpPr>
        <p:spPr>
          <a:xfrm>
            <a:off x="6063478" y="2152933"/>
            <a:ext cx="38073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6532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357BFA-2E20-4921-A20A-E6C3AC159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35" r="37138"/>
          <a:stretch/>
        </p:blipFill>
        <p:spPr>
          <a:xfrm>
            <a:off x="986987" y="2502935"/>
            <a:ext cx="7674849" cy="18521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40501A-0AAF-49A1-B244-01DC1EB0F78B}"/>
              </a:ext>
            </a:extLst>
          </p:cNvPr>
          <p:cNvSpPr txBox="1"/>
          <p:nvPr/>
        </p:nvSpPr>
        <p:spPr>
          <a:xfrm>
            <a:off x="755650" y="1268760"/>
            <a:ext cx="7056710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</a:t>
            </a:r>
            <a:r>
              <a:rPr lang="ko-KR" altLang="en-US" sz="2000" dirty="0">
                <a:latin typeface="+mn-ea"/>
                <a:ea typeface="+mn-ea"/>
              </a:rPr>
              <a:t>가상머신 게스트 간의 연결 확인</a:t>
            </a:r>
            <a:endParaRPr lang="en-US" altLang="ko-KR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0615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68760"/>
            <a:ext cx="7056710" cy="1782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cluster</a:t>
            </a:r>
            <a:r>
              <a:rPr lang="ko-KR" altLang="en-US" sz="2000" dirty="0">
                <a:latin typeface="+mn-ea"/>
                <a:ea typeface="+mn-ea"/>
              </a:rPr>
              <a:t>란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- </a:t>
            </a:r>
            <a:r>
              <a:rPr lang="ko-KR" altLang="en-US" sz="1800" dirty="0">
                <a:latin typeface="+mn-ea"/>
                <a:ea typeface="+mn-ea"/>
              </a:rPr>
              <a:t>여러 대의 컴퓨터들이 연결되어 하나의 시스템처럼 동작하는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    </a:t>
            </a:r>
            <a:r>
              <a:rPr lang="ko-KR" altLang="en-US" sz="1800" dirty="0">
                <a:latin typeface="+mn-ea"/>
                <a:ea typeface="+mn-ea"/>
              </a:rPr>
              <a:t> 컴퓨터들의 집합을 말한다</a:t>
            </a:r>
            <a:r>
              <a:rPr lang="en-US" altLang="ko-KR" sz="18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     - 2</a:t>
            </a:r>
            <a:r>
              <a:rPr lang="ko-KR" altLang="en-US" sz="1800" dirty="0">
                <a:latin typeface="+mn-ea"/>
                <a:ea typeface="+mn-ea"/>
              </a:rPr>
              <a:t>개의 리눅스 서버와 </a:t>
            </a:r>
            <a:r>
              <a:rPr lang="en-US" altLang="ko-KR" sz="1800" dirty="0">
                <a:latin typeface="+mn-ea"/>
                <a:ea typeface="+mn-ea"/>
              </a:rPr>
              <a:t>1</a:t>
            </a:r>
            <a:r>
              <a:rPr lang="ko-KR" altLang="en-US" sz="1800" dirty="0">
                <a:latin typeface="+mn-ea"/>
                <a:ea typeface="+mn-ea"/>
              </a:rPr>
              <a:t>개의 </a:t>
            </a:r>
            <a:r>
              <a:rPr lang="en-US" altLang="ko-KR" sz="1800" dirty="0">
                <a:latin typeface="+mn-ea"/>
                <a:ea typeface="+mn-ea"/>
              </a:rPr>
              <a:t>NAT </a:t>
            </a:r>
            <a:r>
              <a:rPr lang="ko-KR" altLang="en-US" sz="1800" dirty="0">
                <a:latin typeface="+mn-ea"/>
                <a:ea typeface="+mn-ea"/>
              </a:rPr>
              <a:t>게이트웨이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C7418E-7CBB-4218-A4A9-70AE48DF085C}"/>
              </a:ext>
            </a:extLst>
          </p:cNvPr>
          <p:cNvSpPr txBox="1"/>
          <p:nvPr/>
        </p:nvSpPr>
        <p:spPr>
          <a:xfrm>
            <a:off x="2411797" y="4425962"/>
            <a:ext cx="1368115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Nat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router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16D6BA-C931-4867-90A2-428263B3CB57}"/>
              </a:ext>
            </a:extLst>
          </p:cNvPr>
          <p:cNvSpPr txBox="1"/>
          <p:nvPr/>
        </p:nvSpPr>
        <p:spPr>
          <a:xfrm>
            <a:off x="5724165" y="3567265"/>
            <a:ext cx="1368115" cy="858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+mn-ea"/>
                <a:ea typeface="+mn-ea"/>
              </a:rPr>
              <a:t>가상머신</a:t>
            </a:r>
            <a:endParaRPr lang="en-US" altLang="ko-KR" sz="18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master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A6835-DDAF-4231-9239-18532CFC0DD4}"/>
              </a:ext>
            </a:extLst>
          </p:cNvPr>
          <p:cNvSpPr txBox="1"/>
          <p:nvPr/>
        </p:nvSpPr>
        <p:spPr>
          <a:xfrm>
            <a:off x="5724128" y="5130169"/>
            <a:ext cx="1368115" cy="858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+mn-ea"/>
                <a:ea typeface="+mn-ea"/>
              </a:rPr>
              <a:t>가상머신</a:t>
            </a:r>
            <a:endParaRPr lang="en-US" altLang="ko-KR" sz="18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worker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7FBC44-24F1-4AA0-9B78-6A31475084DE}"/>
              </a:ext>
            </a:extLst>
          </p:cNvPr>
          <p:cNvCxnSpPr/>
          <p:nvPr/>
        </p:nvCxnSpPr>
        <p:spPr>
          <a:xfrm flipV="1">
            <a:off x="3779912" y="4122057"/>
            <a:ext cx="1872208" cy="52550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1D12C53-833E-40E3-8EEF-0135BD8551D0}"/>
              </a:ext>
            </a:extLst>
          </p:cNvPr>
          <p:cNvCxnSpPr/>
          <p:nvPr/>
        </p:nvCxnSpPr>
        <p:spPr>
          <a:xfrm>
            <a:off x="3779912" y="4869160"/>
            <a:ext cx="1872208" cy="62104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1A06A7BE-E209-4A1A-911F-52F0F590FD4B}"/>
              </a:ext>
            </a:extLst>
          </p:cNvPr>
          <p:cNvSpPr/>
          <p:nvPr/>
        </p:nvSpPr>
        <p:spPr>
          <a:xfrm>
            <a:off x="2266455" y="4012759"/>
            <a:ext cx="1512168" cy="136815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DFEE3BE-FD3F-47C5-A591-F9EE36B29C12}"/>
              </a:ext>
            </a:extLst>
          </p:cNvPr>
          <p:cNvSpPr/>
          <p:nvPr/>
        </p:nvSpPr>
        <p:spPr>
          <a:xfrm>
            <a:off x="5649506" y="3334500"/>
            <a:ext cx="1512168" cy="136815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12ABC38-10AE-4962-AA5D-68DBD4541F48}"/>
              </a:ext>
            </a:extLst>
          </p:cNvPr>
          <p:cNvSpPr/>
          <p:nvPr/>
        </p:nvSpPr>
        <p:spPr>
          <a:xfrm>
            <a:off x="5654699" y="4869160"/>
            <a:ext cx="1512168" cy="136815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F1C5F-1BD3-428E-9CDA-C9C387AF7A29}"/>
              </a:ext>
            </a:extLst>
          </p:cNvPr>
          <p:cNvSpPr txBox="1"/>
          <p:nvPr/>
        </p:nvSpPr>
        <p:spPr>
          <a:xfrm>
            <a:off x="7092243" y="3738374"/>
            <a:ext cx="218856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192.168.100.200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635677-07ED-4328-B86A-01531952CE6F}"/>
              </a:ext>
            </a:extLst>
          </p:cNvPr>
          <p:cNvSpPr txBox="1"/>
          <p:nvPr/>
        </p:nvSpPr>
        <p:spPr>
          <a:xfrm>
            <a:off x="7119465" y="5367641"/>
            <a:ext cx="218856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192.168.100.201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CB6F49-9583-45B8-BE81-A89A5272A5FB}"/>
              </a:ext>
            </a:extLst>
          </p:cNvPr>
          <p:cNvSpPr txBox="1"/>
          <p:nvPr/>
        </p:nvSpPr>
        <p:spPr>
          <a:xfrm>
            <a:off x="2266455" y="5380911"/>
            <a:ext cx="218856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192.168.100.1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1F784-23D9-41B9-80B4-3F118B9C5692}"/>
              </a:ext>
            </a:extLst>
          </p:cNvPr>
          <p:cNvSpPr txBox="1"/>
          <p:nvPr/>
        </p:nvSpPr>
        <p:spPr>
          <a:xfrm>
            <a:off x="771455" y="4191810"/>
            <a:ext cx="218856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192.168.0.10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52F23A9-3CD3-4C96-A965-AA50B1A94FB7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1187624" y="4696835"/>
            <a:ext cx="107883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253617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68760"/>
            <a:ext cx="7056710" cy="140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ko-KR" altLang="en-US" sz="2000" dirty="0">
                <a:latin typeface="+mn-ea"/>
                <a:ea typeface="+mn-ea"/>
              </a:rPr>
              <a:t>호스트전용 어댑터 설정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- </a:t>
            </a:r>
            <a:r>
              <a:rPr lang="ko-KR" altLang="en-US" sz="2000" dirty="0">
                <a:latin typeface="+mn-ea"/>
                <a:ea typeface="+mn-ea"/>
              </a:rPr>
              <a:t>가상머신 게스트와 호스트</a:t>
            </a:r>
            <a:r>
              <a:rPr lang="en-US" altLang="ko-KR" sz="2000" dirty="0">
                <a:latin typeface="+mn-ea"/>
                <a:ea typeface="+mn-ea"/>
              </a:rPr>
              <a:t>pc</a:t>
            </a:r>
            <a:r>
              <a:rPr lang="ko-KR" altLang="en-US" sz="2000" dirty="0">
                <a:latin typeface="+mn-ea"/>
                <a:ea typeface="+mn-ea"/>
              </a:rPr>
              <a:t> 간의 상호 연결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- </a:t>
            </a:r>
            <a:r>
              <a:rPr lang="ko-KR" altLang="en-US" sz="2000" dirty="0">
                <a:latin typeface="+mn-ea"/>
                <a:ea typeface="+mn-ea"/>
              </a:rPr>
              <a:t>외부 인터넷 연결</a:t>
            </a:r>
            <a:endParaRPr lang="en-US" altLang="ko-KR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977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68760"/>
            <a:ext cx="7056710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ko-KR" altLang="en-US" sz="2000" dirty="0">
                <a:latin typeface="+mn-ea"/>
                <a:ea typeface="+mn-ea"/>
              </a:rPr>
              <a:t>호스트전용 어댑터 설정</a:t>
            </a:r>
            <a:endParaRPr lang="en-US" altLang="ko-KR" sz="2000" dirty="0">
              <a:latin typeface="+mn-ea"/>
              <a:ea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EB42B99-8C70-4F86-85EA-96176E390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276872"/>
            <a:ext cx="5921253" cy="364267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CB57B6-6E94-463D-850E-607AB059C9AA}"/>
              </a:ext>
            </a:extLst>
          </p:cNvPr>
          <p:cNvSpPr/>
          <p:nvPr/>
        </p:nvSpPr>
        <p:spPr>
          <a:xfrm>
            <a:off x="4824412" y="3501008"/>
            <a:ext cx="467668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4C6926-9C1D-4322-A8D0-94AD592B4A79}"/>
              </a:ext>
            </a:extLst>
          </p:cNvPr>
          <p:cNvSpPr/>
          <p:nvPr/>
        </p:nvSpPr>
        <p:spPr>
          <a:xfrm>
            <a:off x="5058246" y="5389104"/>
            <a:ext cx="1097930" cy="34415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51905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48682"/>
            <a:ext cx="7056710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ko-KR" altLang="en-US" sz="2000" dirty="0">
                <a:latin typeface="+mn-ea"/>
                <a:ea typeface="+mn-ea"/>
              </a:rPr>
              <a:t>호스트전용 어댑터 설정</a:t>
            </a:r>
            <a:endParaRPr lang="en-US" altLang="ko-KR" sz="20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BCC1D4-3F9A-4660-809A-C76A7E7B6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68" y="1988840"/>
            <a:ext cx="3523065" cy="44674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EC33B9-35AD-490F-BA1C-9129ADA05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067" y="1966770"/>
            <a:ext cx="3999375" cy="446746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5B03A05-2AE2-49CD-A476-3AB89EEAF1AD}"/>
              </a:ext>
            </a:extLst>
          </p:cNvPr>
          <p:cNvSpPr/>
          <p:nvPr/>
        </p:nvSpPr>
        <p:spPr>
          <a:xfrm>
            <a:off x="1115616" y="3717032"/>
            <a:ext cx="2016224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6E569B-E897-425E-9AAD-1A45D4762DAD}"/>
              </a:ext>
            </a:extLst>
          </p:cNvPr>
          <p:cNvSpPr txBox="1"/>
          <p:nvPr/>
        </p:nvSpPr>
        <p:spPr>
          <a:xfrm>
            <a:off x="3851920" y="6028700"/>
            <a:ext cx="3744416" cy="688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Ip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주소를 적지 않고 도메인 이름을 입력해도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원하는 곳으로 갈 수 있게 하는 것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1D2E348-074F-430B-B675-9E97E409EC46}"/>
              </a:ext>
            </a:extLst>
          </p:cNvPr>
          <p:cNvCxnSpPr>
            <a:cxnSpLocks/>
          </p:cNvCxnSpPr>
          <p:nvPr/>
        </p:nvCxnSpPr>
        <p:spPr>
          <a:xfrm flipV="1">
            <a:off x="4698067" y="5127199"/>
            <a:ext cx="255714" cy="8220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B31FA19-71BC-4BF1-AD9B-620F8FAFE371}"/>
              </a:ext>
            </a:extLst>
          </p:cNvPr>
          <p:cNvSpPr txBox="1"/>
          <p:nvPr/>
        </p:nvSpPr>
        <p:spPr>
          <a:xfrm>
            <a:off x="8028384" y="3429000"/>
            <a:ext cx="693747" cy="365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Ip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고정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E4EC4-A446-4297-88E3-AD3736F76352}"/>
              </a:ext>
            </a:extLst>
          </p:cNvPr>
          <p:cNvSpPr txBox="1"/>
          <p:nvPr/>
        </p:nvSpPr>
        <p:spPr>
          <a:xfrm>
            <a:off x="6423683" y="4529064"/>
            <a:ext cx="1964742" cy="365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불필요한 것을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가려줌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05AA29B-C4C1-423D-A458-0622D143CE82}"/>
              </a:ext>
            </a:extLst>
          </p:cNvPr>
          <p:cNvCxnSpPr>
            <a:cxnSpLocks/>
          </p:cNvCxnSpPr>
          <p:nvPr/>
        </p:nvCxnSpPr>
        <p:spPr>
          <a:xfrm flipH="1" flipV="1">
            <a:off x="5924760" y="4077072"/>
            <a:ext cx="595296" cy="4421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7887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68760"/>
            <a:ext cx="7632774" cy="1867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NAT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network</a:t>
            </a:r>
            <a:r>
              <a:rPr lang="ko-KR" altLang="en-US" sz="2000" dirty="0">
                <a:latin typeface="+mn-ea"/>
                <a:ea typeface="+mn-ea"/>
              </a:rPr>
              <a:t> 설정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- </a:t>
            </a:r>
            <a:r>
              <a:rPr lang="ko-KR" altLang="en-US" sz="2000" dirty="0">
                <a:latin typeface="+mn-ea"/>
                <a:ea typeface="+mn-ea"/>
              </a:rPr>
              <a:t>가상의 </a:t>
            </a:r>
            <a:r>
              <a:rPr lang="en-US" altLang="ko-KR" sz="2000" dirty="0">
                <a:latin typeface="+mn-ea"/>
                <a:ea typeface="+mn-ea"/>
              </a:rPr>
              <a:t>NAT</a:t>
            </a:r>
            <a:r>
              <a:rPr lang="ko-KR" altLang="en-US" sz="2000" dirty="0">
                <a:latin typeface="+mn-ea"/>
                <a:ea typeface="+mn-ea"/>
              </a:rPr>
              <a:t>라우터를 생성해 외부 게스트 네트워크와 연결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- </a:t>
            </a:r>
            <a:r>
              <a:rPr lang="ko-KR" altLang="en-US" sz="2000" dirty="0">
                <a:latin typeface="+mn-ea"/>
                <a:ea typeface="+mn-ea"/>
              </a:rPr>
              <a:t>가상머신의 게스트들 간의 연결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943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68760"/>
            <a:ext cx="7056710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NAT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network</a:t>
            </a:r>
            <a:r>
              <a:rPr lang="ko-KR" altLang="en-US" sz="2000" dirty="0">
                <a:latin typeface="+mn-ea"/>
                <a:ea typeface="+mn-ea"/>
              </a:rPr>
              <a:t> 설정</a:t>
            </a:r>
            <a:endParaRPr lang="en-US" altLang="ko-KR" sz="20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AA901B-D1B5-4253-9FFD-9D637EB79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90" y="2115960"/>
            <a:ext cx="5325218" cy="4239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E952AF-3E57-4850-B224-5ADDEB5FD8A2}"/>
              </a:ext>
            </a:extLst>
          </p:cNvPr>
          <p:cNvSpPr txBox="1"/>
          <p:nvPr/>
        </p:nvSpPr>
        <p:spPr>
          <a:xfrm>
            <a:off x="5292080" y="4514551"/>
            <a:ext cx="4248398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  <a:latin typeface="+mn-ea"/>
                <a:ea typeface="+mn-ea"/>
              </a:rPr>
              <a:t>주소의 </a:t>
            </a:r>
            <a:r>
              <a:rPr lang="ko-KR" altLang="en-US" sz="1600" dirty="0" err="1">
                <a:solidFill>
                  <a:srgbClr val="FF0000"/>
                </a:solidFill>
                <a:latin typeface="+mn-ea"/>
                <a:ea typeface="+mn-ea"/>
              </a:rPr>
              <a:t>서브넷</a:t>
            </a:r>
            <a:r>
              <a:rPr lang="ko-KR" altLang="en-US" sz="1600" dirty="0">
                <a:solidFill>
                  <a:srgbClr val="FF0000"/>
                </a:solidFill>
                <a:latin typeface="+mn-ea"/>
                <a:ea typeface="+mn-ea"/>
              </a:rPr>
              <a:t> 부분의 비트 수를 나타냄</a:t>
            </a:r>
            <a:endParaRPr lang="en-US" altLang="ko-KR" sz="16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2B8E81-175D-449B-9FFC-DBB404AF1119}"/>
              </a:ext>
            </a:extLst>
          </p:cNvPr>
          <p:cNvSpPr/>
          <p:nvPr/>
        </p:nvSpPr>
        <p:spPr>
          <a:xfrm>
            <a:off x="4283968" y="4509120"/>
            <a:ext cx="216024" cy="3600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016A4A1-B456-474E-A239-B6ECB728EBFF}"/>
              </a:ext>
            </a:extLst>
          </p:cNvPr>
          <p:cNvCxnSpPr>
            <a:cxnSpLocks/>
          </p:cNvCxnSpPr>
          <p:nvPr/>
        </p:nvCxnSpPr>
        <p:spPr>
          <a:xfrm>
            <a:off x="4499992" y="4725145"/>
            <a:ext cx="86409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4603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4CA67-4E57-4493-ABFD-C552EA6CC455}"/>
              </a:ext>
            </a:extLst>
          </p:cNvPr>
          <p:cNvSpPr txBox="1"/>
          <p:nvPr/>
        </p:nvSpPr>
        <p:spPr>
          <a:xfrm>
            <a:off x="755650" y="1268760"/>
            <a:ext cx="7056710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ko-KR" altLang="en-US" sz="2000" dirty="0">
                <a:latin typeface="+mn-ea"/>
                <a:ea typeface="+mn-ea"/>
              </a:rPr>
              <a:t>네트워크 설정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- </a:t>
            </a:r>
            <a:r>
              <a:rPr lang="ko-KR" altLang="en-US" sz="2000" dirty="0">
                <a:latin typeface="+mn-ea"/>
                <a:ea typeface="+mn-ea"/>
              </a:rPr>
              <a:t>어댑터</a:t>
            </a:r>
            <a:r>
              <a:rPr lang="en-US" altLang="ko-KR" sz="2000" dirty="0">
                <a:latin typeface="+mn-ea"/>
                <a:ea typeface="+mn-ea"/>
              </a:rPr>
              <a:t>1: NAT</a:t>
            </a:r>
            <a:r>
              <a:rPr lang="ko-KR" altLang="en-US" sz="2000" dirty="0">
                <a:latin typeface="+mn-ea"/>
                <a:ea typeface="+mn-ea"/>
              </a:rPr>
              <a:t>네트워크 어댑터</a:t>
            </a:r>
            <a:r>
              <a:rPr lang="en-US" altLang="ko-KR" sz="2000" dirty="0">
                <a:latin typeface="+mn-ea"/>
                <a:ea typeface="+mn-ea"/>
              </a:rPr>
              <a:t>2:</a:t>
            </a:r>
            <a:r>
              <a:rPr lang="ko-KR" altLang="en-US" sz="2000" dirty="0">
                <a:latin typeface="+mn-ea"/>
                <a:ea typeface="+mn-ea"/>
              </a:rPr>
              <a:t> 호스트 전용네트워크</a:t>
            </a:r>
            <a:endParaRPr lang="en-US" altLang="ko-KR" sz="20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0A912F-6D4A-4836-8C36-A6736EA5B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63" y="2276872"/>
            <a:ext cx="5909874" cy="40324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AD1E90-B9D2-4EBF-A866-629AF3C6FA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25"/>
          <a:stretch/>
        </p:blipFill>
        <p:spPr>
          <a:xfrm>
            <a:off x="1593039" y="4221028"/>
            <a:ext cx="5933898" cy="208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07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4F2F0C-E0F8-4996-A0E0-17650ED83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03141"/>
            <a:ext cx="5876371" cy="39781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C563E4-8901-4590-9D4A-7B24AA5BB9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62"/>
          <a:stretch/>
        </p:blipFill>
        <p:spPr>
          <a:xfrm>
            <a:off x="1547664" y="4347357"/>
            <a:ext cx="5876371" cy="20339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E5294C-3A9C-4615-81F3-3C224FA572D5}"/>
              </a:ext>
            </a:extLst>
          </p:cNvPr>
          <p:cNvSpPr txBox="1"/>
          <p:nvPr/>
        </p:nvSpPr>
        <p:spPr>
          <a:xfrm>
            <a:off x="755650" y="1268760"/>
            <a:ext cx="7056710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&gt;&gt; </a:t>
            </a:r>
            <a:r>
              <a:rPr lang="ko-KR" altLang="en-US" sz="2000" dirty="0">
                <a:latin typeface="+mn-ea"/>
                <a:ea typeface="+mn-ea"/>
              </a:rPr>
              <a:t>네트워크 설정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ea typeface="+mn-ea"/>
              </a:rPr>
              <a:t>    - </a:t>
            </a:r>
            <a:r>
              <a:rPr lang="ko-KR" altLang="en-US" sz="2000" dirty="0">
                <a:latin typeface="+mn-ea"/>
                <a:ea typeface="+mn-ea"/>
              </a:rPr>
              <a:t>어댑터</a:t>
            </a:r>
            <a:r>
              <a:rPr lang="en-US" altLang="ko-KR" sz="2000" dirty="0">
                <a:latin typeface="+mn-ea"/>
                <a:ea typeface="+mn-ea"/>
              </a:rPr>
              <a:t>1: NAT</a:t>
            </a:r>
            <a:r>
              <a:rPr lang="ko-KR" altLang="en-US" sz="2000" dirty="0">
                <a:latin typeface="+mn-ea"/>
                <a:ea typeface="+mn-ea"/>
              </a:rPr>
              <a:t>네트워크 어댑터</a:t>
            </a:r>
            <a:r>
              <a:rPr lang="en-US" altLang="ko-KR" sz="2000" dirty="0">
                <a:latin typeface="+mn-ea"/>
                <a:ea typeface="+mn-ea"/>
              </a:rPr>
              <a:t>2:</a:t>
            </a:r>
            <a:r>
              <a:rPr lang="ko-KR" altLang="en-US" sz="2000" dirty="0">
                <a:latin typeface="+mn-ea"/>
                <a:ea typeface="+mn-ea"/>
              </a:rPr>
              <a:t> 호스트 전용네트워크</a:t>
            </a:r>
            <a:endParaRPr lang="en-US" altLang="ko-KR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38961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12646</TotalTime>
  <Words>249</Words>
  <Application>Microsoft Office PowerPoint</Application>
  <PresentationFormat>화면 슬라이드 쇼(4:3)</PresentationFormat>
  <Paragraphs>74</Paragraphs>
  <Slides>17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cluster study</vt:lpstr>
      <vt:lpstr>cluster</vt:lpstr>
      <vt:lpstr>cluster</vt:lpstr>
      <vt:lpstr>cluster</vt:lpstr>
      <vt:lpstr>cluster</vt:lpstr>
      <vt:lpstr>cluster</vt:lpstr>
      <vt:lpstr>cluster</vt:lpstr>
      <vt:lpstr>cluster</vt:lpstr>
      <vt:lpstr>cluster</vt:lpstr>
      <vt:lpstr>cluster</vt:lpstr>
      <vt:lpstr>cluster</vt:lpstr>
      <vt:lpstr>cluster</vt:lpstr>
      <vt:lpstr>cluster</vt:lpstr>
      <vt:lpstr>cluster</vt:lpstr>
      <vt:lpstr>cluster</vt:lpstr>
      <vt:lpstr>cluster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a01063294905@gmail.com</cp:lastModifiedBy>
  <cp:revision>783</cp:revision>
  <cp:lastPrinted>2016-11-01T07:29:09Z</cp:lastPrinted>
  <dcterms:created xsi:type="dcterms:W3CDTF">2013-09-09T21:16:08Z</dcterms:created>
  <dcterms:modified xsi:type="dcterms:W3CDTF">2021-07-26T05:14:23Z</dcterms:modified>
</cp:coreProperties>
</file>