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915E-1A75-4F59-A9E9-D4BF11C8A7F1}" type="datetimeFigureOut">
              <a:rPr lang="es-ES" smtClean="0"/>
              <a:t>26/04/2010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8E8F-73B4-4656-91C5-D96E589E7FB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915E-1A75-4F59-A9E9-D4BF11C8A7F1}" type="datetimeFigureOut">
              <a:rPr lang="es-ES" smtClean="0"/>
              <a:t>26/04/2010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8E8F-73B4-4656-91C5-D96E589E7FB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915E-1A75-4F59-A9E9-D4BF11C8A7F1}" type="datetimeFigureOut">
              <a:rPr lang="es-ES" smtClean="0"/>
              <a:t>26/04/2010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8E8F-73B4-4656-91C5-D96E589E7FB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915E-1A75-4F59-A9E9-D4BF11C8A7F1}" type="datetimeFigureOut">
              <a:rPr lang="es-ES" smtClean="0"/>
              <a:t>26/04/2010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8E8F-73B4-4656-91C5-D96E589E7FB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915E-1A75-4F59-A9E9-D4BF11C8A7F1}" type="datetimeFigureOut">
              <a:rPr lang="es-ES" smtClean="0"/>
              <a:t>26/04/2010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8E8F-73B4-4656-91C5-D96E589E7FB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915E-1A75-4F59-A9E9-D4BF11C8A7F1}" type="datetimeFigureOut">
              <a:rPr lang="es-ES" smtClean="0"/>
              <a:t>26/04/2010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8E8F-73B4-4656-91C5-D96E589E7FB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915E-1A75-4F59-A9E9-D4BF11C8A7F1}" type="datetimeFigureOut">
              <a:rPr lang="es-ES" smtClean="0"/>
              <a:t>26/04/2010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8E8F-73B4-4656-91C5-D96E589E7FB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915E-1A75-4F59-A9E9-D4BF11C8A7F1}" type="datetimeFigureOut">
              <a:rPr lang="es-ES" smtClean="0"/>
              <a:t>26/04/2010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8E8F-73B4-4656-91C5-D96E589E7FB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915E-1A75-4F59-A9E9-D4BF11C8A7F1}" type="datetimeFigureOut">
              <a:rPr lang="es-ES" smtClean="0"/>
              <a:t>26/04/2010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8E8F-73B4-4656-91C5-D96E589E7FB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915E-1A75-4F59-A9E9-D4BF11C8A7F1}" type="datetimeFigureOut">
              <a:rPr lang="es-ES" smtClean="0"/>
              <a:t>26/04/2010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8E8F-73B4-4656-91C5-D96E589E7FB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915E-1A75-4F59-A9E9-D4BF11C8A7F1}" type="datetimeFigureOut">
              <a:rPr lang="es-ES" smtClean="0"/>
              <a:t>26/04/2010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8E8F-73B4-4656-91C5-D96E589E7FB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4915E-1A75-4F59-A9E9-D4BF11C8A7F1}" type="datetimeFigureOut">
              <a:rPr lang="es-ES" smtClean="0"/>
              <a:t>26/04/2010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18E8F-73B4-4656-91C5-D96E589E7FBF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Logic</a:t>
            </a:r>
            <a:r>
              <a:rPr lang="es-ES" dirty="0" smtClean="0"/>
              <a:t> FSM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Wyverns</a:t>
            </a:r>
            <a:r>
              <a:rPr lang="es-ES" dirty="0" smtClean="0"/>
              <a:t>’ </a:t>
            </a:r>
            <a:r>
              <a:rPr lang="es-ES" dirty="0" err="1" smtClean="0"/>
              <a:t>Assault</a:t>
            </a:r>
            <a:r>
              <a:rPr lang="es-ES" dirty="0" smtClean="0"/>
              <a:t> </a:t>
            </a:r>
            <a:r>
              <a:rPr lang="es-ES" dirty="0" err="1" smtClean="0"/>
              <a:t>Enemy</a:t>
            </a:r>
            <a:r>
              <a:rPr lang="es-ES" dirty="0" smtClean="0"/>
              <a:t> AI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Soldier</a:t>
            </a:r>
            <a:r>
              <a:rPr lang="es-ES" dirty="0" smtClean="0"/>
              <a:t> FSM</a:t>
            </a:r>
            <a:endParaRPr lang="es-ES" dirty="0"/>
          </a:p>
        </p:txBody>
      </p:sp>
      <p:sp>
        <p:nvSpPr>
          <p:cNvPr id="4" name="3 Elipse"/>
          <p:cNvSpPr/>
          <p:nvPr/>
        </p:nvSpPr>
        <p:spPr>
          <a:xfrm>
            <a:off x="2000232" y="2500306"/>
            <a:ext cx="428628" cy="42862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  <a:endParaRPr lang="es-ES" dirty="0"/>
          </a:p>
        </p:txBody>
      </p:sp>
      <p:sp>
        <p:nvSpPr>
          <p:cNvPr id="5" name="4 Elipse"/>
          <p:cNvSpPr/>
          <p:nvPr/>
        </p:nvSpPr>
        <p:spPr>
          <a:xfrm>
            <a:off x="3000364" y="3571876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</a:t>
            </a:r>
            <a:endParaRPr lang="es-ES" dirty="0"/>
          </a:p>
        </p:txBody>
      </p:sp>
      <p:sp>
        <p:nvSpPr>
          <p:cNvPr id="6" name="5 Elipse"/>
          <p:cNvSpPr/>
          <p:nvPr/>
        </p:nvSpPr>
        <p:spPr>
          <a:xfrm>
            <a:off x="3000364" y="5214950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W</a:t>
            </a:r>
            <a:endParaRPr lang="es-ES" dirty="0"/>
          </a:p>
        </p:txBody>
      </p:sp>
      <p:cxnSp>
        <p:nvCxnSpPr>
          <p:cNvPr id="8" name="7 Conector recto de flecha"/>
          <p:cNvCxnSpPr>
            <a:stCxn id="5" idx="3"/>
            <a:endCxn id="6" idx="1"/>
          </p:cNvCxnSpPr>
          <p:nvPr/>
        </p:nvCxnSpPr>
        <p:spPr>
          <a:xfrm rot="5400000">
            <a:off x="2393141" y="4607727"/>
            <a:ext cx="13399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>
            <a:stCxn id="6" idx="7"/>
            <a:endCxn id="5" idx="5"/>
          </p:cNvCxnSpPr>
          <p:nvPr/>
        </p:nvCxnSpPr>
        <p:spPr>
          <a:xfrm rot="5400000" flipH="1" flipV="1">
            <a:off x="2696227" y="4607727"/>
            <a:ext cx="13399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Elipse"/>
          <p:cNvSpPr/>
          <p:nvPr/>
        </p:nvSpPr>
        <p:spPr>
          <a:xfrm>
            <a:off x="5429256" y="5214950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ES" dirty="0"/>
          </a:p>
        </p:txBody>
      </p:sp>
      <p:sp>
        <p:nvSpPr>
          <p:cNvPr id="15" name="14 Elipse"/>
          <p:cNvSpPr/>
          <p:nvPr/>
        </p:nvSpPr>
        <p:spPr>
          <a:xfrm>
            <a:off x="4071934" y="2285992"/>
            <a:ext cx="428628" cy="42862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</a:t>
            </a:r>
            <a:endParaRPr lang="es-ES" dirty="0" smtClean="0"/>
          </a:p>
        </p:txBody>
      </p:sp>
      <p:cxnSp>
        <p:nvCxnSpPr>
          <p:cNvPr id="17" name="16 Conector recto de flecha"/>
          <p:cNvCxnSpPr>
            <a:stCxn id="5" idx="0"/>
            <a:endCxn id="15" idx="2"/>
          </p:cNvCxnSpPr>
          <p:nvPr/>
        </p:nvCxnSpPr>
        <p:spPr>
          <a:xfrm rot="5400000" flipH="1" flipV="1">
            <a:off x="3107521" y="2607463"/>
            <a:ext cx="1071570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>
            <a:stCxn id="4" idx="5"/>
            <a:endCxn id="5" idx="1"/>
          </p:cNvCxnSpPr>
          <p:nvPr/>
        </p:nvCxnSpPr>
        <p:spPr>
          <a:xfrm rot="16200000" flipH="1">
            <a:off x="2330370" y="2901882"/>
            <a:ext cx="768484" cy="6970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>
            <a:stCxn id="6" idx="5"/>
            <a:endCxn id="14" idx="3"/>
          </p:cNvCxnSpPr>
          <p:nvPr/>
        </p:nvCxnSpPr>
        <p:spPr>
          <a:xfrm rot="16200000" flipH="1">
            <a:off x="4429124" y="4517904"/>
            <a:ext cx="1588" cy="21258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>
            <a:stCxn id="14" idx="1"/>
            <a:endCxn id="6" idx="7"/>
          </p:cNvCxnSpPr>
          <p:nvPr/>
        </p:nvCxnSpPr>
        <p:spPr>
          <a:xfrm rot="16200000" flipV="1">
            <a:off x="4429124" y="4214818"/>
            <a:ext cx="1588" cy="21258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Elipse"/>
          <p:cNvSpPr/>
          <p:nvPr/>
        </p:nvSpPr>
        <p:spPr>
          <a:xfrm>
            <a:off x="5429256" y="3286124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</a:t>
            </a:r>
            <a:endParaRPr lang="es-ES" dirty="0"/>
          </a:p>
        </p:txBody>
      </p:sp>
      <p:cxnSp>
        <p:nvCxnSpPr>
          <p:cNvPr id="30" name="29 Conector recto de flecha"/>
          <p:cNvCxnSpPr>
            <a:stCxn id="24" idx="3"/>
            <a:endCxn id="14" idx="1"/>
          </p:cNvCxnSpPr>
          <p:nvPr/>
        </p:nvCxnSpPr>
        <p:spPr>
          <a:xfrm rot="5400000">
            <a:off x="4679157" y="4464851"/>
            <a:ext cx="16257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>
            <a:stCxn id="14" idx="7"/>
            <a:endCxn id="24" idx="5"/>
          </p:cNvCxnSpPr>
          <p:nvPr/>
        </p:nvCxnSpPr>
        <p:spPr>
          <a:xfrm rot="5400000" flipH="1" flipV="1">
            <a:off x="4982243" y="4464851"/>
            <a:ext cx="16257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Elipse"/>
          <p:cNvSpPr/>
          <p:nvPr/>
        </p:nvSpPr>
        <p:spPr>
          <a:xfrm>
            <a:off x="6929454" y="3286124"/>
            <a:ext cx="428628" cy="4286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</a:t>
            </a:r>
            <a:endParaRPr lang="es-ES" dirty="0"/>
          </a:p>
        </p:txBody>
      </p:sp>
      <p:cxnSp>
        <p:nvCxnSpPr>
          <p:cNvPr id="35" name="34 Conector recto de flecha"/>
          <p:cNvCxnSpPr>
            <a:stCxn id="24" idx="6"/>
          </p:cNvCxnSpPr>
          <p:nvPr/>
        </p:nvCxnSpPr>
        <p:spPr>
          <a:xfrm>
            <a:off x="5857884" y="3500438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35 CuadroTexto"/>
          <p:cNvSpPr txBox="1"/>
          <p:nvPr/>
        </p:nvSpPr>
        <p:spPr>
          <a:xfrm>
            <a:off x="6072198" y="3143248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h</a:t>
            </a:r>
            <a:r>
              <a:rPr lang="es-ES" dirty="0" err="1" smtClean="0"/>
              <a:t>urt</a:t>
            </a:r>
            <a:r>
              <a:rPr lang="es-ES" dirty="0" smtClean="0"/>
              <a:t>() </a:t>
            </a:r>
            <a:endParaRPr lang="es-ES" dirty="0"/>
          </a:p>
        </p:txBody>
      </p:sp>
      <p:sp>
        <p:nvSpPr>
          <p:cNvPr id="37" name="36 CuadroTexto"/>
          <p:cNvSpPr txBox="1"/>
          <p:nvPr/>
        </p:nvSpPr>
        <p:spPr>
          <a:xfrm rot="18499976">
            <a:off x="3155326" y="2780743"/>
            <a:ext cx="70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t(20)</a:t>
            </a:r>
            <a:endParaRPr lang="es-ES" dirty="0"/>
          </a:p>
        </p:txBody>
      </p:sp>
      <p:cxnSp>
        <p:nvCxnSpPr>
          <p:cNvPr id="41" name="40 Conector recto de flecha"/>
          <p:cNvCxnSpPr>
            <a:stCxn id="15" idx="4"/>
            <a:endCxn id="5" idx="6"/>
          </p:cNvCxnSpPr>
          <p:nvPr/>
        </p:nvCxnSpPr>
        <p:spPr>
          <a:xfrm rot="5400000">
            <a:off x="3321835" y="2821777"/>
            <a:ext cx="1071570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 de flecha"/>
          <p:cNvCxnSpPr>
            <a:stCxn id="15" idx="4"/>
            <a:endCxn id="6" idx="7"/>
          </p:cNvCxnSpPr>
          <p:nvPr/>
        </p:nvCxnSpPr>
        <p:spPr>
          <a:xfrm rot="5400000">
            <a:off x="2544685" y="3536157"/>
            <a:ext cx="2563101" cy="9200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43 CuadroTexto"/>
          <p:cNvSpPr txBox="1"/>
          <p:nvPr/>
        </p:nvSpPr>
        <p:spPr>
          <a:xfrm rot="18499976">
            <a:off x="3368004" y="2995057"/>
            <a:ext cx="70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t(10)</a:t>
            </a:r>
            <a:endParaRPr lang="es-ES" dirty="0"/>
          </a:p>
        </p:txBody>
      </p:sp>
      <p:sp>
        <p:nvSpPr>
          <p:cNvPr id="45" name="44 CuadroTexto"/>
          <p:cNvSpPr txBox="1"/>
          <p:nvPr/>
        </p:nvSpPr>
        <p:spPr>
          <a:xfrm rot="17398754">
            <a:off x="3369187" y="3915978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heard</a:t>
            </a:r>
            <a:r>
              <a:rPr lang="es-ES" dirty="0" smtClean="0"/>
              <a:t>()</a:t>
            </a:r>
            <a:endParaRPr lang="es-ES" dirty="0"/>
          </a:p>
        </p:txBody>
      </p:sp>
      <p:sp>
        <p:nvSpPr>
          <p:cNvPr id="46" name="45 CuadroTexto"/>
          <p:cNvSpPr txBox="1"/>
          <p:nvPr/>
        </p:nvSpPr>
        <p:spPr>
          <a:xfrm rot="16200000">
            <a:off x="2387070" y="4315904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h</a:t>
            </a:r>
            <a:r>
              <a:rPr lang="es-ES" dirty="0" err="1" smtClean="0"/>
              <a:t>eard</a:t>
            </a:r>
            <a:r>
              <a:rPr lang="es-ES" dirty="0" smtClean="0"/>
              <a:t>()</a:t>
            </a:r>
            <a:endParaRPr lang="es-ES" dirty="0"/>
          </a:p>
        </p:txBody>
      </p:sp>
      <p:sp>
        <p:nvSpPr>
          <p:cNvPr id="47" name="46 CuadroTexto"/>
          <p:cNvSpPr txBox="1"/>
          <p:nvPr/>
        </p:nvSpPr>
        <p:spPr>
          <a:xfrm rot="16200000">
            <a:off x="2613529" y="4387343"/>
            <a:ext cx="128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t(5) &amp; </a:t>
            </a:r>
            <a:r>
              <a:rPr lang="es-ES" dirty="0" err="1" smtClean="0"/>
              <a:t>far</a:t>
            </a:r>
            <a:r>
              <a:rPr lang="es-ES" dirty="0" smtClean="0"/>
              <a:t>()</a:t>
            </a:r>
            <a:endParaRPr lang="es-ES" dirty="0"/>
          </a:p>
        </p:txBody>
      </p:sp>
      <p:sp>
        <p:nvSpPr>
          <p:cNvPr id="49" name="48 CuadroTexto"/>
          <p:cNvSpPr txBox="1"/>
          <p:nvPr/>
        </p:nvSpPr>
        <p:spPr>
          <a:xfrm>
            <a:off x="3428992" y="4929198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heard</a:t>
            </a:r>
            <a:r>
              <a:rPr lang="es-ES" dirty="0" smtClean="0"/>
              <a:t>() &amp; !</a:t>
            </a:r>
            <a:r>
              <a:rPr lang="es-ES" dirty="0" err="1" smtClean="0"/>
              <a:t>seen</a:t>
            </a:r>
            <a:r>
              <a:rPr lang="es-ES" dirty="0" smtClean="0"/>
              <a:t>()</a:t>
            </a:r>
            <a:endParaRPr lang="es-ES" dirty="0"/>
          </a:p>
        </p:txBody>
      </p:sp>
      <p:sp>
        <p:nvSpPr>
          <p:cNvPr id="50" name="49 CuadroTexto"/>
          <p:cNvSpPr txBox="1"/>
          <p:nvPr/>
        </p:nvSpPr>
        <p:spPr>
          <a:xfrm>
            <a:off x="4000496" y="5214950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seen</a:t>
            </a:r>
            <a:r>
              <a:rPr lang="es-ES" dirty="0" smtClean="0"/>
              <a:t>()</a:t>
            </a:r>
            <a:endParaRPr lang="es-ES" dirty="0"/>
          </a:p>
        </p:txBody>
      </p:sp>
      <p:sp>
        <p:nvSpPr>
          <p:cNvPr id="51" name="50 CuadroTexto"/>
          <p:cNvSpPr txBox="1"/>
          <p:nvPr/>
        </p:nvSpPr>
        <p:spPr>
          <a:xfrm rot="16200000">
            <a:off x="5078137" y="4137310"/>
            <a:ext cx="107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c</a:t>
            </a:r>
            <a:r>
              <a:rPr lang="es-ES" dirty="0" err="1" smtClean="0"/>
              <a:t>lose</a:t>
            </a:r>
            <a:r>
              <a:rPr lang="es-ES" dirty="0" smtClean="0"/>
              <a:t>()</a:t>
            </a:r>
            <a:endParaRPr lang="es-ES" dirty="0"/>
          </a:p>
        </p:txBody>
      </p:sp>
      <p:sp>
        <p:nvSpPr>
          <p:cNvPr id="67" name="66 CuadroTexto"/>
          <p:cNvSpPr txBox="1"/>
          <p:nvPr/>
        </p:nvSpPr>
        <p:spPr>
          <a:xfrm rot="16200000">
            <a:off x="4220881" y="4065871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seen</a:t>
            </a:r>
            <a:r>
              <a:rPr lang="es-ES" dirty="0" smtClean="0"/>
              <a:t>() &amp; !</a:t>
            </a:r>
            <a:r>
              <a:rPr lang="es-ES" dirty="0" err="1" smtClean="0"/>
              <a:t>close</a:t>
            </a:r>
            <a:r>
              <a:rPr lang="es-ES" dirty="0" smtClean="0"/>
              <a:t>()</a:t>
            </a:r>
            <a:endParaRPr lang="es-ES" dirty="0"/>
          </a:p>
        </p:txBody>
      </p:sp>
      <p:cxnSp>
        <p:nvCxnSpPr>
          <p:cNvPr id="71" name="70 Conector recto de flecha"/>
          <p:cNvCxnSpPr>
            <a:stCxn id="33" idx="0"/>
            <a:endCxn id="15" idx="6"/>
          </p:cNvCxnSpPr>
          <p:nvPr/>
        </p:nvCxnSpPr>
        <p:spPr>
          <a:xfrm rot="16200000" flipV="1">
            <a:off x="5429256" y="1571612"/>
            <a:ext cx="785818" cy="26432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2" name="71 CuadroTexto"/>
          <p:cNvSpPr txBox="1"/>
          <p:nvPr/>
        </p:nvSpPr>
        <p:spPr>
          <a:xfrm rot="944900">
            <a:off x="5466107" y="2517885"/>
            <a:ext cx="70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f</a:t>
            </a:r>
            <a:r>
              <a:rPr lang="es-ES" dirty="0" err="1" smtClean="0"/>
              <a:t>ar</a:t>
            </a:r>
            <a:r>
              <a:rPr lang="es-ES" dirty="0" smtClean="0"/>
              <a:t>()</a:t>
            </a:r>
            <a:endParaRPr lang="es-ES" dirty="0"/>
          </a:p>
        </p:txBody>
      </p:sp>
      <p:sp>
        <p:nvSpPr>
          <p:cNvPr id="75" name="74 Redondear rectángulo de esquina diagonal"/>
          <p:cNvSpPr/>
          <p:nvPr/>
        </p:nvSpPr>
        <p:spPr>
          <a:xfrm>
            <a:off x="1071538" y="3714752"/>
            <a:ext cx="1143008" cy="642942"/>
          </a:xfrm>
          <a:prstGeom prst="round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Patrol</a:t>
            </a:r>
            <a:r>
              <a:rPr lang="es-ES" dirty="0" smtClean="0"/>
              <a:t> </a:t>
            </a:r>
            <a:r>
              <a:rPr lang="es-ES" dirty="0" err="1" smtClean="0"/>
              <a:t>Area</a:t>
            </a:r>
            <a:endParaRPr lang="es-ES" dirty="0"/>
          </a:p>
        </p:txBody>
      </p:sp>
      <p:sp>
        <p:nvSpPr>
          <p:cNvPr id="76" name="75 Redondear rectángulo de esquina diagonal"/>
          <p:cNvSpPr/>
          <p:nvPr/>
        </p:nvSpPr>
        <p:spPr>
          <a:xfrm>
            <a:off x="1357290" y="5643578"/>
            <a:ext cx="1143008" cy="857256"/>
          </a:xfrm>
          <a:prstGeom prst="round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LookAt</a:t>
            </a:r>
            <a:r>
              <a:rPr lang="es-ES" dirty="0" smtClean="0"/>
              <a:t>, </a:t>
            </a:r>
            <a:r>
              <a:rPr lang="es-ES" dirty="0" err="1" smtClean="0"/>
              <a:t>Move</a:t>
            </a:r>
            <a:r>
              <a:rPr lang="es-ES" dirty="0" smtClean="0"/>
              <a:t> </a:t>
            </a:r>
            <a:r>
              <a:rPr lang="es-ES" dirty="0" err="1" smtClean="0"/>
              <a:t>Slowly</a:t>
            </a:r>
            <a:endParaRPr lang="es-ES" dirty="0"/>
          </a:p>
        </p:txBody>
      </p:sp>
      <p:sp>
        <p:nvSpPr>
          <p:cNvPr id="77" name="76 Redondear rectángulo de esquina diagonal"/>
          <p:cNvSpPr/>
          <p:nvPr/>
        </p:nvSpPr>
        <p:spPr>
          <a:xfrm>
            <a:off x="5500694" y="5929330"/>
            <a:ext cx="1143008" cy="571504"/>
          </a:xfrm>
          <a:prstGeom prst="round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Chase,</a:t>
            </a:r>
          </a:p>
          <a:p>
            <a:pPr algn="ctr"/>
            <a:r>
              <a:rPr lang="es-ES" dirty="0" err="1" smtClean="0"/>
              <a:t>Run</a:t>
            </a:r>
            <a:endParaRPr lang="es-ES" dirty="0"/>
          </a:p>
        </p:txBody>
      </p:sp>
      <p:sp>
        <p:nvSpPr>
          <p:cNvPr id="78" name="77 Redondear rectángulo de esquina diagonal"/>
          <p:cNvSpPr/>
          <p:nvPr/>
        </p:nvSpPr>
        <p:spPr>
          <a:xfrm>
            <a:off x="6357950" y="4000504"/>
            <a:ext cx="1143008" cy="500066"/>
          </a:xfrm>
          <a:prstGeom prst="round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Attack</a:t>
            </a:r>
            <a:endParaRPr lang="es-ES" dirty="0"/>
          </a:p>
        </p:txBody>
      </p:sp>
      <p:sp>
        <p:nvSpPr>
          <p:cNvPr id="79" name="78 Redondear rectángulo de esquina diagonal"/>
          <p:cNvSpPr/>
          <p:nvPr/>
        </p:nvSpPr>
        <p:spPr>
          <a:xfrm>
            <a:off x="6572264" y="2143116"/>
            <a:ext cx="1143008" cy="571504"/>
          </a:xfrm>
          <a:prstGeom prst="round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Run</a:t>
            </a:r>
            <a:r>
              <a:rPr lang="es-ES" dirty="0" smtClean="0"/>
              <a:t> </a:t>
            </a:r>
            <a:r>
              <a:rPr lang="es-ES" dirty="0" err="1" smtClean="0"/>
              <a:t>Away</a:t>
            </a:r>
            <a:endParaRPr lang="es-ES" dirty="0"/>
          </a:p>
        </p:txBody>
      </p:sp>
      <p:sp>
        <p:nvSpPr>
          <p:cNvPr id="80" name="79 Redondear rectángulo de esquina diagonal"/>
          <p:cNvSpPr/>
          <p:nvPr/>
        </p:nvSpPr>
        <p:spPr>
          <a:xfrm>
            <a:off x="3357554" y="1500174"/>
            <a:ext cx="1428760" cy="500066"/>
          </a:xfrm>
          <a:prstGeom prst="round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LookAround</a:t>
            </a:r>
            <a:r>
              <a:rPr lang="es-ES" dirty="0" smtClean="0"/>
              <a:t>, </a:t>
            </a:r>
          </a:p>
          <a:p>
            <a:pPr algn="ctr"/>
            <a:r>
              <a:rPr lang="es-ES" dirty="0" smtClean="0"/>
              <a:t>Stop</a:t>
            </a:r>
            <a:endParaRPr lang="es-ES" dirty="0"/>
          </a:p>
        </p:txBody>
      </p:sp>
      <p:cxnSp>
        <p:nvCxnSpPr>
          <p:cNvPr id="82" name="81 Conector recto"/>
          <p:cNvCxnSpPr>
            <a:stCxn id="75" idx="0"/>
            <a:endCxn id="5" idx="2"/>
          </p:cNvCxnSpPr>
          <p:nvPr/>
        </p:nvCxnSpPr>
        <p:spPr>
          <a:xfrm flipV="1">
            <a:off x="2214546" y="3786190"/>
            <a:ext cx="785818" cy="25003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4" name="83 Conector recto"/>
          <p:cNvCxnSpPr>
            <a:stCxn id="80" idx="1"/>
            <a:endCxn id="15" idx="0"/>
          </p:cNvCxnSpPr>
          <p:nvPr/>
        </p:nvCxnSpPr>
        <p:spPr>
          <a:xfrm rot="16200000" flipH="1">
            <a:off x="4036215" y="2035959"/>
            <a:ext cx="285752" cy="21431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6" name="85 Conector recto"/>
          <p:cNvCxnSpPr>
            <a:stCxn id="78" idx="1"/>
            <a:endCxn id="24" idx="5"/>
          </p:cNvCxnSpPr>
          <p:nvPr/>
        </p:nvCxnSpPr>
        <p:spPr>
          <a:xfrm rot="5400000" flipH="1">
            <a:off x="5937989" y="3509106"/>
            <a:ext cx="848589" cy="113434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8" name="87 Conector recto"/>
          <p:cNvCxnSpPr>
            <a:stCxn id="79" idx="3"/>
            <a:endCxn id="33" idx="0"/>
          </p:cNvCxnSpPr>
          <p:nvPr/>
        </p:nvCxnSpPr>
        <p:spPr>
          <a:xfrm rot="16200000" flipH="1">
            <a:off x="6572264" y="2714620"/>
            <a:ext cx="114300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0" name="89 Conector recto"/>
          <p:cNvCxnSpPr>
            <a:stCxn id="77" idx="3"/>
            <a:endCxn id="14" idx="5"/>
          </p:cNvCxnSpPr>
          <p:nvPr/>
        </p:nvCxnSpPr>
        <p:spPr>
          <a:xfrm rot="16200000" flipV="1">
            <a:off x="5759395" y="5616526"/>
            <a:ext cx="348523" cy="27708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2" name="91 Conector recto"/>
          <p:cNvCxnSpPr>
            <a:stCxn id="76" idx="0"/>
            <a:endCxn id="6" idx="3"/>
          </p:cNvCxnSpPr>
          <p:nvPr/>
        </p:nvCxnSpPr>
        <p:spPr>
          <a:xfrm flipV="1">
            <a:off x="2500298" y="5580807"/>
            <a:ext cx="562837" cy="49139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3" name="112 CuadroTexto"/>
          <p:cNvSpPr txBox="1"/>
          <p:nvPr/>
        </p:nvSpPr>
        <p:spPr>
          <a:xfrm>
            <a:off x="6357950" y="4714884"/>
            <a:ext cx="1928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t(x) : at </a:t>
            </a:r>
            <a:r>
              <a:rPr lang="es-ES" dirty="0" err="1" smtClean="0"/>
              <a:t>least</a:t>
            </a:r>
            <a:r>
              <a:rPr lang="es-ES" dirty="0" smtClean="0"/>
              <a:t> x </a:t>
            </a:r>
            <a:r>
              <a:rPr lang="es-ES" dirty="0" err="1" smtClean="0"/>
              <a:t>seconds</a:t>
            </a:r>
            <a:r>
              <a:rPr lang="es-ES" dirty="0" smtClean="0"/>
              <a:t> in </a:t>
            </a:r>
            <a:r>
              <a:rPr lang="es-ES" dirty="0" err="1" smtClean="0"/>
              <a:t>given</a:t>
            </a:r>
            <a:r>
              <a:rPr lang="es-ES" dirty="0" smtClean="0"/>
              <a:t> </a:t>
            </a:r>
            <a:r>
              <a:rPr lang="es-ES" dirty="0" err="1" smtClean="0"/>
              <a:t>state</a:t>
            </a:r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Wizard</a:t>
            </a:r>
            <a:r>
              <a:rPr lang="es-ES" dirty="0" smtClean="0"/>
              <a:t> FSM</a:t>
            </a:r>
            <a:endParaRPr lang="es-ES" dirty="0"/>
          </a:p>
        </p:txBody>
      </p:sp>
      <p:sp>
        <p:nvSpPr>
          <p:cNvPr id="46" name="45 Elipse"/>
          <p:cNvSpPr/>
          <p:nvPr/>
        </p:nvSpPr>
        <p:spPr>
          <a:xfrm>
            <a:off x="2000232" y="1714488"/>
            <a:ext cx="428628" cy="42862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  <a:endParaRPr lang="es-ES" dirty="0"/>
          </a:p>
        </p:txBody>
      </p:sp>
      <p:sp>
        <p:nvSpPr>
          <p:cNvPr id="47" name="46 Elipse"/>
          <p:cNvSpPr/>
          <p:nvPr/>
        </p:nvSpPr>
        <p:spPr>
          <a:xfrm>
            <a:off x="3000364" y="2500306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</a:t>
            </a:r>
            <a:endParaRPr lang="es-ES" dirty="0"/>
          </a:p>
        </p:txBody>
      </p:sp>
      <p:sp>
        <p:nvSpPr>
          <p:cNvPr id="48" name="47 Elipse"/>
          <p:cNvSpPr/>
          <p:nvPr/>
        </p:nvSpPr>
        <p:spPr>
          <a:xfrm>
            <a:off x="3000364" y="4429132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W</a:t>
            </a:r>
            <a:endParaRPr lang="es-ES" dirty="0"/>
          </a:p>
        </p:txBody>
      </p:sp>
      <p:cxnSp>
        <p:nvCxnSpPr>
          <p:cNvPr id="49" name="48 Conector recto de flecha"/>
          <p:cNvCxnSpPr>
            <a:stCxn id="47" idx="3"/>
            <a:endCxn id="48" idx="1"/>
          </p:cNvCxnSpPr>
          <p:nvPr/>
        </p:nvCxnSpPr>
        <p:spPr>
          <a:xfrm rot="5400000">
            <a:off x="2250265" y="3679033"/>
            <a:ext cx="16257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>
            <a:stCxn id="48" idx="7"/>
            <a:endCxn id="47" idx="5"/>
          </p:cNvCxnSpPr>
          <p:nvPr/>
        </p:nvCxnSpPr>
        <p:spPr>
          <a:xfrm rot="5400000" flipH="1" flipV="1">
            <a:off x="2553351" y="3679033"/>
            <a:ext cx="16257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50 Elipse"/>
          <p:cNvSpPr/>
          <p:nvPr/>
        </p:nvSpPr>
        <p:spPr>
          <a:xfrm>
            <a:off x="5429256" y="4429132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</a:t>
            </a:r>
            <a:endParaRPr lang="es-ES" dirty="0"/>
          </a:p>
        </p:txBody>
      </p:sp>
      <p:cxnSp>
        <p:nvCxnSpPr>
          <p:cNvPr id="54" name="53 Conector recto de flecha"/>
          <p:cNvCxnSpPr>
            <a:stCxn id="46" idx="5"/>
            <a:endCxn id="47" idx="1"/>
          </p:cNvCxnSpPr>
          <p:nvPr/>
        </p:nvCxnSpPr>
        <p:spPr>
          <a:xfrm rot="16200000" flipH="1">
            <a:off x="2473246" y="1973188"/>
            <a:ext cx="482732" cy="6970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54 Conector recto de flecha"/>
          <p:cNvCxnSpPr>
            <a:stCxn id="48" idx="5"/>
            <a:endCxn id="51" idx="3"/>
          </p:cNvCxnSpPr>
          <p:nvPr/>
        </p:nvCxnSpPr>
        <p:spPr>
          <a:xfrm rot="16200000" flipH="1">
            <a:off x="4429124" y="3732086"/>
            <a:ext cx="1588" cy="21258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 de flecha"/>
          <p:cNvCxnSpPr>
            <a:stCxn id="51" idx="1"/>
            <a:endCxn id="48" idx="7"/>
          </p:cNvCxnSpPr>
          <p:nvPr/>
        </p:nvCxnSpPr>
        <p:spPr>
          <a:xfrm rot="16200000" flipV="1">
            <a:off x="4429124" y="3429000"/>
            <a:ext cx="1588" cy="21258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56 Elipse"/>
          <p:cNvSpPr/>
          <p:nvPr/>
        </p:nvSpPr>
        <p:spPr>
          <a:xfrm>
            <a:off x="5429256" y="2500306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</a:t>
            </a:r>
            <a:endParaRPr lang="es-ES" dirty="0"/>
          </a:p>
        </p:txBody>
      </p:sp>
      <p:cxnSp>
        <p:nvCxnSpPr>
          <p:cNvPr id="58" name="57 Conector recto de flecha"/>
          <p:cNvCxnSpPr>
            <a:stCxn id="57" idx="3"/>
            <a:endCxn id="51" idx="1"/>
          </p:cNvCxnSpPr>
          <p:nvPr/>
        </p:nvCxnSpPr>
        <p:spPr>
          <a:xfrm rot="5400000">
            <a:off x="4679157" y="3679033"/>
            <a:ext cx="16257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 de flecha"/>
          <p:cNvCxnSpPr>
            <a:stCxn id="51" idx="7"/>
            <a:endCxn id="57" idx="5"/>
          </p:cNvCxnSpPr>
          <p:nvPr/>
        </p:nvCxnSpPr>
        <p:spPr>
          <a:xfrm rot="5400000" flipH="1" flipV="1">
            <a:off x="4982243" y="3679033"/>
            <a:ext cx="16257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67 CuadroTexto"/>
          <p:cNvSpPr txBox="1"/>
          <p:nvPr/>
        </p:nvSpPr>
        <p:spPr>
          <a:xfrm rot="16200000">
            <a:off x="2387070" y="353008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h</a:t>
            </a:r>
            <a:r>
              <a:rPr lang="es-ES" dirty="0" err="1" smtClean="0"/>
              <a:t>eard</a:t>
            </a:r>
            <a:r>
              <a:rPr lang="es-ES" dirty="0" smtClean="0"/>
              <a:t>()</a:t>
            </a:r>
            <a:endParaRPr lang="es-ES" dirty="0"/>
          </a:p>
        </p:txBody>
      </p:sp>
      <p:sp>
        <p:nvSpPr>
          <p:cNvPr id="69" name="68 CuadroTexto"/>
          <p:cNvSpPr txBox="1"/>
          <p:nvPr/>
        </p:nvSpPr>
        <p:spPr>
          <a:xfrm rot="16200000">
            <a:off x="2613529" y="3601525"/>
            <a:ext cx="128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t(5) &amp; </a:t>
            </a:r>
            <a:r>
              <a:rPr lang="es-ES" dirty="0" err="1" smtClean="0"/>
              <a:t>far</a:t>
            </a:r>
            <a:r>
              <a:rPr lang="es-ES" dirty="0" smtClean="0"/>
              <a:t>()</a:t>
            </a:r>
            <a:endParaRPr lang="es-ES" dirty="0"/>
          </a:p>
        </p:txBody>
      </p:sp>
      <p:sp>
        <p:nvSpPr>
          <p:cNvPr id="70" name="69 CuadroTexto"/>
          <p:cNvSpPr txBox="1"/>
          <p:nvPr/>
        </p:nvSpPr>
        <p:spPr>
          <a:xfrm>
            <a:off x="3428992" y="4143380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heard</a:t>
            </a:r>
            <a:r>
              <a:rPr lang="es-ES" dirty="0" smtClean="0"/>
              <a:t>() &amp; !</a:t>
            </a:r>
            <a:r>
              <a:rPr lang="es-ES" dirty="0" err="1" smtClean="0"/>
              <a:t>seen</a:t>
            </a:r>
            <a:r>
              <a:rPr lang="es-ES" dirty="0" smtClean="0"/>
              <a:t>()</a:t>
            </a:r>
            <a:endParaRPr lang="es-ES" dirty="0"/>
          </a:p>
        </p:txBody>
      </p:sp>
      <p:sp>
        <p:nvSpPr>
          <p:cNvPr id="71" name="70 CuadroTexto"/>
          <p:cNvSpPr txBox="1"/>
          <p:nvPr/>
        </p:nvSpPr>
        <p:spPr>
          <a:xfrm>
            <a:off x="4000496" y="4429132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seen</a:t>
            </a:r>
            <a:r>
              <a:rPr lang="es-ES" dirty="0" smtClean="0"/>
              <a:t>()</a:t>
            </a:r>
            <a:endParaRPr lang="es-ES" dirty="0"/>
          </a:p>
        </p:txBody>
      </p:sp>
      <p:sp>
        <p:nvSpPr>
          <p:cNvPr id="72" name="71 CuadroTexto"/>
          <p:cNvSpPr txBox="1"/>
          <p:nvPr/>
        </p:nvSpPr>
        <p:spPr>
          <a:xfrm rot="16200000">
            <a:off x="5078137" y="3351492"/>
            <a:ext cx="107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c</a:t>
            </a:r>
            <a:r>
              <a:rPr lang="es-ES" dirty="0" err="1" smtClean="0"/>
              <a:t>lose</a:t>
            </a:r>
            <a:r>
              <a:rPr lang="es-ES" dirty="0" smtClean="0"/>
              <a:t>()</a:t>
            </a:r>
            <a:endParaRPr lang="es-ES" dirty="0"/>
          </a:p>
        </p:txBody>
      </p:sp>
      <p:sp>
        <p:nvSpPr>
          <p:cNvPr id="73" name="72 CuadroTexto"/>
          <p:cNvSpPr txBox="1"/>
          <p:nvPr/>
        </p:nvSpPr>
        <p:spPr>
          <a:xfrm rot="16200000">
            <a:off x="4220881" y="3280053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seen</a:t>
            </a:r>
            <a:r>
              <a:rPr lang="es-ES" dirty="0" smtClean="0"/>
              <a:t>() &amp; !</a:t>
            </a:r>
            <a:r>
              <a:rPr lang="es-ES" dirty="0" err="1" smtClean="0"/>
              <a:t>close</a:t>
            </a:r>
            <a:r>
              <a:rPr lang="es-ES" dirty="0" smtClean="0"/>
              <a:t>()</a:t>
            </a:r>
            <a:endParaRPr lang="es-ES" dirty="0"/>
          </a:p>
        </p:txBody>
      </p:sp>
      <p:sp>
        <p:nvSpPr>
          <p:cNvPr id="76" name="75 Redondear rectángulo de esquina diagonal"/>
          <p:cNvSpPr/>
          <p:nvPr/>
        </p:nvSpPr>
        <p:spPr>
          <a:xfrm>
            <a:off x="1071538" y="2928934"/>
            <a:ext cx="1143008" cy="642942"/>
          </a:xfrm>
          <a:prstGeom prst="round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Wait</a:t>
            </a:r>
            <a:endParaRPr lang="es-ES" dirty="0"/>
          </a:p>
        </p:txBody>
      </p:sp>
      <p:sp>
        <p:nvSpPr>
          <p:cNvPr id="77" name="76 Redondear rectángulo de esquina diagonal"/>
          <p:cNvSpPr/>
          <p:nvPr/>
        </p:nvSpPr>
        <p:spPr>
          <a:xfrm>
            <a:off x="1357290" y="4857760"/>
            <a:ext cx="1143008" cy="857256"/>
          </a:xfrm>
          <a:prstGeom prst="round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Look</a:t>
            </a:r>
          </a:p>
          <a:p>
            <a:pPr algn="ctr"/>
            <a:r>
              <a:rPr lang="es-ES" dirty="0" err="1" smtClean="0"/>
              <a:t>Around</a:t>
            </a:r>
            <a:endParaRPr lang="es-ES" dirty="0"/>
          </a:p>
        </p:txBody>
      </p:sp>
      <p:sp>
        <p:nvSpPr>
          <p:cNvPr id="78" name="77 Redondear rectángulo de esquina diagonal"/>
          <p:cNvSpPr/>
          <p:nvPr/>
        </p:nvSpPr>
        <p:spPr>
          <a:xfrm>
            <a:off x="5715008" y="5072074"/>
            <a:ext cx="1143008" cy="785818"/>
          </a:xfrm>
          <a:prstGeom prst="round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Long </a:t>
            </a:r>
            <a:r>
              <a:rPr lang="es-ES" dirty="0" err="1" smtClean="0"/>
              <a:t>Range</a:t>
            </a:r>
            <a:endParaRPr lang="es-ES" dirty="0" smtClean="0"/>
          </a:p>
          <a:p>
            <a:pPr algn="ctr"/>
            <a:r>
              <a:rPr lang="es-ES" dirty="0" err="1" smtClean="0"/>
              <a:t>Magic</a:t>
            </a:r>
            <a:endParaRPr lang="es-ES" dirty="0"/>
          </a:p>
        </p:txBody>
      </p:sp>
      <p:sp>
        <p:nvSpPr>
          <p:cNvPr id="79" name="78 Redondear rectángulo de esquina diagonal"/>
          <p:cNvSpPr/>
          <p:nvPr/>
        </p:nvSpPr>
        <p:spPr>
          <a:xfrm>
            <a:off x="6357950" y="2928934"/>
            <a:ext cx="1143008" cy="785818"/>
          </a:xfrm>
          <a:prstGeom prst="round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Short</a:t>
            </a:r>
          </a:p>
          <a:p>
            <a:pPr algn="ctr"/>
            <a:r>
              <a:rPr lang="es-ES" dirty="0" err="1" smtClean="0"/>
              <a:t>Range</a:t>
            </a:r>
            <a:endParaRPr lang="es-ES" dirty="0" smtClean="0"/>
          </a:p>
          <a:p>
            <a:pPr algn="ctr"/>
            <a:r>
              <a:rPr lang="es-ES" dirty="0" err="1" smtClean="0"/>
              <a:t>Magic</a:t>
            </a:r>
            <a:endParaRPr lang="es-ES" dirty="0"/>
          </a:p>
        </p:txBody>
      </p:sp>
      <p:cxnSp>
        <p:nvCxnSpPr>
          <p:cNvPr id="82" name="81 Conector recto"/>
          <p:cNvCxnSpPr>
            <a:stCxn id="76" idx="0"/>
            <a:endCxn id="47" idx="2"/>
          </p:cNvCxnSpPr>
          <p:nvPr/>
        </p:nvCxnSpPr>
        <p:spPr>
          <a:xfrm flipV="1">
            <a:off x="2214546" y="2714620"/>
            <a:ext cx="785818" cy="53578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4" name="83 Conector recto"/>
          <p:cNvCxnSpPr>
            <a:stCxn id="79" idx="2"/>
            <a:endCxn id="57" idx="5"/>
          </p:cNvCxnSpPr>
          <p:nvPr/>
        </p:nvCxnSpPr>
        <p:spPr>
          <a:xfrm rot="10800000">
            <a:off x="5795114" y="2866163"/>
            <a:ext cx="562837" cy="45568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6" name="85 Conector recto"/>
          <p:cNvCxnSpPr>
            <a:stCxn id="78" idx="3"/>
            <a:endCxn id="51" idx="5"/>
          </p:cNvCxnSpPr>
          <p:nvPr/>
        </p:nvCxnSpPr>
        <p:spPr>
          <a:xfrm rot="16200000" flipV="1">
            <a:off x="5902271" y="4687832"/>
            <a:ext cx="277085" cy="49139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7" name="86 Conector recto"/>
          <p:cNvCxnSpPr>
            <a:stCxn id="77" idx="0"/>
            <a:endCxn id="48" idx="3"/>
          </p:cNvCxnSpPr>
          <p:nvPr/>
        </p:nvCxnSpPr>
        <p:spPr>
          <a:xfrm flipV="1">
            <a:off x="2500298" y="4794989"/>
            <a:ext cx="562837" cy="49139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8" name="87 CuadroTexto"/>
          <p:cNvSpPr txBox="1"/>
          <p:nvPr/>
        </p:nvSpPr>
        <p:spPr>
          <a:xfrm>
            <a:off x="6357950" y="3929066"/>
            <a:ext cx="1928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t(x) : at </a:t>
            </a:r>
            <a:r>
              <a:rPr lang="es-ES" dirty="0" err="1" smtClean="0"/>
              <a:t>least</a:t>
            </a:r>
            <a:r>
              <a:rPr lang="es-ES" dirty="0" smtClean="0"/>
              <a:t> x </a:t>
            </a:r>
            <a:r>
              <a:rPr lang="es-ES" dirty="0" err="1" smtClean="0"/>
              <a:t>seconds</a:t>
            </a:r>
            <a:r>
              <a:rPr lang="es-ES" dirty="0" smtClean="0"/>
              <a:t> in </a:t>
            </a:r>
            <a:r>
              <a:rPr lang="es-ES" dirty="0" err="1" smtClean="0"/>
              <a:t>given</a:t>
            </a:r>
            <a:r>
              <a:rPr lang="es-ES" dirty="0" smtClean="0"/>
              <a:t> </a:t>
            </a:r>
            <a:r>
              <a:rPr lang="es-ES" dirty="0" err="1" smtClean="0"/>
              <a:t>state</a:t>
            </a:r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Peasant</a:t>
            </a:r>
            <a:r>
              <a:rPr lang="es-ES" dirty="0" smtClean="0"/>
              <a:t> FSM</a:t>
            </a:r>
            <a:endParaRPr lang="es-ES" dirty="0"/>
          </a:p>
        </p:txBody>
      </p:sp>
      <p:sp>
        <p:nvSpPr>
          <p:cNvPr id="4" name="3 Elipse"/>
          <p:cNvSpPr/>
          <p:nvPr/>
        </p:nvSpPr>
        <p:spPr>
          <a:xfrm>
            <a:off x="2000232" y="2500306"/>
            <a:ext cx="428628" cy="42862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  <a:endParaRPr lang="es-ES" dirty="0"/>
          </a:p>
        </p:txBody>
      </p:sp>
      <p:sp>
        <p:nvSpPr>
          <p:cNvPr id="5" name="4 Elipse"/>
          <p:cNvSpPr/>
          <p:nvPr/>
        </p:nvSpPr>
        <p:spPr>
          <a:xfrm>
            <a:off x="3000364" y="3571876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</a:t>
            </a:r>
            <a:endParaRPr lang="es-ES" dirty="0"/>
          </a:p>
        </p:txBody>
      </p:sp>
      <p:sp>
        <p:nvSpPr>
          <p:cNvPr id="6" name="5 Elipse"/>
          <p:cNvSpPr/>
          <p:nvPr/>
        </p:nvSpPr>
        <p:spPr>
          <a:xfrm>
            <a:off x="3000364" y="5214950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W</a:t>
            </a:r>
            <a:endParaRPr lang="es-ES" dirty="0"/>
          </a:p>
        </p:txBody>
      </p:sp>
      <p:cxnSp>
        <p:nvCxnSpPr>
          <p:cNvPr id="7" name="6 Conector recto de flecha"/>
          <p:cNvCxnSpPr>
            <a:stCxn id="5" idx="3"/>
            <a:endCxn id="6" idx="1"/>
          </p:cNvCxnSpPr>
          <p:nvPr/>
        </p:nvCxnSpPr>
        <p:spPr>
          <a:xfrm rot="5400000">
            <a:off x="2393141" y="4607727"/>
            <a:ext cx="13399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>
            <a:stCxn id="6" idx="7"/>
            <a:endCxn id="5" idx="5"/>
          </p:cNvCxnSpPr>
          <p:nvPr/>
        </p:nvCxnSpPr>
        <p:spPr>
          <a:xfrm rot="5400000" flipH="1" flipV="1">
            <a:off x="2696227" y="4607727"/>
            <a:ext cx="13399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Elipse"/>
          <p:cNvSpPr/>
          <p:nvPr/>
        </p:nvSpPr>
        <p:spPr>
          <a:xfrm>
            <a:off x="4071934" y="2285992"/>
            <a:ext cx="428628" cy="42862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</a:t>
            </a:r>
          </a:p>
        </p:txBody>
      </p:sp>
      <p:cxnSp>
        <p:nvCxnSpPr>
          <p:cNvPr id="11" name="10 Conector recto de flecha"/>
          <p:cNvCxnSpPr>
            <a:stCxn id="5" idx="0"/>
            <a:endCxn id="10" idx="2"/>
          </p:cNvCxnSpPr>
          <p:nvPr/>
        </p:nvCxnSpPr>
        <p:spPr>
          <a:xfrm rot="5400000" flipH="1" flipV="1">
            <a:off x="3107521" y="2607463"/>
            <a:ext cx="1071570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>
            <a:stCxn id="4" idx="5"/>
            <a:endCxn id="5" idx="1"/>
          </p:cNvCxnSpPr>
          <p:nvPr/>
        </p:nvCxnSpPr>
        <p:spPr>
          <a:xfrm rot="16200000" flipH="1">
            <a:off x="2330370" y="2901882"/>
            <a:ext cx="768484" cy="6970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>
            <a:stCxn id="6" idx="5"/>
            <a:endCxn id="15" idx="3"/>
          </p:cNvCxnSpPr>
          <p:nvPr/>
        </p:nvCxnSpPr>
        <p:spPr>
          <a:xfrm rot="16200000" flipH="1">
            <a:off x="4464843" y="4482185"/>
            <a:ext cx="1588" cy="21972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>
            <a:stCxn id="15" idx="1"/>
            <a:endCxn id="6" idx="7"/>
          </p:cNvCxnSpPr>
          <p:nvPr/>
        </p:nvCxnSpPr>
        <p:spPr>
          <a:xfrm rot="16200000" flipV="1">
            <a:off x="4464843" y="4179099"/>
            <a:ext cx="1588" cy="21972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Elipse"/>
          <p:cNvSpPr/>
          <p:nvPr/>
        </p:nvSpPr>
        <p:spPr>
          <a:xfrm>
            <a:off x="5500694" y="5214950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</a:t>
            </a:r>
            <a:endParaRPr lang="es-ES" dirty="0"/>
          </a:p>
        </p:txBody>
      </p:sp>
      <p:sp>
        <p:nvSpPr>
          <p:cNvPr id="18" name="17 Elipse"/>
          <p:cNvSpPr/>
          <p:nvPr/>
        </p:nvSpPr>
        <p:spPr>
          <a:xfrm>
            <a:off x="7000892" y="5214950"/>
            <a:ext cx="428628" cy="4286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ES" dirty="0"/>
          </a:p>
        </p:txBody>
      </p:sp>
      <p:cxnSp>
        <p:nvCxnSpPr>
          <p:cNvPr id="19" name="18 Conector recto de flecha"/>
          <p:cNvCxnSpPr>
            <a:stCxn id="15" idx="7"/>
            <a:endCxn id="18" idx="1"/>
          </p:cNvCxnSpPr>
          <p:nvPr/>
        </p:nvCxnSpPr>
        <p:spPr>
          <a:xfrm rot="5400000" flipH="1" flipV="1">
            <a:off x="6465107" y="4679165"/>
            <a:ext cx="1588" cy="1197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6072198" y="4917056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h</a:t>
            </a:r>
            <a:r>
              <a:rPr lang="es-ES" dirty="0" err="1" smtClean="0"/>
              <a:t>urt</a:t>
            </a:r>
            <a:r>
              <a:rPr lang="es-ES" dirty="0" smtClean="0"/>
              <a:t>() </a:t>
            </a:r>
            <a:endParaRPr lang="es-ES" dirty="0"/>
          </a:p>
        </p:txBody>
      </p:sp>
      <p:sp>
        <p:nvSpPr>
          <p:cNvPr id="21" name="20 CuadroTexto"/>
          <p:cNvSpPr txBox="1"/>
          <p:nvPr/>
        </p:nvSpPr>
        <p:spPr>
          <a:xfrm rot="18499976">
            <a:off x="3155326" y="2780743"/>
            <a:ext cx="70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t(20)</a:t>
            </a:r>
            <a:endParaRPr lang="es-ES" dirty="0"/>
          </a:p>
        </p:txBody>
      </p:sp>
      <p:cxnSp>
        <p:nvCxnSpPr>
          <p:cNvPr id="22" name="21 Conector recto de flecha"/>
          <p:cNvCxnSpPr>
            <a:stCxn id="10" idx="4"/>
            <a:endCxn id="5" idx="6"/>
          </p:cNvCxnSpPr>
          <p:nvPr/>
        </p:nvCxnSpPr>
        <p:spPr>
          <a:xfrm rot="5400000">
            <a:off x="3321835" y="2821777"/>
            <a:ext cx="1071570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>
            <a:stCxn id="10" idx="4"/>
            <a:endCxn id="6" idx="7"/>
          </p:cNvCxnSpPr>
          <p:nvPr/>
        </p:nvCxnSpPr>
        <p:spPr>
          <a:xfrm rot="5400000">
            <a:off x="2544685" y="3536157"/>
            <a:ext cx="2563101" cy="9200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CuadroTexto"/>
          <p:cNvSpPr txBox="1"/>
          <p:nvPr/>
        </p:nvSpPr>
        <p:spPr>
          <a:xfrm rot="18499976">
            <a:off x="3368004" y="2995057"/>
            <a:ext cx="70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t(20)</a:t>
            </a:r>
            <a:endParaRPr lang="es-ES" dirty="0"/>
          </a:p>
        </p:txBody>
      </p:sp>
      <p:sp>
        <p:nvSpPr>
          <p:cNvPr id="25" name="24 CuadroTexto"/>
          <p:cNvSpPr txBox="1"/>
          <p:nvPr/>
        </p:nvSpPr>
        <p:spPr>
          <a:xfrm rot="17398754">
            <a:off x="3369187" y="3915978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heard</a:t>
            </a:r>
            <a:r>
              <a:rPr lang="es-ES" dirty="0" smtClean="0"/>
              <a:t>()</a:t>
            </a:r>
            <a:endParaRPr lang="es-ES" dirty="0"/>
          </a:p>
        </p:txBody>
      </p:sp>
      <p:sp>
        <p:nvSpPr>
          <p:cNvPr id="26" name="25 CuadroTexto"/>
          <p:cNvSpPr txBox="1"/>
          <p:nvPr/>
        </p:nvSpPr>
        <p:spPr>
          <a:xfrm rot="16200000">
            <a:off x="2387070" y="4315904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h</a:t>
            </a:r>
            <a:r>
              <a:rPr lang="es-ES" dirty="0" err="1" smtClean="0"/>
              <a:t>eard</a:t>
            </a:r>
            <a:r>
              <a:rPr lang="es-ES" dirty="0" smtClean="0"/>
              <a:t>()</a:t>
            </a:r>
            <a:endParaRPr lang="es-ES" dirty="0"/>
          </a:p>
        </p:txBody>
      </p:sp>
      <p:sp>
        <p:nvSpPr>
          <p:cNvPr id="27" name="26 CuadroTexto"/>
          <p:cNvSpPr txBox="1"/>
          <p:nvPr/>
        </p:nvSpPr>
        <p:spPr>
          <a:xfrm rot="16200000">
            <a:off x="2506371" y="4280184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t(15) &amp; </a:t>
            </a:r>
            <a:r>
              <a:rPr lang="es-ES" dirty="0" err="1" smtClean="0"/>
              <a:t>far</a:t>
            </a:r>
            <a:r>
              <a:rPr lang="es-ES" dirty="0" smtClean="0"/>
              <a:t>()</a:t>
            </a:r>
            <a:endParaRPr lang="es-ES" dirty="0"/>
          </a:p>
        </p:txBody>
      </p:sp>
      <p:sp>
        <p:nvSpPr>
          <p:cNvPr id="28" name="27 CuadroTexto"/>
          <p:cNvSpPr txBox="1"/>
          <p:nvPr/>
        </p:nvSpPr>
        <p:spPr>
          <a:xfrm>
            <a:off x="3643306" y="4917056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heard</a:t>
            </a:r>
            <a:r>
              <a:rPr lang="es-ES" dirty="0" smtClean="0"/>
              <a:t>() &amp; !</a:t>
            </a:r>
            <a:r>
              <a:rPr lang="es-ES" dirty="0" err="1" smtClean="0"/>
              <a:t>seen</a:t>
            </a:r>
            <a:r>
              <a:rPr lang="es-ES" dirty="0" smtClean="0"/>
              <a:t>()</a:t>
            </a:r>
            <a:endParaRPr lang="es-ES" dirty="0"/>
          </a:p>
        </p:txBody>
      </p:sp>
      <p:sp>
        <p:nvSpPr>
          <p:cNvPr id="29" name="28 CuadroTexto"/>
          <p:cNvSpPr txBox="1"/>
          <p:nvPr/>
        </p:nvSpPr>
        <p:spPr>
          <a:xfrm>
            <a:off x="4000496" y="5214950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seen</a:t>
            </a:r>
            <a:r>
              <a:rPr lang="es-ES" dirty="0" smtClean="0"/>
              <a:t>()</a:t>
            </a:r>
            <a:endParaRPr lang="es-ES" dirty="0"/>
          </a:p>
        </p:txBody>
      </p:sp>
      <p:sp>
        <p:nvSpPr>
          <p:cNvPr id="34" name="33 Redondear rectángulo de esquina diagonal"/>
          <p:cNvSpPr/>
          <p:nvPr/>
        </p:nvSpPr>
        <p:spPr>
          <a:xfrm>
            <a:off x="1071538" y="3714752"/>
            <a:ext cx="1143008" cy="642942"/>
          </a:xfrm>
          <a:prstGeom prst="round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Work</a:t>
            </a:r>
            <a:r>
              <a:rPr lang="es-ES" dirty="0" smtClean="0"/>
              <a:t> </a:t>
            </a:r>
            <a:r>
              <a:rPr lang="es-ES" dirty="0" err="1" smtClean="0"/>
              <a:t>Work</a:t>
            </a:r>
            <a:r>
              <a:rPr lang="es-ES" dirty="0" smtClean="0"/>
              <a:t>!</a:t>
            </a:r>
            <a:endParaRPr lang="es-ES" dirty="0"/>
          </a:p>
        </p:txBody>
      </p:sp>
      <p:sp>
        <p:nvSpPr>
          <p:cNvPr id="35" name="34 Redondear rectángulo de esquina diagonal"/>
          <p:cNvSpPr/>
          <p:nvPr/>
        </p:nvSpPr>
        <p:spPr>
          <a:xfrm>
            <a:off x="1071538" y="5572140"/>
            <a:ext cx="1143008" cy="642942"/>
          </a:xfrm>
          <a:prstGeom prst="round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Alarm</a:t>
            </a:r>
            <a:r>
              <a:rPr lang="es-ES" dirty="0" smtClean="0"/>
              <a:t>!</a:t>
            </a:r>
            <a:endParaRPr lang="es-ES" dirty="0"/>
          </a:p>
        </p:txBody>
      </p:sp>
      <p:sp>
        <p:nvSpPr>
          <p:cNvPr id="37" name="36 Redondear rectángulo de esquina diagonal"/>
          <p:cNvSpPr/>
          <p:nvPr/>
        </p:nvSpPr>
        <p:spPr>
          <a:xfrm>
            <a:off x="6929454" y="4357694"/>
            <a:ext cx="1143008" cy="500066"/>
          </a:xfrm>
          <a:prstGeom prst="round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Attack</a:t>
            </a:r>
            <a:endParaRPr lang="es-ES" dirty="0"/>
          </a:p>
        </p:txBody>
      </p:sp>
      <p:sp>
        <p:nvSpPr>
          <p:cNvPr id="38" name="37 Redondear rectángulo de esquina diagonal"/>
          <p:cNvSpPr/>
          <p:nvPr/>
        </p:nvSpPr>
        <p:spPr>
          <a:xfrm>
            <a:off x="4857752" y="4000504"/>
            <a:ext cx="1143008" cy="571504"/>
          </a:xfrm>
          <a:prstGeom prst="round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Run</a:t>
            </a:r>
            <a:r>
              <a:rPr lang="es-ES" dirty="0" smtClean="0"/>
              <a:t> </a:t>
            </a:r>
            <a:r>
              <a:rPr lang="es-ES" dirty="0" err="1" smtClean="0"/>
              <a:t>Away</a:t>
            </a:r>
            <a:endParaRPr lang="es-ES" dirty="0"/>
          </a:p>
        </p:txBody>
      </p:sp>
      <p:sp>
        <p:nvSpPr>
          <p:cNvPr id="39" name="38 Redondear rectángulo de esquina diagonal"/>
          <p:cNvSpPr/>
          <p:nvPr/>
        </p:nvSpPr>
        <p:spPr>
          <a:xfrm>
            <a:off x="3357554" y="1500174"/>
            <a:ext cx="1428760" cy="500066"/>
          </a:xfrm>
          <a:prstGeom prst="round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Sleep</a:t>
            </a:r>
            <a:endParaRPr lang="es-ES" dirty="0"/>
          </a:p>
        </p:txBody>
      </p:sp>
      <p:cxnSp>
        <p:nvCxnSpPr>
          <p:cNvPr id="40" name="39 Conector recto"/>
          <p:cNvCxnSpPr>
            <a:stCxn id="34" idx="0"/>
            <a:endCxn id="5" idx="2"/>
          </p:cNvCxnSpPr>
          <p:nvPr/>
        </p:nvCxnSpPr>
        <p:spPr>
          <a:xfrm flipV="1">
            <a:off x="2214546" y="3786190"/>
            <a:ext cx="785818" cy="25003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40 Conector recto"/>
          <p:cNvCxnSpPr>
            <a:stCxn id="39" idx="1"/>
            <a:endCxn id="10" idx="0"/>
          </p:cNvCxnSpPr>
          <p:nvPr/>
        </p:nvCxnSpPr>
        <p:spPr>
          <a:xfrm rot="16200000" flipH="1">
            <a:off x="4036215" y="2035959"/>
            <a:ext cx="285752" cy="21431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42 Conector recto"/>
          <p:cNvCxnSpPr>
            <a:stCxn id="38" idx="3"/>
            <a:endCxn id="15" idx="0"/>
          </p:cNvCxnSpPr>
          <p:nvPr/>
        </p:nvCxnSpPr>
        <p:spPr>
          <a:xfrm rot="16200000" flipH="1">
            <a:off x="4964909" y="4464851"/>
            <a:ext cx="1214446" cy="28575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44 Conector recto"/>
          <p:cNvCxnSpPr>
            <a:stCxn id="35" idx="0"/>
            <a:endCxn id="6" idx="3"/>
          </p:cNvCxnSpPr>
          <p:nvPr/>
        </p:nvCxnSpPr>
        <p:spPr>
          <a:xfrm flipV="1">
            <a:off x="2214546" y="5580807"/>
            <a:ext cx="848589" cy="31280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6" name="45 CuadroTexto"/>
          <p:cNvSpPr txBox="1"/>
          <p:nvPr/>
        </p:nvSpPr>
        <p:spPr>
          <a:xfrm>
            <a:off x="6286512" y="3071810"/>
            <a:ext cx="1928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t(x) : at </a:t>
            </a:r>
            <a:r>
              <a:rPr lang="es-ES" dirty="0" err="1" smtClean="0"/>
              <a:t>least</a:t>
            </a:r>
            <a:r>
              <a:rPr lang="es-ES" dirty="0" smtClean="0"/>
              <a:t> x </a:t>
            </a:r>
            <a:r>
              <a:rPr lang="es-ES" dirty="0" err="1" smtClean="0"/>
              <a:t>seconds</a:t>
            </a:r>
            <a:r>
              <a:rPr lang="es-ES" dirty="0" smtClean="0"/>
              <a:t> in </a:t>
            </a:r>
            <a:r>
              <a:rPr lang="es-ES" dirty="0" err="1" smtClean="0"/>
              <a:t>given</a:t>
            </a:r>
            <a:r>
              <a:rPr lang="es-ES" dirty="0" smtClean="0"/>
              <a:t> </a:t>
            </a:r>
            <a:r>
              <a:rPr lang="es-ES" dirty="0" err="1" smtClean="0"/>
              <a:t>state</a:t>
            </a:r>
            <a:endParaRPr lang="es-ES" dirty="0"/>
          </a:p>
        </p:txBody>
      </p:sp>
      <p:cxnSp>
        <p:nvCxnSpPr>
          <p:cNvPr id="56" name="55 Conector recto de flecha"/>
          <p:cNvCxnSpPr>
            <a:stCxn id="18" idx="3"/>
            <a:endCxn id="15" idx="5"/>
          </p:cNvCxnSpPr>
          <p:nvPr/>
        </p:nvCxnSpPr>
        <p:spPr>
          <a:xfrm rot="5400000">
            <a:off x="6465107" y="4982251"/>
            <a:ext cx="1588" cy="1197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56 CuadroTexto"/>
          <p:cNvSpPr txBox="1"/>
          <p:nvPr/>
        </p:nvSpPr>
        <p:spPr>
          <a:xfrm>
            <a:off x="6000760" y="5274246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!</a:t>
            </a:r>
            <a:r>
              <a:rPr lang="es-ES" dirty="0" err="1" smtClean="0"/>
              <a:t>close</a:t>
            </a:r>
            <a:r>
              <a:rPr lang="es-ES" dirty="0" smtClean="0"/>
              <a:t>()</a:t>
            </a:r>
            <a:endParaRPr lang="es-ES" dirty="0"/>
          </a:p>
        </p:txBody>
      </p:sp>
      <p:cxnSp>
        <p:nvCxnSpPr>
          <p:cNvPr id="64" name="63 Conector recto"/>
          <p:cNvCxnSpPr>
            <a:stCxn id="37" idx="1"/>
            <a:endCxn id="18" idx="0"/>
          </p:cNvCxnSpPr>
          <p:nvPr/>
        </p:nvCxnSpPr>
        <p:spPr>
          <a:xfrm rot="5400000">
            <a:off x="7179487" y="4893479"/>
            <a:ext cx="357190" cy="28575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Woman</a:t>
            </a:r>
            <a:r>
              <a:rPr lang="es-ES" dirty="0" smtClean="0"/>
              <a:t> FSM</a:t>
            </a:r>
            <a:endParaRPr lang="es-ES" dirty="0"/>
          </a:p>
        </p:txBody>
      </p:sp>
      <p:sp>
        <p:nvSpPr>
          <p:cNvPr id="4" name="3 Elipse"/>
          <p:cNvSpPr/>
          <p:nvPr/>
        </p:nvSpPr>
        <p:spPr>
          <a:xfrm>
            <a:off x="2000232" y="1714488"/>
            <a:ext cx="428628" cy="42862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  <a:endParaRPr lang="es-ES" dirty="0"/>
          </a:p>
        </p:txBody>
      </p:sp>
      <p:sp>
        <p:nvSpPr>
          <p:cNvPr id="5" name="4 Elipse"/>
          <p:cNvSpPr/>
          <p:nvPr/>
        </p:nvSpPr>
        <p:spPr>
          <a:xfrm>
            <a:off x="3000364" y="2500306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</a:t>
            </a:r>
            <a:endParaRPr lang="es-ES" dirty="0"/>
          </a:p>
        </p:txBody>
      </p:sp>
      <p:sp>
        <p:nvSpPr>
          <p:cNvPr id="6" name="5 Elipse"/>
          <p:cNvSpPr/>
          <p:nvPr/>
        </p:nvSpPr>
        <p:spPr>
          <a:xfrm>
            <a:off x="3000364" y="4429132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W</a:t>
            </a:r>
            <a:endParaRPr lang="es-ES" dirty="0"/>
          </a:p>
        </p:txBody>
      </p:sp>
      <p:cxnSp>
        <p:nvCxnSpPr>
          <p:cNvPr id="7" name="6 Conector recto de flecha"/>
          <p:cNvCxnSpPr>
            <a:stCxn id="5" idx="3"/>
            <a:endCxn id="6" idx="1"/>
          </p:cNvCxnSpPr>
          <p:nvPr/>
        </p:nvCxnSpPr>
        <p:spPr>
          <a:xfrm rot="5400000">
            <a:off x="2250265" y="3679033"/>
            <a:ext cx="16257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>
            <a:stCxn id="6" idx="7"/>
            <a:endCxn id="5" idx="5"/>
          </p:cNvCxnSpPr>
          <p:nvPr/>
        </p:nvCxnSpPr>
        <p:spPr>
          <a:xfrm rot="5400000" flipH="1" flipV="1">
            <a:off x="2553351" y="3679033"/>
            <a:ext cx="16257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Elipse"/>
          <p:cNvSpPr/>
          <p:nvPr/>
        </p:nvSpPr>
        <p:spPr>
          <a:xfrm>
            <a:off x="5429256" y="4429132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ES" dirty="0"/>
          </a:p>
        </p:txBody>
      </p:sp>
      <p:cxnSp>
        <p:nvCxnSpPr>
          <p:cNvPr id="10" name="9 Conector recto de flecha"/>
          <p:cNvCxnSpPr>
            <a:stCxn id="4" idx="5"/>
            <a:endCxn id="5" idx="1"/>
          </p:cNvCxnSpPr>
          <p:nvPr/>
        </p:nvCxnSpPr>
        <p:spPr>
          <a:xfrm rot="16200000" flipH="1">
            <a:off x="2473246" y="1973188"/>
            <a:ext cx="482732" cy="6970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>
            <a:stCxn id="6" idx="5"/>
            <a:endCxn id="9" idx="3"/>
          </p:cNvCxnSpPr>
          <p:nvPr/>
        </p:nvCxnSpPr>
        <p:spPr>
          <a:xfrm rot="16200000" flipH="1">
            <a:off x="4429124" y="3732086"/>
            <a:ext cx="1588" cy="21258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>
            <a:stCxn id="9" idx="1"/>
            <a:endCxn id="6" idx="7"/>
          </p:cNvCxnSpPr>
          <p:nvPr/>
        </p:nvCxnSpPr>
        <p:spPr>
          <a:xfrm rot="16200000" flipV="1">
            <a:off x="4429124" y="3429000"/>
            <a:ext cx="1588" cy="21258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Elipse"/>
          <p:cNvSpPr/>
          <p:nvPr/>
        </p:nvSpPr>
        <p:spPr>
          <a:xfrm>
            <a:off x="5429256" y="2500306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</a:t>
            </a:r>
            <a:endParaRPr lang="es-ES" dirty="0"/>
          </a:p>
        </p:txBody>
      </p:sp>
      <p:cxnSp>
        <p:nvCxnSpPr>
          <p:cNvPr id="14" name="13 Conector recto de flecha"/>
          <p:cNvCxnSpPr>
            <a:stCxn id="13" idx="3"/>
            <a:endCxn id="9" idx="1"/>
          </p:cNvCxnSpPr>
          <p:nvPr/>
        </p:nvCxnSpPr>
        <p:spPr>
          <a:xfrm rot="5400000">
            <a:off x="4679157" y="3679033"/>
            <a:ext cx="16257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>
            <a:stCxn id="9" idx="7"/>
            <a:endCxn id="13" idx="5"/>
          </p:cNvCxnSpPr>
          <p:nvPr/>
        </p:nvCxnSpPr>
        <p:spPr>
          <a:xfrm rot="5400000" flipH="1" flipV="1">
            <a:off x="4982243" y="3679033"/>
            <a:ext cx="16257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 rot="16200000">
            <a:off x="2387070" y="353008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h</a:t>
            </a:r>
            <a:r>
              <a:rPr lang="es-ES" dirty="0" err="1" smtClean="0"/>
              <a:t>eard</a:t>
            </a:r>
            <a:r>
              <a:rPr lang="es-ES" dirty="0" smtClean="0"/>
              <a:t>()</a:t>
            </a:r>
            <a:endParaRPr lang="es-ES" dirty="0"/>
          </a:p>
        </p:txBody>
      </p:sp>
      <p:sp>
        <p:nvSpPr>
          <p:cNvPr id="17" name="16 CuadroTexto"/>
          <p:cNvSpPr txBox="1"/>
          <p:nvPr/>
        </p:nvSpPr>
        <p:spPr>
          <a:xfrm rot="16200000">
            <a:off x="2613529" y="3601525"/>
            <a:ext cx="128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t(5) &amp; </a:t>
            </a:r>
            <a:r>
              <a:rPr lang="es-ES" dirty="0" err="1" smtClean="0"/>
              <a:t>far</a:t>
            </a:r>
            <a:r>
              <a:rPr lang="es-ES" dirty="0" smtClean="0"/>
              <a:t>()</a:t>
            </a: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3428992" y="4143380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heard</a:t>
            </a:r>
            <a:r>
              <a:rPr lang="es-ES" dirty="0" smtClean="0"/>
              <a:t>() &amp; !</a:t>
            </a:r>
            <a:r>
              <a:rPr lang="es-ES" dirty="0" err="1" smtClean="0"/>
              <a:t>seen</a:t>
            </a:r>
            <a:r>
              <a:rPr lang="es-ES" dirty="0" smtClean="0"/>
              <a:t>()</a:t>
            </a:r>
            <a:endParaRPr lang="es-ES" dirty="0"/>
          </a:p>
        </p:txBody>
      </p:sp>
      <p:sp>
        <p:nvSpPr>
          <p:cNvPr id="19" name="18 CuadroTexto"/>
          <p:cNvSpPr txBox="1"/>
          <p:nvPr/>
        </p:nvSpPr>
        <p:spPr>
          <a:xfrm>
            <a:off x="4000496" y="4429132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seen</a:t>
            </a:r>
            <a:r>
              <a:rPr lang="es-ES" dirty="0" smtClean="0"/>
              <a:t>()</a:t>
            </a:r>
            <a:endParaRPr lang="es-ES" dirty="0"/>
          </a:p>
        </p:txBody>
      </p:sp>
      <p:sp>
        <p:nvSpPr>
          <p:cNvPr id="20" name="19 CuadroTexto"/>
          <p:cNvSpPr txBox="1"/>
          <p:nvPr/>
        </p:nvSpPr>
        <p:spPr>
          <a:xfrm rot="16200000">
            <a:off x="5078137" y="3351492"/>
            <a:ext cx="107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c</a:t>
            </a:r>
            <a:r>
              <a:rPr lang="es-ES" dirty="0" err="1" smtClean="0"/>
              <a:t>lose</a:t>
            </a:r>
            <a:r>
              <a:rPr lang="es-ES" dirty="0" smtClean="0"/>
              <a:t>()</a:t>
            </a:r>
            <a:endParaRPr lang="es-ES" dirty="0"/>
          </a:p>
        </p:txBody>
      </p:sp>
      <p:sp>
        <p:nvSpPr>
          <p:cNvPr id="21" name="20 CuadroTexto"/>
          <p:cNvSpPr txBox="1"/>
          <p:nvPr/>
        </p:nvSpPr>
        <p:spPr>
          <a:xfrm rot="16200000">
            <a:off x="4220881" y="3280053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seen</a:t>
            </a:r>
            <a:r>
              <a:rPr lang="es-ES" dirty="0" smtClean="0"/>
              <a:t>() &amp; !</a:t>
            </a:r>
            <a:r>
              <a:rPr lang="es-ES" dirty="0" err="1" smtClean="0"/>
              <a:t>close</a:t>
            </a:r>
            <a:r>
              <a:rPr lang="es-ES" dirty="0" smtClean="0"/>
              <a:t>()</a:t>
            </a:r>
            <a:endParaRPr lang="es-ES" dirty="0"/>
          </a:p>
        </p:txBody>
      </p:sp>
      <p:sp>
        <p:nvSpPr>
          <p:cNvPr id="22" name="21 Redondear rectángulo de esquina diagonal"/>
          <p:cNvSpPr/>
          <p:nvPr/>
        </p:nvSpPr>
        <p:spPr>
          <a:xfrm>
            <a:off x="1071538" y="2928934"/>
            <a:ext cx="1143008" cy="642942"/>
          </a:xfrm>
          <a:prstGeom prst="round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Wait</a:t>
            </a:r>
            <a:endParaRPr lang="es-ES" dirty="0"/>
          </a:p>
        </p:txBody>
      </p:sp>
      <p:sp>
        <p:nvSpPr>
          <p:cNvPr id="23" name="22 Redondear rectángulo de esquina diagonal"/>
          <p:cNvSpPr/>
          <p:nvPr/>
        </p:nvSpPr>
        <p:spPr>
          <a:xfrm>
            <a:off x="1357290" y="4857760"/>
            <a:ext cx="1143008" cy="857256"/>
          </a:xfrm>
          <a:prstGeom prst="round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Look</a:t>
            </a:r>
          </a:p>
          <a:p>
            <a:pPr algn="ctr"/>
            <a:r>
              <a:rPr lang="es-ES" dirty="0" err="1" smtClean="0"/>
              <a:t>Around</a:t>
            </a:r>
            <a:endParaRPr lang="es-ES" dirty="0"/>
          </a:p>
        </p:txBody>
      </p:sp>
      <p:sp>
        <p:nvSpPr>
          <p:cNvPr id="24" name="23 Redondear rectángulo de esquina diagonal"/>
          <p:cNvSpPr/>
          <p:nvPr/>
        </p:nvSpPr>
        <p:spPr>
          <a:xfrm>
            <a:off x="5715008" y="5072074"/>
            <a:ext cx="1143008" cy="785818"/>
          </a:xfrm>
          <a:prstGeom prst="round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Chase </a:t>
            </a:r>
            <a:r>
              <a:rPr lang="es-ES" dirty="0" err="1" smtClean="0"/>
              <a:t>Your</a:t>
            </a:r>
            <a:r>
              <a:rPr lang="es-ES" dirty="0" smtClean="0"/>
              <a:t> </a:t>
            </a:r>
            <a:r>
              <a:rPr lang="es-ES" dirty="0" err="1" smtClean="0"/>
              <a:t>Love</a:t>
            </a:r>
            <a:r>
              <a:rPr lang="es-ES" dirty="0" smtClean="0"/>
              <a:t>!</a:t>
            </a:r>
            <a:endParaRPr lang="es-ES" dirty="0"/>
          </a:p>
        </p:txBody>
      </p:sp>
      <p:sp>
        <p:nvSpPr>
          <p:cNvPr id="25" name="24 Redondear rectángulo de esquina diagonal"/>
          <p:cNvSpPr/>
          <p:nvPr/>
        </p:nvSpPr>
        <p:spPr>
          <a:xfrm>
            <a:off x="6357950" y="2928934"/>
            <a:ext cx="1143008" cy="785818"/>
          </a:xfrm>
          <a:prstGeom prst="round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Love</a:t>
            </a:r>
            <a:r>
              <a:rPr lang="es-ES" dirty="0" smtClean="0"/>
              <a:t>!</a:t>
            </a:r>
            <a:endParaRPr lang="es-ES" dirty="0"/>
          </a:p>
        </p:txBody>
      </p:sp>
      <p:cxnSp>
        <p:nvCxnSpPr>
          <p:cNvPr id="26" name="25 Conector recto"/>
          <p:cNvCxnSpPr>
            <a:stCxn id="22" idx="0"/>
            <a:endCxn id="5" idx="2"/>
          </p:cNvCxnSpPr>
          <p:nvPr/>
        </p:nvCxnSpPr>
        <p:spPr>
          <a:xfrm flipV="1">
            <a:off x="2214546" y="2714620"/>
            <a:ext cx="785818" cy="53578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26 Conector recto"/>
          <p:cNvCxnSpPr>
            <a:stCxn id="25" idx="2"/>
            <a:endCxn id="13" idx="5"/>
          </p:cNvCxnSpPr>
          <p:nvPr/>
        </p:nvCxnSpPr>
        <p:spPr>
          <a:xfrm rot="10800000">
            <a:off x="5795114" y="2866163"/>
            <a:ext cx="562837" cy="45568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27 Conector recto"/>
          <p:cNvCxnSpPr>
            <a:stCxn id="24" idx="3"/>
            <a:endCxn id="9" idx="5"/>
          </p:cNvCxnSpPr>
          <p:nvPr/>
        </p:nvCxnSpPr>
        <p:spPr>
          <a:xfrm rot="16200000" flipV="1">
            <a:off x="5902271" y="4687832"/>
            <a:ext cx="277085" cy="49139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28 Conector recto"/>
          <p:cNvCxnSpPr>
            <a:stCxn id="23" idx="0"/>
            <a:endCxn id="6" idx="3"/>
          </p:cNvCxnSpPr>
          <p:nvPr/>
        </p:nvCxnSpPr>
        <p:spPr>
          <a:xfrm flipV="1">
            <a:off x="2500298" y="4794989"/>
            <a:ext cx="562837" cy="49139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215</Words>
  <Application>Microsoft Office PowerPoint</Application>
  <PresentationFormat>Presentación en pantalla (4:3)</PresentationFormat>
  <Paragraphs>90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Logic FSM</vt:lpstr>
      <vt:lpstr>Soldier FSM</vt:lpstr>
      <vt:lpstr>Wizard FSM</vt:lpstr>
      <vt:lpstr>Peasant FSM</vt:lpstr>
      <vt:lpstr>Woman FSM</vt:lpstr>
    </vt:vector>
  </TitlesOfParts>
  <Company>Evolium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FSM</dc:title>
  <dc:creator>Giorgio Tino</dc:creator>
  <cp:lastModifiedBy>Giorgio Tino</cp:lastModifiedBy>
  <cp:revision>4</cp:revision>
  <dcterms:created xsi:type="dcterms:W3CDTF">2010-04-26T08:41:06Z</dcterms:created>
  <dcterms:modified xsi:type="dcterms:W3CDTF">2010-04-26T12:55:31Z</dcterms:modified>
</cp:coreProperties>
</file>