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Nunito"/>
      <p:regular r:id="rId13"/>
      <p:bold r:id="rId14"/>
      <p:italic r:id="rId15"/>
      <p:boldItalic r:id="rId16"/>
    </p:embeddedFont>
    <p:embeddedFont>
      <p:font typeface="Maven Pro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Nunito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italic.fntdata"/><Relationship Id="rId14" Type="http://schemas.openxmlformats.org/officeDocument/2006/relationships/font" Target="fonts/Nunito-bold.fntdata"/><Relationship Id="rId17" Type="http://schemas.openxmlformats.org/officeDocument/2006/relationships/font" Target="fonts/MavenPro-regular.fntdata"/><Relationship Id="rId16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MavenPr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bd6d82e2a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bd6d82e2a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bd6d82e2aa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bd6d82e2a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bd6d82e2aa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bd6d82e2aa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bd6d82e2aa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bd6d82e2aa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bd6d82e2aa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bd6d82e2aa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bd6d82e2aa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bd6d82e2aa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29"/>
            <a:ext cx="6465300" cy="245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700"/>
              <a:t>Cryptocurrency exchange</a:t>
            </a:r>
            <a:endParaRPr sz="5700"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Requirements &amp; Design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220"/>
              <a:t>Presentation plan</a:t>
            </a:r>
            <a:endParaRPr sz="3220"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163600" y="1633925"/>
            <a:ext cx="7030500" cy="25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Business context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User stories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Architecture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Implementation list</a:t>
            </a:r>
            <a:endParaRPr sz="2400"/>
          </a:p>
        </p:txBody>
      </p:sp>
      <p:pic>
        <p:nvPicPr>
          <p:cNvPr id="285" name="Google Shape;28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5850" y="1799650"/>
            <a:ext cx="3112800" cy="158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220"/>
              <a:t>Business t</a:t>
            </a:r>
            <a:r>
              <a:rPr lang="en" sz="3220"/>
              <a:t>ask</a:t>
            </a:r>
            <a:endParaRPr sz="3220"/>
          </a:p>
        </p:txBody>
      </p:sp>
      <p:sp>
        <p:nvSpPr>
          <p:cNvPr id="291" name="Google Shape;291;p15"/>
          <p:cNvSpPr txBox="1"/>
          <p:nvPr>
            <p:ph idx="1" type="body"/>
          </p:nvPr>
        </p:nvSpPr>
        <p:spPr>
          <a:xfrm>
            <a:off x="311700" y="1541975"/>
            <a:ext cx="4465200" cy="302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Exchange one currency for another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Get fee for every deal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Provide more services for more deals </a:t>
            </a:r>
            <a:endParaRPr sz="2400"/>
          </a:p>
        </p:txBody>
      </p:sp>
      <p:pic>
        <p:nvPicPr>
          <p:cNvPr id="292" name="Google Shape;29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7800" y="1597872"/>
            <a:ext cx="3585625" cy="239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220"/>
              <a:t>User stories</a:t>
            </a:r>
            <a:endParaRPr sz="3220"/>
          </a:p>
        </p:txBody>
      </p:sp>
      <p:sp>
        <p:nvSpPr>
          <p:cNvPr id="298" name="Google Shape;298;p16"/>
          <p:cNvSpPr txBox="1"/>
          <p:nvPr>
            <p:ph idx="1" type="body"/>
          </p:nvPr>
        </p:nvSpPr>
        <p:spPr>
          <a:xfrm>
            <a:off x="1136125" y="1597875"/>
            <a:ext cx="7926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User can sign up -&gt; notify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User can deposit in any currency -&gt; notify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b="1" lang="en" sz="2400"/>
              <a:t>User can create order -&gt; order will be executed</a:t>
            </a:r>
            <a:endParaRPr b="1"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User can see history action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User can get notifications</a:t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High level system arch</a:t>
            </a:r>
            <a:endParaRPr sz="3200"/>
          </a:p>
        </p:txBody>
      </p:sp>
      <p:pic>
        <p:nvPicPr>
          <p:cNvPr id="304" name="Google Shape;30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138" y="1175973"/>
            <a:ext cx="7957876" cy="3967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S</a:t>
            </a:r>
            <a:r>
              <a:rPr lang="en" sz="3200"/>
              <a:t>ystem layer arch</a:t>
            </a:r>
            <a:endParaRPr sz="3200"/>
          </a:p>
        </p:txBody>
      </p:sp>
      <p:pic>
        <p:nvPicPr>
          <p:cNvPr id="310" name="Google Shape;31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7025" y="1079113"/>
            <a:ext cx="9218051" cy="37017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220"/>
              <a:t>Implementation</a:t>
            </a:r>
            <a:endParaRPr sz="3220"/>
          </a:p>
        </p:txBody>
      </p:sp>
      <p:sp>
        <p:nvSpPr>
          <p:cNvPr id="316" name="Google Shape;316;p19"/>
          <p:cNvSpPr txBox="1"/>
          <p:nvPr/>
        </p:nvSpPr>
        <p:spPr>
          <a:xfrm>
            <a:off x="420550" y="1240050"/>
            <a:ext cx="47769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Mockups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Services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Grafana dashboards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Demo via postman tests</a:t>
            </a:r>
            <a:endParaRPr sz="2400"/>
          </a:p>
        </p:txBody>
      </p:sp>
      <p:pic>
        <p:nvPicPr>
          <p:cNvPr id="317" name="Google Shape;31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76250" y="2280725"/>
            <a:ext cx="9496499" cy="305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