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fcf5cc5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fcf5cc5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fcf5cc5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fcf5cc5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fcf5cc5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fcf5cc5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fcf5cc5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fcf5cc5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fcf5cc5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fcf5cc5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fcf5cc5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fcf5cc5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6d82e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6d82e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d6d82e2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d6d82e2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d6d82e2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d6d82e2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fcf5cc5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fcf5cc5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d6d82e2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d6d82e2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d6d82e2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d6d82e2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d6d82e2a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d6d82e2a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fcf5cc5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fcf5cc5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9"/>
            <a:ext cx="6465300" cy="24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Cryptocurrency exchange</a:t>
            </a:r>
            <a:endParaRPr sz="5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&amp;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Order mockup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350" y="1368500"/>
            <a:ext cx="4379000" cy="37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Order pipeline &amp; problems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25" y="1178325"/>
            <a:ext cx="7030501" cy="2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/>
          <p:nvPr/>
        </p:nvSpPr>
        <p:spPr>
          <a:xfrm>
            <a:off x="1498275" y="3992375"/>
            <a:ext cx="637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Mediator order duplication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Matcher down OR fail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Patterns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  <p:sp>
        <p:nvSpPr>
          <p:cNvPr id="348" name="Google Shape;348;p24"/>
          <p:cNvSpPr txBox="1"/>
          <p:nvPr/>
        </p:nvSpPr>
        <p:spPr>
          <a:xfrm>
            <a:off x="616050" y="1516550"/>
            <a:ext cx="4313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API Gateway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Event collaboration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Idempotent order creation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Transactional outbox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ong term 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aga ready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975" y="3010450"/>
            <a:ext cx="6180051" cy="22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Scale ways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  <p:sp>
        <p:nvSpPr>
          <p:cNvPr id="355" name="Google Shape;355;p25"/>
          <p:cNvSpPr txBox="1"/>
          <p:nvPr/>
        </p:nvSpPr>
        <p:spPr>
          <a:xfrm>
            <a:off x="545225" y="1502850"/>
            <a:ext cx="487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Shards with balancing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AP database - weak consistency (Cassandra/Riak)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5536350" y="1597875"/>
            <a:ext cx="321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CP - Redis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VMware ha cluster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300" y="2481150"/>
            <a:ext cx="4351625" cy="29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ctrTitle"/>
          </p:nvPr>
        </p:nvSpPr>
        <p:spPr>
          <a:xfrm>
            <a:off x="814850" y="30024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Presentation plan</a:t>
            </a:r>
            <a:endParaRPr sz="322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63600" y="1633925"/>
            <a:ext cx="70305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Business context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stories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Architecture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Implementation list</a:t>
            </a:r>
            <a:endParaRPr sz="2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850" y="1799650"/>
            <a:ext cx="3112800" cy="15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Business t</a:t>
            </a:r>
            <a:r>
              <a:rPr lang="en" sz="3220"/>
              <a:t>ask</a:t>
            </a:r>
            <a:endParaRPr sz="322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11700" y="1541975"/>
            <a:ext cx="44652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Exchange one currency for another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Get fee for every deal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Provide more services for more deals </a:t>
            </a:r>
            <a:endParaRPr sz="24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800" y="1597872"/>
            <a:ext cx="3585625" cy="23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User stories</a:t>
            </a:r>
            <a:endParaRPr sz="322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136125" y="1597875"/>
            <a:ext cx="792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can sign up -&gt; notify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can deposit in any currency -&gt; notify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User can create order -&gt; order will be executed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can see history 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can get notifications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High level system arch</a:t>
            </a:r>
            <a:endParaRPr sz="32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38" y="1175973"/>
            <a:ext cx="7957876" cy="396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</a:t>
            </a:r>
            <a:r>
              <a:rPr lang="en" sz="3200"/>
              <a:t>ystem layer arch in real live</a:t>
            </a:r>
            <a:endParaRPr sz="3200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025" y="1079113"/>
            <a:ext cx="9218051" cy="370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Implementation</a:t>
            </a:r>
            <a:endParaRPr sz="3220"/>
          </a:p>
        </p:txBody>
      </p:sp>
      <p:sp>
        <p:nvSpPr>
          <p:cNvPr id="321" name="Google Shape;321;p20"/>
          <p:cNvSpPr txBox="1"/>
          <p:nvPr/>
        </p:nvSpPr>
        <p:spPr>
          <a:xfrm>
            <a:off x="420550" y="1240050"/>
            <a:ext cx="477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Mockups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Services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Grafana dashboards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Demo via postman tests</a:t>
            </a:r>
            <a:endParaRPr sz="2400"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975" y="2018725"/>
            <a:ext cx="5919025" cy="31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User order pipeline</a:t>
            </a:r>
            <a:endParaRPr sz="3220"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792" y="63975"/>
            <a:ext cx="27588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/>
        </p:nvSpPr>
        <p:spPr>
          <a:xfrm>
            <a:off x="950125" y="1671875"/>
            <a:ext cx="4101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Deposit BTC: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Wallet creation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Send transaction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or USD exchange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