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E419CAE-761D-45AF-8EF6-D68DCB6A790E}">
  <a:tblStyle styleId="{AE419CAE-761D-45AF-8EF6-D68DCB6A790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Programming Workshop: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Practice, Practice, Practice!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Beginner’s Workshop #5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17 October 2016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Dictionaries	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Called a “map” in some languages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Stores a value given some key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EX:</a:t>
            </a:r>
          </a:p>
          <a:p>
            <a:pPr indent="-419100" lvl="2" marL="1371600" rtl="0">
              <a:spcBef>
                <a:spcPts val="0"/>
              </a:spcBef>
              <a:buSzPct val="100000"/>
            </a:pPr>
            <a:r>
              <a:rPr lang="en" sz="3000"/>
              <a:t>First_years -&gt; [list of names]</a:t>
            </a:r>
          </a:p>
          <a:p>
            <a:pPr indent="-419100" lvl="2" marL="1371600" rtl="0">
              <a:spcBef>
                <a:spcPts val="0"/>
              </a:spcBef>
              <a:buSzPct val="100000"/>
            </a:pPr>
            <a:r>
              <a:rPr lang="en" sz="3000"/>
              <a:t>Cans_collected -&gt; 45</a:t>
            </a:r>
          </a:p>
          <a:p>
            <a:pPr indent="-419100" lvl="2" marL="1371600" rtl="0">
              <a:spcBef>
                <a:spcPts val="0"/>
              </a:spcBef>
              <a:buSzPct val="100000"/>
            </a:pPr>
            <a:r>
              <a:rPr lang="en" sz="3000"/>
              <a:t>Test_set_1 -&gt; [list of data points]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i="1" lang="en" sz="3000"/>
              <a:t>Very </a:t>
            </a:r>
            <a:r>
              <a:rPr lang="en" sz="3000"/>
              <a:t>useful for data analysis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Dictionaries	 - Syntax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93425" y="1152475"/>
            <a:ext cx="8746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# Initialize: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new_dict = {}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other_dict = {“banana”: 2, “egg”: 10}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# Add/Overwrite items - note they’re indexed like arrays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new_dict[“hot sauce”] =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other_dict[“banana”] = 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new_dict[“cheese types”] = []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new_dict[“cheese types”].append(“cheddar”)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Dictionaries	 - Practice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93425" y="1152475"/>
            <a:ext cx="8746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little practice in the interpreter: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Make a dictionary to store people’s names by their zip codes. Have it take user inputs to collect this data.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1: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Read from the file exercise_1_inputs.txt. Each line is an integer. Average these integers, and print the average.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240 seconds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strike="sngStrike"/>
              <a:t>Speed</a:t>
            </a:r>
            <a:r>
              <a:rPr lang="en" sz="4800"/>
              <a:t> Exercises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2: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Read the file dictionary_inputs.txt. Each line is a key, value pair separated by a space. Store the values under their key in a dictionary. Print the dictionary.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15 minutes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strike="sngStrike"/>
              <a:t>Speed</a:t>
            </a:r>
            <a:r>
              <a:rPr lang="en" sz="4800"/>
              <a:t> Exercises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3: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Take the dictionary from #2.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Take an input from the user. If it’s a key, print that key’s value.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10 minutes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“Homework”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Go through the Codecademy Python lesson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Play Vim Adventures or read Vim tutorials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Finish exercises 2 and 3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Outline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“Homework” - Completion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GitHub - Fork Our Repository (just in case!)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Review: Using Vim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Review: Input/Output ( I/O )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" sz="2400"/>
              <a:t>Dictionaries!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lphaLcPeriod"/>
            </a:pPr>
            <a:r>
              <a:rPr lang="en" sz="2400"/>
              <a:t>Overview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lphaLcPeriod"/>
            </a:pPr>
            <a:r>
              <a:rPr lang="en" sz="2400"/>
              <a:t>Syntax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lphaLcPeriod"/>
            </a:pPr>
            <a:r>
              <a:rPr lang="en" sz="2400"/>
              <a:t>Practice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Exercises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“Homework”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Get Linux and Python running!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Make a GitHub account and fork our repository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Go through the Codecademy Python lesson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Forking our GitHub Repository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Forking our repository: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Open our repo in a web browser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In the upper right side of the interface, click “fork this repository”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In the list of your repositories, select the fork of our repository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Clone your fork of our repository to your computer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VIM commands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84" name="Shape 84"/>
          <p:cNvGraphicFramePr/>
          <p:nvPr/>
        </p:nvGraphicFramePr>
        <p:xfrm>
          <a:off x="439725" y="116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{AE419CAE-761D-45AF-8EF6-D68DCB6A790E}</a:tableStyleId>
              </a:tblPr>
              <a:tblGrid>
                <a:gridCol w="1192375"/>
                <a:gridCol w="7072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</a:rPr>
                        <a:t>Command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vim &lt;file&gt;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Open file &lt;file&gt;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Go into insert mode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Go into visual mode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Arrow keys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Move up, down, left, or right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When in visual mode, select text, and use ‘y’ to copy (yank)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When </a:t>
                      </a:r>
                      <a:r>
                        <a:rPr b="1" lang="en">
                          <a:solidFill>
                            <a:srgbClr val="EFEFEF"/>
                          </a:solidFill>
                        </a:rPr>
                        <a:t>not in any mode</a:t>
                      </a:r>
                      <a:r>
                        <a:rPr lang="en">
                          <a:solidFill>
                            <a:srgbClr val="EFEFEF"/>
                          </a:solidFill>
                        </a:rPr>
                        <a:t>, use ‘p’ to paste on the character or row following cursor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:w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Save (write) file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:q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Exit (quit)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I/O 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File input collected via: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file_reference = open(“filename”, “mode”)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Then can write to file: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file_reference.write()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I/O (cont’d)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Many types of output: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print()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open(“filename”, “mode”)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file.write()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ith open() as csvfile: …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csv.writerow()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268050" y="4622275"/>
            <a:ext cx="8520600" cy="47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http://stackoverflow.com/questions/1466000/python-open-built-in-function-difference-between-modes-a-a-w-w-and-r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61" y="141512"/>
            <a:ext cx="7670674" cy="45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Updating your Fork	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git remote add upstream https://github.com/mseryn/intermediate_programming_workshops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git fetch upstream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git merge upstream/master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