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Programming Workshop: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Intro to Plotting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34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Beginner’s Workshop #7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31 October 2016</a:t>
            </a: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Matplotlib: Example 2 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Complex example. Showing 3D wire plotting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See source.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Matplotlib: Example 3 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Complex example. Showing complex 3D plotting with very intricate coloring.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See source.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Matplotlib: Example 4 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Complex example. Showing 3D surface plot.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See source.</a:t>
            </a: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Outline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" sz="2400"/>
              <a:t>Overview of Plotting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en" sz="2400"/>
              <a:t>Matplotlib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lphaLcPeriod"/>
            </a:pPr>
            <a:r>
              <a:rPr lang="en" sz="2400"/>
              <a:t>Installation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lphaLcPeriod"/>
            </a:pPr>
            <a:r>
              <a:rPr lang="en" sz="2400"/>
              <a:t>Basic Steps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en" sz="2400"/>
              <a:t>Simple Examples 1-3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en" sz="2400"/>
              <a:t>Examples 1-4</a:t>
            </a: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Plotting Overview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193425" y="1152475"/>
            <a:ext cx="8746800" cy="386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Can use Python to make any type of plot</a:t>
            </a:r>
          </a:p>
          <a:p>
            <a:pPr indent="-419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Scatter, line, box and whisker, histogram, etc.</a:t>
            </a:r>
          </a:p>
          <a:p>
            <a:pPr indent="-419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2D and 3D options available</a:t>
            </a:r>
          </a:p>
          <a:p>
            <a:pPr indent="-419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Static or dynamic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Common and extensive library: Matplotlib</a:t>
            </a:r>
          </a:p>
          <a:p>
            <a:pPr indent="-419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Syntax similar to Matlab</a:t>
            </a:r>
          </a:p>
          <a:p>
            <a:pPr indent="-419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Can be used to make simple, quick diagrams or complex, highly customized plots</a:t>
            </a: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Matplotlib: Installation 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</a:t>
            </a:r>
            <a:r>
              <a:rPr lang="en" sz="3000"/>
              <a:t>udo apt-get install python3-pip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p</a:t>
            </a:r>
            <a:r>
              <a:rPr lang="en" sz="3000"/>
              <a:t>ip3 install matplotlib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000"/>
              <a:t>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s</a:t>
            </a:r>
            <a:r>
              <a:rPr lang="en" sz="3000"/>
              <a:t>udo apt-get install python3-matplotlib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Matplotlib: Basic Steps 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Import matplotlib.pyplot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Rearrange Data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Add data to plot or axis object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Make changes to attributes as needed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Show the plot</a:t>
            </a: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Matplotlib: Simple Example 1 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Very simple example - basic line plot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See source.</a:t>
            </a: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Matplotlib: Simple Example 2 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Very simple example - showing some attribute modification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See source.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Matplotlib: Simple Example 3 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Simple example - showing use of figures, subplots, and axis objects for modification of attributes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See source.</a:t>
            </a: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Matplotlib: Example 1 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Complex example. Showing 3D line plot capabilities.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See source.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