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Programming Workshop: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API and Project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Intermediate Workshop #5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17 October 2016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Problem Solving: Planning the Algorithm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71775" y="1152475"/>
            <a:ext cx="8769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3.   Use </a:t>
            </a:r>
            <a:r>
              <a:rPr b="1" lang="en" sz="2400"/>
              <a:t>numeric</a:t>
            </a:r>
            <a:r>
              <a:rPr lang="en" sz="2400"/>
              <a:t> techniques to translate from data to solution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/>
              <a:t>Example: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Using an iterative algorithm for temperature distribution given time, space, and conditions, find temperature distribution.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Problem Solving: Planning the Algorithm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71775" y="1152475"/>
            <a:ext cx="8769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4.   Present user with solution </a:t>
            </a:r>
            <a:r>
              <a:rPr b="1" lang="en" sz="2400"/>
              <a:t>in a meaningful way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/>
              <a:t>Example: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Problem asks us to graph. Do so.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Project 1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060225"/>
            <a:ext cx="8520600" cy="39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groups of 2 or 3: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data in x_y_5773672638_duplicates_NO_ERROR_FOUND.txt and the corresponding description, collect both sets of points.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the x coordinates, find the median and the mode.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the y coordinates, find the mean and the range.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each pair of coordinates, find the biggest difference out of all data.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Print all of these values to the console, and be sure to say what you’re printing!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IE, do: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X coordinate median = #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X coordinate mode = #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Y coordinate mean = #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Y coordinate range = from # to #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5487350" y="3246225"/>
            <a:ext cx="3425700" cy="17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 not: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#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# to #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Next Week: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Finish Project 1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to approach programming problem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Outline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Speed Exercises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Solving problems using programming: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Is problem suitable to approach with programming?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Steps to approach problem with programming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Example approach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Project 1 (if time)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1: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Make a function that accepts a list of strings and sorts them in alphabetical order.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300 seconds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Problem Solving with Programming: Criteria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845300"/>
            <a:ext cx="8520600" cy="41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Can the problem be numerically solved? (EX, “what is the meaning of life” can’t)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Can you output the answer meaningfully? (EX, “42” is meaningless)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Is a programmatic answer acceptable to your audience?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Do you understand the data you’re given? 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Do you have the data needed? If not, can it be assumed, found, or can missing components be ignored?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Will the job complete in a reasonable time?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b="1" i="1" lang="en" sz="2400"/>
              <a:t>Has someone already solved this problem?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Problem Solving: Global Steps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71775" y="816850"/>
            <a:ext cx="8769600" cy="416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Understand what “solved” means for the problem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Understand what data is provided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Explore and understand the format of the data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Plan algorithm or technique (what’s needed to get</a:t>
            </a:r>
            <a:r>
              <a:rPr lang="en" sz="2400"/>
              <a:t> from </a:t>
            </a:r>
            <a:r>
              <a:rPr lang="en" sz="2400"/>
              <a:t>data to solution?) -- more on next page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Write code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Debug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Test code for validity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Get solution to the problem or start process over with modified understanding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Problem Solving: Planning the Algorithm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71775" y="1152475"/>
            <a:ext cx="8769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Have a precise understanding of: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What’s needed to solve the problem (format </a:t>
            </a:r>
            <a:r>
              <a:rPr b="1" lang="en" sz="2400"/>
              <a:t>and</a:t>
            </a:r>
            <a:r>
              <a:rPr lang="en" sz="2400"/>
              <a:t> content)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Data format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If needed, translate data into program-useable format (often challenging)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Use </a:t>
            </a:r>
            <a:r>
              <a:rPr b="1" lang="en" sz="2400"/>
              <a:t>numeric</a:t>
            </a:r>
            <a:r>
              <a:rPr lang="en" sz="2400"/>
              <a:t> techniques to translate from data to solution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Present user with solution </a:t>
            </a:r>
            <a:r>
              <a:rPr b="1" lang="en" sz="2400"/>
              <a:t>in a meaningful way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Problem Solving: Planning the Algorithm (cont’d)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71775" y="1152475"/>
            <a:ext cx="8769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/>
              <a:t>Example: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Take start temperature, material, and approximate shape of sample. Determine temperature distribution over sample if one end is placed in bath of a certain temperature. Graph it in 3D. Update the graph once per second per time quantum.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Initial data is found in a file in the described order, one value per line. Temperature is in Kelvin, the material is the chemical symbol(s), and the approximate shape is a string.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Problem Solving: Planning the Algorithm (cont’d)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71775" y="1152475"/>
            <a:ext cx="8769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Have a precise understanding of: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What’s needed to solve the problem (format </a:t>
            </a:r>
            <a:r>
              <a:rPr b="1" lang="en" sz="2400"/>
              <a:t>and</a:t>
            </a:r>
            <a:r>
              <a:rPr lang="en" sz="2400"/>
              <a:t> content)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Data format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/>
              <a:t>Example: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What’s needed: temperature distribution (graphed)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What’s given: formatted file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Problem Solving: Planning the Algorithm (cont’d)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71775" y="1152475"/>
            <a:ext cx="8769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  If needed, translate data into program-useable format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Example: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Given file of strings.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Translate temperature to float, understand it’s in Kelvin, ensure it’s in expected ranges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Translate from the chemical name to the desired chemical properties. Consult database.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Translate from the approximate shape to the appropriate spatial distribution components (IE, iterate over bar differently than over sphere)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