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and Project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 October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API - Why make it? (cont’d)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053050"/>
            <a:ext cx="8520600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Cell phone example: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Want to provide GPS services for range of cell phone models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Each phone could directly interface with each type of GPS chip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GPS chip manufacturers could prescribe to a known API -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my_phone_gps.where_am_i( ) = you_are_here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See this Quora post for more examples and scenarios: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https://www.quora.com/What-is-an-API-4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API - How to make one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053050"/>
            <a:ext cx="8520600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000"/>
              <a:t>Start with list of actions the user (or types of users) should take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Once list made, go over to reduce dependencies and over-complications</a:t>
            </a: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Ex: remove(), delete(), extract()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000"/>
              <a:t>Make descriptive, brief names for each action (harder than it sounds!)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000"/>
              <a:t>Write a document explaining </a:t>
            </a:r>
            <a:r>
              <a:rPr i="1" lang="en" sz="2000"/>
              <a:t>exactly</a:t>
            </a:r>
            <a:r>
              <a:rPr lang="en" sz="2000"/>
              <a:t> what the API call needs to receive in the call from the user and </a:t>
            </a:r>
            <a:r>
              <a:rPr i="1" lang="en" sz="2000"/>
              <a:t>exactly</a:t>
            </a:r>
            <a:r>
              <a:rPr lang="en" sz="2000"/>
              <a:t> what the API will return in the response. Include precise formats.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000"/>
              <a:t>Write the code.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class Kiln():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    def __init__(self, input_temperature=78):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        self._contents = []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        self._temperature = input_temperature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    def add_pottery(self, added_pottery):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        for pottery in added_pottery: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            self._contents.append(pottery)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            if pottery.get_bake_temperature() &lt;= self._temperature: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10                 pottery.mark_as_baked()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11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12     def change_temperature(self, new_temperature):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13         self._temperature = new_temperature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14         for pottery in self._contents: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15             if pottery.get_bake_temperature() &lt;= self._temperature: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16                 pottery.mark_as_baked()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17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18     def get_temperature(self):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19         return self._temperature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20 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21     def get_contents(self, state=None):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22         if 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23             pottery_of_specified_state = [x for x in self._contents if x.get_bake_status() == state]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24             return pottery_of_specified_state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25         return self._contents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26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27     def list_contents(self, state=None):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28         if 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29             pottery_of_specified_state = [x for x in self._contents if x.get_bake_status() == state]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30             for pottery in pottery_of_specified_state: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31                 if pottery.get_description():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32                     print("%s: bake temperature=%i, description=%s" %(pottery.get_name(),                 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    pottery.get_bake_temperature(), pottery.get_description()))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33        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34                     print("%s: bake temperature=%i" %(pottery.get_name(), pottery.get_bake_temperature()))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35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36             for pottery in self._contents: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37                 if pottery.get_description():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38                     print("%s: bake temperature=%i, description=%s" %(pottery.get_name(),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    pottery.get_bake_temperature(), pottery.get_description()))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39                 else: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40                     print("%s: bake temperature=%i" %(pottery.get_name(), pottery.get_bake_temperature()))                                                                                                          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/>
              <a:t>Python - API for </a:t>
            </a:r>
            <a:r>
              <a:rPr lang="en" sz="4600"/>
              <a:t>Class Example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DOCUMENTATION: Kiln()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add_pottery([list of pottery objects to add to kiln]):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Adds list of pottery objects to kiln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Returns nothing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change_temperature(new temperature):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Changes temperature to new temperature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Iterates through objects in kiln to mark baked objects as baked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get_temperature():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Returns temperature of kiln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get_contents(state = desired state [optional]):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Given the optional state (“baked” or “unbaked”), returns list of items in the kiln marked with that state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Without optional state, returns list of all items in kiln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list_contents(state = desired state):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Given the optional state (“baked” or “unbaked”), prints list of items in the kiln marked with that state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Without optional state, prints list of all items in kiln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Print is of the form: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Item_name: bake_temperature, description [if present]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Returns nothing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Project 1 - Classes and APIs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groups of 2 or 3: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Python and a class, make a calculator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Calculator has following methods: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Add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Subtract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Exponent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Clear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Calculator hsa following attributes: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current_value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Return current_value after each operation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an API discussing use of your calculator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Next Week: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Finish Project 1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to approach programming problem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Quick Review: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Functions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Classes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When to Use Either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API - what is it, why make it, and how to make one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Project 1 (if time)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accepts a list of strings and sorts them in alphabetical order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allow for reusable, abstractable, extendable code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It’s the core principle behind OO paradigm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More complex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Absolutely must have thorough documentation, thorough application testing, and thorough unit testing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Harder to make meanings or operations clear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t/>
            </a:r>
            <a:endParaRPr sz="2400"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perform a generic operation on some specific input format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Data processing? Use a function.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Noticing a repeated operation? Use a function.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Simple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Should be documented, but not absolutely required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Functions vs Classes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be used to solve any issue. Classes have a specific purpose.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call functions - but if a function has a subfunction, use a class.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a class has only one method, consider using a function.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If you do not have time to thoroughly build documentation, application tests, and unit tests for a class, </a:t>
            </a:r>
            <a:r>
              <a:rPr b="1" i="1" lang="en" sz="2400"/>
              <a:t>do not use classes.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API - What is it?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“Application Programmer Interface” - API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Provides user (client, server, human, other program, signal, etc.) with precise instruction set and precise set of possible responses (“call”s and “response”s)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 any set of user functions meant to trigger a known response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Many formal formats (REST, JSON, Swagger, etc.), but can also have informal formats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API - What is it? (cont’d)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API will </a:t>
            </a:r>
            <a:r>
              <a:rPr i="1" lang="en" sz="2000"/>
              <a:t>wildly</a:t>
            </a:r>
            <a:r>
              <a:rPr lang="en" sz="2000"/>
              <a:t> change depending on target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Hardware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Web service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Simple program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Etc.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API - Why make it?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053050"/>
            <a:ext cx="8520600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Allows for simplification, abstraction, speed, and accuracy.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Weather website example: 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Want to have a program read known weather service website and report to some program the expected weather for tomorrow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Can have program enter site, read site, interpret site, and report back with findings - like a human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Can use an API to send a request to the website host, host then sends back requested information in a known format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