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Programming Workshop: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More Algorithm Analysis,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Python TimeIt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Intermediate Workshop #7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31 October 2016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Outline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Speed Exercises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Quick review of last week’s examples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Python timeit and examples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1: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Make a function that accepts two arrays and outputs the product of A[i] and B[i] as an array.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Analyze the run 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240 seconds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# 2:</a:t>
            </a:r>
          </a:p>
          <a:p>
            <a:pPr lvl="0">
              <a:spcBef>
                <a:spcPts val="0"/>
              </a:spcBef>
              <a:buNone/>
            </a:pPr>
            <a:r>
              <a:rPr lang="en" sz="2600"/>
              <a:t>Make another function that accepts two arrays and outputs the product of A[i] and B[i] as an array. </a:t>
            </a:r>
          </a:p>
          <a:p>
            <a:pPr lvl="0">
              <a:spcBef>
                <a:spcPts val="0"/>
              </a:spcBef>
              <a:buNone/>
            </a:pPr>
            <a:r>
              <a:rPr lang="en" sz="2600"/>
              <a:t>Make it run in a </a:t>
            </a:r>
            <a:r>
              <a:rPr i="1" lang="en" sz="2600"/>
              <a:t>different</a:t>
            </a:r>
            <a:r>
              <a:rPr lang="en" sz="2600"/>
              <a:t> asymptotic time (preferably better).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240 seconds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“Big Oh” Notation - Example 1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235500" y="845300"/>
            <a:ext cx="8520600" cy="41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Insertion Sort pseudocode: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 i ← 1 to length(A)-1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j ← 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while j &gt; 0 and A[j-1] &gt; A[j]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swap A[j] and A[j-1]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j ← j - 1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end while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end for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5085600" y="997700"/>
            <a:ext cx="4058100" cy="41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Time to Run | Times Run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Constant     n total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Constant		1 per loop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Constant		1 per loop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Constant     &lt;= j per while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Constant		&lt;= j per while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70200" y="3614925"/>
            <a:ext cx="9025800" cy="167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Total: n total iterations through “for” loop, up to n total iterations through “while” -&gt; n*n = O(n</a:t>
            </a:r>
            <a:r>
              <a:rPr baseline="30000" lang="en" sz="2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“Big Oh” Notation - Example 2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35500" y="845300"/>
            <a:ext cx="8520600" cy="41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Merge Sort pseudocode: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(see Python file merge_sort.py -- too long to put in slides)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This is O(n*lg(n))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“Big Oh” Notation - Example 3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35500" y="845300"/>
            <a:ext cx="8520600" cy="41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Counting Sort Psudocode: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(see Python file counting_sort.py -- too long to put in slides)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This is O(n + k) for fast array implementations.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Timeit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Used to give average runtime of code over some range of runs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Can be used within Python script or simply in terminal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Timeit - Example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Sometimes the coefficients (usually truncated off largest term in asymptotic notations) matter.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Take example 1: (see source)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