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Python Practice, and Classes vs Functions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allow for reusable, abstractable, extendable code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It’s the core principle behind OO paradigm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More complex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Absolutely must have thorough documentation, thorough application testing, and thorough unit testing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Harder to make meanings or operations clear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t/>
            </a:r>
            <a:endParaRPr sz="24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" y="1129200"/>
            <a:ext cx="5082499" cy="381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5902500" y="1829700"/>
            <a:ext cx="2929800" cy="23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Let’s make a kiln and pottery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class Kiln():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    def __init__(self, input_temperature=78):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        self._contents = []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        self._temperature = input_temperature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    def add_pottery(self, added_pottery):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        for pottery in added_pottery: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            self._contents.append(pottery)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            if pottery.get_bake_temperature() &gt;= self._temperature: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10                 pottery.mark_as_baked()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11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12     def change_temperature(self, new_temperature):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13         self._temperature = new_temperature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14         for pottery in self._contents: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15             if pottery.get_bake_temperature() &gt;= self._temperature: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16                 pottery.mark_as_baked()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17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18     def get_temperature(self):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19         return self._temperature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20 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21     def get_contents(self, state=None):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22         if 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23             pottery_of_specified_state = [x for x in self._contents if x.get_bake_status() == state]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24             return pottery_of_specified_state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25         return self._contents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26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27     def list_contents(self, state=None):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28         if 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29             pottery_of_specified_state = [x for x in self._contents if x.get_bake_status() == state]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30             for pottery in pottery_of_specified_state: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31                 if pottery.get_description():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32                     print("%s: bake temperature=%i, description=%s" %(pottery.get_name(),                 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    pottery.get_bake_temperature(), pottery.get_description()))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33        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34                     print("%s: bake temperature=%i" %(pottery.get_name(), pottery.get_bake_temperature()))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35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36             for pottery in self._contents: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37                 if pottery.get_description():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38                     print("%s: bake temperature=%i, description=%s" %(pottery.get_name(),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    pottery.get_bake_temperature(), pottery.get_description()))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39        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40                     print("%s: bake temperature=%i" %(pottery.get_name(), pottery.get_bake_temperature()))                                                                                                          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class Pottery():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    def __init__(self, input_name, input_bake_temperature, input_description=None):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        self._name = input_name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        self._bake_temperature = input_bake_temperature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        self._description = input_description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        self._bake_status = "unbaked"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    def mark_as_baked(self):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        self._bake_status = "baked"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10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11     def get_name(self):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12         return self._name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13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14     def get_bake_temperature(self):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15         return self._bake_temperature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16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17     def get_description(self):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18         return self._description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19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20     def get_bake_status(self):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21         return self._bake_status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22 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(Example of Use)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perform a generic operation on some specific input format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Data processing? Use a function.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Noticing a repeated operation? Use a function.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Simple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Should be documented, but not absolutely required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Functions vs Classes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be used to solve any issue. Classes have a specific purpose.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call functions - but if a function has a subfunction, use a class.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a class has only one method, consider using a function.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If you do not have time to thoroughly build documentation, application tests, and unit tests for a class, </a:t>
            </a:r>
            <a:r>
              <a:rPr b="1" i="1" lang="en" sz="2400"/>
              <a:t>do not use classes.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 item.get_color() == color: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	return_list.append(item)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for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if item.get_color() == color: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	return_list.append(item)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Functions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Classes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When to Use Either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Practice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[item for color in color_order for item in input_list if item.get_color == color]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items_by_color = {}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 color in color_order: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items_by_color[color] = []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items_by_color[item.get_color()].append(item)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return_list.extend(items_by_color[color])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accepts a number and prints that many numbers in the fibonacci sequence. Limit the input to &gt;=200.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300 seconds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a clone?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Copy</a:t>
            </a:r>
            <a:r>
              <a:rPr lang="en" sz="3000"/>
              <a:t> of repository stored locally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is a fork?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Bifurcation</a:t>
            </a:r>
            <a:r>
              <a:rPr lang="en" sz="3000"/>
              <a:t> of repository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cloned to local machine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