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rimo"/>
      <p:regular r:id="rId10"/>
      <p:bold r:id="rId11"/>
      <p:italic r:id="rId12"/>
      <p:boldItalic r:id="rId13"/>
    </p:embeddedFont>
    <p:embeddedFont>
      <p:font typeface="Arimo SemiBold"/>
      <p:regular r:id="rId14"/>
      <p:bold r:id="rId15"/>
      <p:italic r:id="rId16"/>
      <p:boldItalic r:id="rId17"/>
    </p:embeddedFont>
    <p:embeddedFont>
      <p:font typeface="Azeret Mono"/>
      <p:regular r:id="rId18"/>
      <p:bold r:id="rId19"/>
      <p:italic r:id="rId20"/>
      <p:boldItalic r:id="rId21"/>
    </p:embeddedFont>
    <p:embeddedFont>
      <p:font typeface="Arimo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zeretMono-italic.fntdata"/><Relationship Id="rId22" Type="http://schemas.openxmlformats.org/officeDocument/2006/relationships/font" Target="fonts/ArimoMedium-regular.fntdata"/><Relationship Id="rId21" Type="http://schemas.openxmlformats.org/officeDocument/2006/relationships/font" Target="fonts/AzeretMono-boldItalic.fntdata"/><Relationship Id="rId24" Type="http://schemas.openxmlformats.org/officeDocument/2006/relationships/font" Target="fonts/ArimoMedium-italic.fntdata"/><Relationship Id="rId23" Type="http://schemas.openxmlformats.org/officeDocument/2006/relationships/font" Target="fonts/Arim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im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Arimo-bold.fntdata"/><Relationship Id="rId10" Type="http://schemas.openxmlformats.org/officeDocument/2006/relationships/font" Target="fonts/Arimo-regular.fntdata"/><Relationship Id="rId13" Type="http://schemas.openxmlformats.org/officeDocument/2006/relationships/font" Target="fonts/Arimo-boldItalic.fntdata"/><Relationship Id="rId12" Type="http://schemas.openxmlformats.org/officeDocument/2006/relationships/font" Target="fonts/Arimo-italic.fntdata"/><Relationship Id="rId15" Type="http://schemas.openxmlformats.org/officeDocument/2006/relationships/font" Target="fonts/ArimoSemiBold-bold.fntdata"/><Relationship Id="rId14" Type="http://schemas.openxmlformats.org/officeDocument/2006/relationships/font" Target="fonts/ArimoSemiBold-regular.fntdata"/><Relationship Id="rId17" Type="http://schemas.openxmlformats.org/officeDocument/2006/relationships/font" Target="fonts/ArimoSemiBold-boldItalic.fntdata"/><Relationship Id="rId16" Type="http://schemas.openxmlformats.org/officeDocument/2006/relationships/font" Target="fonts/ArimoSemiBold-italic.fntdata"/><Relationship Id="rId19" Type="http://schemas.openxmlformats.org/officeDocument/2006/relationships/font" Target="fonts/AzeretMono-bold.fntdata"/><Relationship Id="rId18" Type="http://schemas.openxmlformats.org/officeDocument/2006/relationships/font" Target="fonts/Azeret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176331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176331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54bac1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54bac1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176331ed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176331ed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176331ed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176331ed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1_3">
    <p:bg>
      <p:bgPr>
        <a:solidFill>
          <a:schemeClr val="accent5"/>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4816" l="0" r="0" t="0"/>
          <a:stretch/>
        </p:blipFill>
        <p:spPr>
          <a:xfrm>
            <a:off x="277500" y="277500"/>
            <a:ext cx="8589000" cy="4599000"/>
          </a:xfrm>
          <a:prstGeom prst="roundRect">
            <a:avLst>
              <a:gd fmla="val 13515" name="adj"/>
            </a:avLst>
          </a:prstGeom>
          <a:noFill/>
          <a:ln>
            <a:noFill/>
          </a:ln>
        </p:spPr>
      </p:pic>
      <p:sp>
        <p:nvSpPr>
          <p:cNvPr id="10" name="Google Shape;10;p2"/>
          <p:cNvSpPr txBox="1"/>
          <p:nvPr>
            <p:ph idx="1" type="subTitle"/>
          </p:nvPr>
        </p:nvSpPr>
        <p:spPr>
          <a:xfrm>
            <a:off x="821004" y="4044275"/>
            <a:ext cx="5859300" cy="452700"/>
          </a:xfrm>
          <a:prstGeom prst="rect">
            <a:avLst/>
          </a:prstGeom>
        </p:spPr>
        <p:txBody>
          <a:bodyPr anchorCtr="0" anchor="t"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cxnSp>
        <p:nvCxnSpPr>
          <p:cNvPr id="11" name="Google Shape;11;p2"/>
          <p:cNvCxnSpPr/>
          <p:nvPr/>
        </p:nvCxnSpPr>
        <p:spPr>
          <a:xfrm>
            <a:off x="805650" y="792575"/>
            <a:ext cx="75471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805650" y="4521775"/>
            <a:ext cx="7547100" cy="0"/>
          </a:xfrm>
          <a:prstGeom prst="straightConnector1">
            <a:avLst/>
          </a:prstGeom>
          <a:noFill/>
          <a:ln cap="flat" cmpd="sng" w="9525">
            <a:solidFill>
              <a:schemeClr val="dk1"/>
            </a:solidFill>
            <a:prstDash val="solid"/>
            <a:round/>
            <a:headEnd len="med" w="med" type="none"/>
            <a:tailEnd len="med" w="med" type="none"/>
          </a:ln>
        </p:spPr>
      </p:cxnSp>
      <p:sp>
        <p:nvSpPr>
          <p:cNvPr id="13" name="Google Shape;13;p2"/>
          <p:cNvSpPr txBox="1"/>
          <p:nvPr>
            <p:ph idx="2" type="subTitle"/>
          </p:nvPr>
        </p:nvSpPr>
        <p:spPr>
          <a:xfrm>
            <a:off x="80565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4" name="Google Shape;14;p2"/>
          <p:cNvSpPr txBox="1"/>
          <p:nvPr>
            <p:ph idx="3" type="subTitle"/>
          </p:nvPr>
        </p:nvSpPr>
        <p:spPr>
          <a:xfrm>
            <a:off x="267990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5" name="Google Shape;15;p2"/>
          <p:cNvSpPr txBox="1"/>
          <p:nvPr>
            <p:ph idx="4" type="subTitle"/>
          </p:nvPr>
        </p:nvSpPr>
        <p:spPr>
          <a:xfrm>
            <a:off x="7677976"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6" name="Google Shape;16;p2"/>
          <p:cNvSpPr txBox="1"/>
          <p:nvPr>
            <p:ph type="title"/>
          </p:nvPr>
        </p:nvSpPr>
        <p:spPr>
          <a:xfrm>
            <a:off x="795525" y="2323100"/>
            <a:ext cx="4838100" cy="1453200"/>
          </a:xfrm>
          <a:prstGeom prst="rect">
            <a:avLst/>
          </a:prstGeom>
        </p:spPr>
        <p:txBody>
          <a:bodyPr anchorCtr="0" anchor="b" bIns="0" lIns="0" spcFirstLastPara="1" rIns="0" wrap="square" tIns="0">
            <a:noAutofit/>
          </a:bodyPr>
          <a:lstStyle>
            <a:lvl1pPr lvl="0">
              <a:lnSpc>
                <a:spcPct val="80000"/>
              </a:lnSpc>
              <a:spcBef>
                <a:spcPts val="0"/>
              </a:spcBef>
              <a:spcAft>
                <a:spcPts val="0"/>
              </a:spcAft>
              <a:buNone/>
              <a:defRPr sz="5000"/>
            </a:lvl1pPr>
            <a:lvl2pPr lvl="1">
              <a:lnSpc>
                <a:spcPct val="80000"/>
              </a:lnSpc>
              <a:spcBef>
                <a:spcPts val="0"/>
              </a:spcBef>
              <a:spcAft>
                <a:spcPts val="0"/>
              </a:spcAft>
              <a:buNone/>
              <a:defRPr sz="5000"/>
            </a:lvl2pPr>
            <a:lvl3pPr lvl="2">
              <a:lnSpc>
                <a:spcPct val="80000"/>
              </a:lnSpc>
              <a:spcBef>
                <a:spcPts val="0"/>
              </a:spcBef>
              <a:spcAft>
                <a:spcPts val="0"/>
              </a:spcAft>
              <a:buNone/>
              <a:defRPr sz="5000"/>
            </a:lvl3pPr>
            <a:lvl4pPr lvl="3">
              <a:lnSpc>
                <a:spcPct val="80000"/>
              </a:lnSpc>
              <a:spcBef>
                <a:spcPts val="0"/>
              </a:spcBef>
              <a:spcAft>
                <a:spcPts val="0"/>
              </a:spcAft>
              <a:buNone/>
              <a:defRPr sz="5000"/>
            </a:lvl4pPr>
            <a:lvl5pPr lvl="4">
              <a:lnSpc>
                <a:spcPct val="80000"/>
              </a:lnSpc>
              <a:spcBef>
                <a:spcPts val="0"/>
              </a:spcBef>
              <a:spcAft>
                <a:spcPts val="0"/>
              </a:spcAft>
              <a:buNone/>
              <a:defRPr sz="5000"/>
            </a:lvl5pPr>
            <a:lvl6pPr lvl="5">
              <a:lnSpc>
                <a:spcPct val="80000"/>
              </a:lnSpc>
              <a:spcBef>
                <a:spcPts val="0"/>
              </a:spcBef>
              <a:spcAft>
                <a:spcPts val="0"/>
              </a:spcAft>
              <a:buNone/>
              <a:defRPr sz="5000"/>
            </a:lvl6pPr>
            <a:lvl7pPr lvl="6">
              <a:lnSpc>
                <a:spcPct val="80000"/>
              </a:lnSpc>
              <a:spcBef>
                <a:spcPts val="0"/>
              </a:spcBef>
              <a:spcAft>
                <a:spcPts val="0"/>
              </a:spcAft>
              <a:buNone/>
              <a:defRPr sz="5000"/>
            </a:lvl7pPr>
            <a:lvl8pPr lvl="7">
              <a:lnSpc>
                <a:spcPct val="80000"/>
              </a:lnSpc>
              <a:spcBef>
                <a:spcPts val="0"/>
              </a:spcBef>
              <a:spcAft>
                <a:spcPts val="0"/>
              </a:spcAft>
              <a:buNone/>
              <a:defRPr sz="5000"/>
            </a:lvl8pPr>
            <a:lvl9pPr lvl="8">
              <a:lnSpc>
                <a:spcPct val="80000"/>
              </a:lnSpc>
              <a:spcBef>
                <a:spcPts val="0"/>
              </a:spcBef>
              <a:spcAft>
                <a:spcPts val="0"/>
              </a:spcAft>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CUSTOM_11">
    <p:bg>
      <p:bgPr>
        <a:solidFill>
          <a:schemeClr val="accent5"/>
        </a:solidFill>
      </p:bgPr>
    </p:bg>
    <p:spTree>
      <p:nvGrpSpPr>
        <p:cNvPr id="107" name="Shape 107"/>
        <p:cNvGrpSpPr/>
        <p:nvPr/>
      </p:nvGrpSpPr>
      <p:grpSpPr>
        <a:xfrm>
          <a:off x="0" y="0"/>
          <a:ext cx="0" cy="0"/>
          <a:chOff x="0" y="0"/>
          <a:chExt cx="0" cy="0"/>
        </a:xfrm>
      </p:grpSpPr>
      <p:sp>
        <p:nvSpPr>
          <p:cNvPr id="108" name="Google Shape;108;p11"/>
          <p:cNvSpPr/>
          <p:nvPr>
            <p:ph idx="2" type="pic"/>
          </p:nvPr>
        </p:nvSpPr>
        <p:spPr>
          <a:xfrm>
            <a:off x="7480825" y="734600"/>
            <a:ext cx="1383900" cy="1660200"/>
          </a:xfrm>
          <a:prstGeom prst="roundRect">
            <a:avLst>
              <a:gd fmla="val 11646" name="adj"/>
            </a:avLst>
          </a:prstGeom>
          <a:noFill/>
          <a:ln>
            <a:noFill/>
          </a:ln>
        </p:spPr>
      </p:sp>
      <p:sp>
        <p:nvSpPr>
          <p:cNvPr id="109" name="Google Shape;109;p11"/>
          <p:cNvSpPr/>
          <p:nvPr>
            <p:ph idx="3" type="pic"/>
          </p:nvPr>
        </p:nvSpPr>
        <p:spPr>
          <a:xfrm>
            <a:off x="7480825" y="2521175"/>
            <a:ext cx="1383900" cy="1879200"/>
          </a:xfrm>
          <a:prstGeom prst="roundRect">
            <a:avLst>
              <a:gd fmla="val 11646" name="adj"/>
            </a:avLst>
          </a:prstGeom>
          <a:noFill/>
          <a:ln>
            <a:noFill/>
          </a:ln>
        </p:spPr>
      </p:sp>
      <p:sp>
        <p:nvSpPr>
          <p:cNvPr id="110" name="Google Shape;110;p11"/>
          <p:cNvSpPr/>
          <p:nvPr>
            <p:ph idx="4" type="pic"/>
          </p:nvPr>
        </p:nvSpPr>
        <p:spPr>
          <a:xfrm>
            <a:off x="4665550" y="850900"/>
            <a:ext cx="2589300" cy="3433200"/>
          </a:xfrm>
          <a:prstGeom prst="roundRect">
            <a:avLst>
              <a:gd fmla="val 6330" name="adj"/>
            </a:avLst>
          </a:prstGeom>
          <a:noFill/>
          <a:ln>
            <a:noFill/>
          </a:ln>
        </p:spPr>
      </p:sp>
      <p:sp>
        <p:nvSpPr>
          <p:cNvPr id="111" name="Google Shape;111;p11"/>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12" name="Google Shape;112;p11"/>
          <p:cNvSpPr txBox="1"/>
          <p:nvPr>
            <p:ph idx="5"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13" name="Google Shape;113;p11"/>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14" name="Google Shape;114;p11"/>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15" name="Google Shape;115;p1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CUSTOM_11_1">
    <p:bg>
      <p:bgPr>
        <a:solidFill>
          <a:schemeClr val="accent5"/>
        </a:solidFill>
      </p:bgPr>
    </p:bg>
    <p:spTree>
      <p:nvGrpSpPr>
        <p:cNvPr id="116" name="Shape 116"/>
        <p:cNvGrpSpPr/>
        <p:nvPr/>
      </p:nvGrpSpPr>
      <p:grpSpPr>
        <a:xfrm>
          <a:off x="0" y="0"/>
          <a:ext cx="0" cy="0"/>
          <a:chOff x="0" y="0"/>
          <a:chExt cx="0" cy="0"/>
        </a:xfrm>
      </p:grpSpPr>
      <p:sp>
        <p:nvSpPr>
          <p:cNvPr id="117" name="Google Shape;117;p12"/>
          <p:cNvSpPr/>
          <p:nvPr/>
        </p:nvSpPr>
        <p:spPr>
          <a:xfrm>
            <a:off x="6107109" y="582300"/>
            <a:ext cx="2759400" cy="3586200"/>
          </a:xfrm>
          <a:prstGeom prst="roundRect">
            <a:avLst>
              <a:gd fmla="val 867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118" name="Google Shape;118;p12"/>
          <p:cNvSpPr/>
          <p:nvPr>
            <p:ph idx="2" type="pic"/>
          </p:nvPr>
        </p:nvSpPr>
        <p:spPr>
          <a:xfrm>
            <a:off x="6220309" y="696000"/>
            <a:ext cx="2532900" cy="3358800"/>
          </a:xfrm>
          <a:prstGeom prst="roundRect">
            <a:avLst>
              <a:gd fmla="val 7223" name="adj"/>
            </a:avLst>
          </a:prstGeom>
          <a:noFill/>
          <a:ln>
            <a:noFill/>
          </a:ln>
        </p:spPr>
      </p:sp>
      <p:sp>
        <p:nvSpPr>
          <p:cNvPr id="119" name="Google Shape;119;p12"/>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0" name="Google Shape;120;p12"/>
          <p:cNvSpPr txBox="1"/>
          <p:nvPr>
            <p:ph idx="3"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1" name="Google Shape;121;p12"/>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2" name="Google Shape;122;p12"/>
          <p:cNvSpPr txBox="1"/>
          <p:nvPr>
            <p:ph idx="4"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3" name="Google Shape;123;p1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p:cSld name="CUSTOM_11_1_1">
    <p:bg>
      <p:bgPr>
        <a:solidFill>
          <a:schemeClr val="accent5"/>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6" name="Google Shape;126;p13"/>
          <p:cNvSpPr txBox="1"/>
          <p:nvPr>
            <p:ph idx="2"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7" name="Google Shape;127;p13"/>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8" name="Google Shape;128;p13"/>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9" name="Google Shape;129;p1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 Alt 1">
  <p:cSld name="CUSTOM_12">
    <p:bg>
      <p:bgPr>
        <a:solidFill>
          <a:schemeClr val="accent5"/>
        </a:solidFill>
      </p:bgPr>
    </p:bg>
    <p:spTree>
      <p:nvGrpSpPr>
        <p:cNvPr id="130" name="Shape 130"/>
        <p:cNvGrpSpPr/>
        <p:nvPr/>
      </p:nvGrpSpPr>
      <p:grpSpPr>
        <a:xfrm>
          <a:off x="0" y="0"/>
          <a:ext cx="0" cy="0"/>
          <a:chOff x="0" y="0"/>
          <a:chExt cx="0" cy="0"/>
        </a:xfrm>
      </p:grpSpPr>
      <p:sp>
        <p:nvSpPr>
          <p:cNvPr id="131" name="Google Shape;131;p14"/>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32" name="Google Shape;132;p14"/>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3" name="Google Shape;133;p14"/>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4" name="Google Shape;134;p1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35" name="Google Shape;135;p14"/>
          <p:cNvSpPr txBox="1"/>
          <p:nvPr>
            <p:ph idx="3" type="body"/>
          </p:nvPr>
        </p:nvSpPr>
        <p:spPr>
          <a:xfrm>
            <a:off x="495652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6" name="Google Shape;136;p14"/>
          <p:cNvSpPr txBox="1"/>
          <p:nvPr>
            <p:ph idx="4" type="body"/>
          </p:nvPr>
        </p:nvSpPr>
        <p:spPr>
          <a:xfrm>
            <a:off x="38947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7" name="Google Shape;137;p14"/>
          <p:cNvSpPr txBox="1"/>
          <p:nvPr>
            <p:ph idx="5" type="subTitle"/>
          </p:nvPr>
        </p:nvSpPr>
        <p:spPr>
          <a:xfrm>
            <a:off x="47992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8" name="Google Shape;138;p14"/>
          <p:cNvSpPr txBox="1"/>
          <p:nvPr>
            <p:ph idx="6" type="subTitle"/>
          </p:nvPr>
        </p:nvSpPr>
        <p:spPr>
          <a:xfrm>
            <a:off x="486827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CUSTOM_13">
    <p:bg>
      <p:bgPr>
        <a:solidFill>
          <a:schemeClr val="accent5"/>
        </a:solidFill>
      </p:bgPr>
    </p:bg>
    <p:spTree>
      <p:nvGrpSpPr>
        <p:cNvPr id="139" name="Shape 139"/>
        <p:cNvGrpSpPr/>
        <p:nvPr/>
      </p:nvGrpSpPr>
      <p:grpSpPr>
        <a:xfrm>
          <a:off x="0" y="0"/>
          <a:ext cx="0" cy="0"/>
          <a:chOff x="0" y="0"/>
          <a:chExt cx="0" cy="0"/>
        </a:xfrm>
      </p:grpSpPr>
      <p:sp>
        <p:nvSpPr>
          <p:cNvPr id="140" name="Google Shape;140;p15"/>
          <p:cNvSpPr/>
          <p:nvPr>
            <p:ph idx="2" type="pic"/>
          </p:nvPr>
        </p:nvSpPr>
        <p:spPr>
          <a:xfrm>
            <a:off x="502800" y="2080575"/>
            <a:ext cx="603600" cy="603600"/>
          </a:xfrm>
          <a:prstGeom prst="ellipse">
            <a:avLst/>
          </a:prstGeom>
          <a:noFill/>
          <a:ln>
            <a:noFill/>
          </a:ln>
        </p:spPr>
      </p:sp>
      <p:sp>
        <p:nvSpPr>
          <p:cNvPr id="141" name="Google Shape;141;p15"/>
          <p:cNvSpPr/>
          <p:nvPr>
            <p:ph idx="3" type="pic"/>
          </p:nvPr>
        </p:nvSpPr>
        <p:spPr>
          <a:xfrm>
            <a:off x="6334750" y="2080575"/>
            <a:ext cx="603600" cy="603600"/>
          </a:xfrm>
          <a:prstGeom prst="ellipse">
            <a:avLst/>
          </a:prstGeom>
          <a:noFill/>
          <a:ln>
            <a:noFill/>
          </a:ln>
        </p:spPr>
      </p:sp>
      <p:sp>
        <p:nvSpPr>
          <p:cNvPr id="142" name="Google Shape;142;p15"/>
          <p:cNvSpPr/>
          <p:nvPr>
            <p:ph idx="4" type="pic"/>
          </p:nvPr>
        </p:nvSpPr>
        <p:spPr>
          <a:xfrm>
            <a:off x="3418775" y="2080550"/>
            <a:ext cx="603600" cy="603600"/>
          </a:xfrm>
          <a:prstGeom prst="ellipse">
            <a:avLst/>
          </a:prstGeom>
          <a:noFill/>
          <a:ln>
            <a:noFill/>
          </a:ln>
        </p:spPr>
      </p:sp>
      <p:sp>
        <p:nvSpPr>
          <p:cNvPr id="143" name="Google Shape;143;p15"/>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44" name="Google Shape;144;p15"/>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45" name="Google Shape;145;p15"/>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46" name="Google Shape;146;p1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47" name="Google Shape;147;p15"/>
          <p:cNvSpPr txBox="1"/>
          <p:nvPr>
            <p:ph idx="6" type="body"/>
          </p:nvPr>
        </p:nvSpPr>
        <p:spPr>
          <a:xfrm>
            <a:off x="480250"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8" name="Google Shape;148;p15"/>
          <p:cNvSpPr txBox="1"/>
          <p:nvPr>
            <p:ph idx="7" type="body"/>
          </p:nvPr>
        </p:nvSpPr>
        <p:spPr>
          <a:xfrm>
            <a:off x="3422476"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9" name="Google Shape;149;p15"/>
          <p:cNvSpPr txBox="1"/>
          <p:nvPr>
            <p:ph idx="8" type="body"/>
          </p:nvPr>
        </p:nvSpPr>
        <p:spPr>
          <a:xfrm>
            <a:off x="6326625" y="3608000"/>
            <a:ext cx="23172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0" name="Google Shape;150;p15"/>
          <p:cNvSpPr txBox="1"/>
          <p:nvPr>
            <p:ph idx="9" type="subTitle"/>
          </p:nvPr>
        </p:nvSpPr>
        <p:spPr>
          <a:xfrm>
            <a:off x="48025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51" name="Google Shape;151;p15"/>
          <p:cNvSpPr txBox="1"/>
          <p:nvPr>
            <p:ph idx="13" type="subTitle"/>
          </p:nvPr>
        </p:nvSpPr>
        <p:spPr>
          <a:xfrm>
            <a:off x="3422476"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52" name="Google Shape;152;p15"/>
          <p:cNvSpPr txBox="1"/>
          <p:nvPr>
            <p:ph idx="14" type="subTitle"/>
          </p:nvPr>
        </p:nvSpPr>
        <p:spPr>
          <a:xfrm>
            <a:off x="632880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CUSTOM_13_1">
    <p:bg>
      <p:bgPr>
        <a:solidFill>
          <a:schemeClr val="accent5"/>
        </a:solidFill>
      </p:bgPr>
    </p:bg>
    <p:spTree>
      <p:nvGrpSpPr>
        <p:cNvPr id="153" name="Shape 153"/>
        <p:cNvGrpSpPr/>
        <p:nvPr/>
      </p:nvGrpSpPr>
      <p:grpSpPr>
        <a:xfrm>
          <a:off x="0" y="0"/>
          <a:ext cx="0" cy="0"/>
          <a:chOff x="0" y="0"/>
          <a:chExt cx="0" cy="0"/>
        </a:xfrm>
      </p:grpSpPr>
      <p:sp>
        <p:nvSpPr>
          <p:cNvPr id="154" name="Google Shape;154;p16"/>
          <p:cNvSpPr/>
          <p:nvPr>
            <p:ph idx="2" type="pic"/>
          </p:nvPr>
        </p:nvSpPr>
        <p:spPr>
          <a:xfrm>
            <a:off x="4644850" y="1299225"/>
            <a:ext cx="1037700" cy="1056300"/>
          </a:xfrm>
          <a:prstGeom prst="roundRect">
            <a:avLst>
              <a:gd fmla="val 12807" name="adj"/>
            </a:avLst>
          </a:prstGeom>
          <a:noFill/>
          <a:ln>
            <a:noFill/>
          </a:ln>
        </p:spPr>
      </p:sp>
      <p:sp>
        <p:nvSpPr>
          <p:cNvPr id="155" name="Google Shape;155;p16"/>
          <p:cNvSpPr/>
          <p:nvPr>
            <p:ph idx="3" type="pic"/>
          </p:nvPr>
        </p:nvSpPr>
        <p:spPr>
          <a:xfrm>
            <a:off x="4644850" y="3642825"/>
            <a:ext cx="1037700" cy="1056300"/>
          </a:xfrm>
          <a:prstGeom prst="roundRect">
            <a:avLst>
              <a:gd fmla="val 12807" name="adj"/>
            </a:avLst>
          </a:prstGeom>
          <a:noFill/>
          <a:ln>
            <a:noFill/>
          </a:ln>
        </p:spPr>
      </p:sp>
      <p:sp>
        <p:nvSpPr>
          <p:cNvPr id="156" name="Google Shape;156;p16"/>
          <p:cNvSpPr/>
          <p:nvPr>
            <p:ph idx="4" type="pic"/>
          </p:nvPr>
        </p:nvSpPr>
        <p:spPr>
          <a:xfrm>
            <a:off x="7828875" y="2471025"/>
            <a:ext cx="1037700" cy="1056300"/>
          </a:xfrm>
          <a:prstGeom prst="roundRect">
            <a:avLst>
              <a:gd fmla="val 12807" name="adj"/>
            </a:avLst>
          </a:prstGeom>
          <a:noFill/>
          <a:ln>
            <a:noFill/>
          </a:ln>
        </p:spPr>
      </p:sp>
      <p:sp>
        <p:nvSpPr>
          <p:cNvPr id="157" name="Google Shape;157;p16"/>
          <p:cNvSpPr/>
          <p:nvPr>
            <p:ph idx="5" type="pic"/>
          </p:nvPr>
        </p:nvSpPr>
        <p:spPr>
          <a:xfrm>
            <a:off x="373175" y="1147525"/>
            <a:ext cx="3579900" cy="3607500"/>
          </a:xfrm>
          <a:prstGeom prst="roundRect">
            <a:avLst>
              <a:gd fmla="val 11548" name="adj"/>
            </a:avLst>
          </a:prstGeom>
          <a:noFill/>
          <a:ln>
            <a:noFill/>
          </a:ln>
        </p:spPr>
      </p:sp>
      <p:sp>
        <p:nvSpPr>
          <p:cNvPr id="158" name="Google Shape;158;p16"/>
          <p:cNvSpPr txBox="1"/>
          <p:nvPr>
            <p:ph type="title"/>
          </p:nvPr>
        </p:nvSpPr>
        <p:spPr>
          <a:xfrm>
            <a:off x="277500" y="416250"/>
            <a:ext cx="8589000" cy="6267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59" name="Google Shape;159;p16"/>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0" name="Google Shape;160;p16"/>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1" name="Google Shape;161;p1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62" name="Google Shape;162;p16"/>
          <p:cNvSpPr txBox="1"/>
          <p:nvPr>
            <p:ph idx="7" type="title"/>
          </p:nvPr>
        </p:nvSpPr>
        <p:spPr>
          <a:xfrm>
            <a:off x="6033800" y="15393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3" name="Google Shape;163;p16"/>
          <p:cNvSpPr txBox="1"/>
          <p:nvPr>
            <p:ph idx="8" type="title"/>
          </p:nvPr>
        </p:nvSpPr>
        <p:spPr>
          <a:xfrm>
            <a:off x="6033800" y="18086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164" name="Google Shape;164;p16"/>
          <p:cNvSpPr txBox="1"/>
          <p:nvPr>
            <p:ph idx="9" type="title"/>
          </p:nvPr>
        </p:nvSpPr>
        <p:spPr>
          <a:xfrm>
            <a:off x="4869750" y="27111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5" name="Google Shape;165;p16"/>
          <p:cNvSpPr txBox="1"/>
          <p:nvPr>
            <p:ph idx="13" type="title"/>
          </p:nvPr>
        </p:nvSpPr>
        <p:spPr>
          <a:xfrm>
            <a:off x="4869750" y="29804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166" name="Google Shape;166;p16"/>
          <p:cNvSpPr txBox="1"/>
          <p:nvPr>
            <p:ph idx="14" type="title"/>
          </p:nvPr>
        </p:nvSpPr>
        <p:spPr>
          <a:xfrm>
            <a:off x="6033800" y="38829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7" name="Google Shape;167;p16"/>
          <p:cNvSpPr txBox="1"/>
          <p:nvPr>
            <p:ph idx="15" type="title"/>
          </p:nvPr>
        </p:nvSpPr>
        <p:spPr>
          <a:xfrm>
            <a:off x="6033800" y="41522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CUSTOM_14">
    <p:bg>
      <p:bgPr>
        <a:solidFill>
          <a:schemeClr val="accent5"/>
        </a:solidFill>
      </p:bgPr>
    </p:bg>
    <p:spTree>
      <p:nvGrpSpPr>
        <p:cNvPr id="168" name="Shape 168"/>
        <p:cNvGrpSpPr/>
        <p:nvPr/>
      </p:nvGrpSpPr>
      <p:grpSpPr>
        <a:xfrm>
          <a:off x="0" y="0"/>
          <a:ext cx="0" cy="0"/>
          <a:chOff x="0" y="0"/>
          <a:chExt cx="0" cy="0"/>
        </a:xfrm>
      </p:grpSpPr>
      <p:sp>
        <p:nvSpPr>
          <p:cNvPr id="169" name="Google Shape;169;p17"/>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70" name="Google Shape;170;p17"/>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1" name="Google Shape;171;p17"/>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2" name="Google Shape;172;p1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73" name="Google Shape;173;p17"/>
          <p:cNvSpPr txBox="1"/>
          <p:nvPr>
            <p:ph idx="3" type="body"/>
          </p:nvPr>
        </p:nvSpPr>
        <p:spPr>
          <a:xfrm>
            <a:off x="22669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4" name="Google Shape;174;p17"/>
          <p:cNvSpPr txBox="1"/>
          <p:nvPr>
            <p:ph idx="4" type="body"/>
          </p:nvPr>
        </p:nvSpPr>
        <p:spPr>
          <a:xfrm>
            <a:off x="40068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5" name="Google Shape;175;p17"/>
          <p:cNvSpPr txBox="1"/>
          <p:nvPr>
            <p:ph idx="5" type="body"/>
          </p:nvPr>
        </p:nvSpPr>
        <p:spPr>
          <a:xfrm>
            <a:off x="57482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6" name="Google Shape;176;p17"/>
          <p:cNvSpPr txBox="1"/>
          <p:nvPr>
            <p:ph idx="6" type="body"/>
          </p:nvPr>
        </p:nvSpPr>
        <p:spPr>
          <a:xfrm>
            <a:off x="74507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7" name="Google Shape;177;p17"/>
          <p:cNvSpPr txBox="1"/>
          <p:nvPr>
            <p:ph idx="7" type="subTitle"/>
          </p:nvPr>
        </p:nvSpPr>
        <p:spPr>
          <a:xfrm>
            <a:off x="22670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78" name="Google Shape;178;p17"/>
          <p:cNvSpPr txBox="1"/>
          <p:nvPr>
            <p:ph idx="8" type="subTitle"/>
          </p:nvPr>
        </p:nvSpPr>
        <p:spPr>
          <a:xfrm>
            <a:off x="4006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79" name="Google Shape;179;p17"/>
          <p:cNvSpPr txBox="1"/>
          <p:nvPr>
            <p:ph idx="9" type="subTitle"/>
          </p:nvPr>
        </p:nvSpPr>
        <p:spPr>
          <a:xfrm>
            <a:off x="57475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80" name="Google Shape;180;p17"/>
          <p:cNvSpPr txBox="1"/>
          <p:nvPr>
            <p:ph idx="13" type="subTitle"/>
          </p:nvPr>
        </p:nvSpPr>
        <p:spPr>
          <a:xfrm>
            <a:off x="7488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image">
  <p:cSld name="CUSTOM_15">
    <p:bg>
      <p:bgPr>
        <a:solidFill>
          <a:schemeClr val="accent5"/>
        </a:solidFill>
      </p:bgPr>
    </p:bg>
    <p:spTree>
      <p:nvGrpSpPr>
        <p:cNvPr id="181" name="Shape 181"/>
        <p:cNvGrpSpPr/>
        <p:nvPr/>
      </p:nvGrpSpPr>
      <p:grpSpPr>
        <a:xfrm>
          <a:off x="0" y="0"/>
          <a:ext cx="0" cy="0"/>
          <a:chOff x="0" y="0"/>
          <a:chExt cx="0" cy="0"/>
        </a:xfrm>
      </p:grpSpPr>
      <p:sp>
        <p:nvSpPr>
          <p:cNvPr id="182" name="Google Shape;182;p18"/>
          <p:cNvSpPr txBox="1"/>
          <p:nvPr>
            <p:ph type="title"/>
          </p:nvPr>
        </p:nvSpPr>
        <p:spPr>
          <a:xfrm>
            <a:off x="5321925" y="506100"/>
            <a:ext cx="3544500" cy="5793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83" name="Google Shape;183;p18"/>
          <p:cNvSpPr/>
          <p:nvPr>
            <p:ph idx="2" type="pic"/>
          </p:nvPr>
        </p:nvSpPr>
        <p:spPr>
          <a:xfrm>
            <a:off x="392100" y="411300"/>
            <a:ext cx="4297500" cy="4333200"/>
          </a:xfrm>
          <a:prstGeom prst="roundRect">
            <a:avLst>
              <a:gd fmla="val 12298" name="adj"/>
            </a:avLst>
          </a:prstGeom>
          <a:noFill/>
          <a:ln>
            <a:noFill/>
          </a:ln>
        </p:spPr>
      </p:sp>
      <p:sp>
        <p:nvSpPr>
          <p:cNvPr id="184" name="Google Shape;184;p18"/>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85" name="Google Shape;185;p1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storyboards ">
  <p:cSld name="CUSTOM_17_1">
    <p:bg>
      <p:bgPr>
        <a:solidFill>
          <a:schemeClr val="accent5"/>
        </a:solidFill>
      </p:bgPr>
    </p:bg>
    <p:spTree>
      <p:nvGrpSpPr>
        <p:cNvPr id="186" name="Shape 186"/>
        <p:cNvGrpSpPr/>
        <p:nvPr/>
      </p:nvGrpSpPr>
      <p:grpSpPr>
        <a:xfrm>
          <a:off x="0" y="0"/>
          <a:ext cx="0" cy="0"/>
          <a:chOff x="0" y="0"/>
          <a:chExt cx="0" cy="0"/>
        </a:xfrm>
      </p:grpSpPr>
      <p:sp>
        <p:nvSpPr>
          <p:cNvPr id="187" name="Google Shape;187;p19"/>
          <p:cNvSpPr txBox="1"/>
          <p:nvPr>
            <p:ph idx="1" type="subTitle"/>
          </p:nvPr>
        </p:nvSpPr>
        <p:spPr>
          <a:xfrm>
            <a:off x="2775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88" name="Google Shape;188;p19"/>
          <p:cNvSpPr/>
          <p:nvPr>
            <p:ph idx="2" type="pic"/>
          </p:nvPr>
        </p:nvSpPr>
        <p:spPr>
          <a:xfrm>
            <a:off x="289100" y="1685250"/>
            <a:ext cx="1751100" cy="1773000"/>
          </a:xfrm>
          <a:prstGeom prst="roundRect">
            <a:avLst>
              <a:gd fmla="val 11894" name="adj"/>
            </a:avLst>
          </a:prstGeom>
          <a:noFill/>
          <a:ln>
            <a:noFill/>
          </a:ln>
        </p:spPr>
      </p:sp>
      <p:sp>
        <p:nvSpPr>
          <p:cNvPr id="189" name="Google Shape;189;p19"/>
          <p:cNvSpPr/>
          <p:nvPr>
            <p:ph idx="3" type="pic"/>
          </p:nvPr>
        </p:nvSpPr>
        <p:spPr>
          <a:xfrm>
            <a:off x="2152200" y="1685250"/>
            <a:ext cx="1751100" cy="1773000"/>
          </a:xfrm>
          <a:prstGeom prst="roundRect">
            <a:avLst>
              <a:gd fmla="val 11894" name="adj"/>
            </a:avLst>
          </a:prstGeom>
          <a:noFill/>
          <a:ln>
            <a:noFill/>
          </a:ln>
        </p:spPr>
      </p:sp>
      <p:sp>
        <p:nvSpPr>
          <p:cNvPr id="190" name="Google Shape;190;p19"/>
          <p:cNvSpPr/>
          <p:nvPr>
            <p:ph idx="4" type="pic"/>
          </p:nvPr>
        </p:nvSpPr>
        <p:spPr>
          <a:xfrm>
            <a:off x="4015300" y="1685250"/>
            <a:ext cx="1751100" cy="1773000"/>
          </a:xfrm>
          <a:prstGeom prst="roundRect">
            <a:avLst>
              <a:gd fmla="val 11894" name="adj"/>
            </a:avLst>
          </a:prstGeom>
          <a:noFill/>
          <a:ln>
            <a:noFill/>
          </a:ln>
        </p:spPr>
      </p:sp>
      <p:sp>
        <p:nvSpPr>
          <p:cNvPr id="191" name="Google Shape;191;p19"/>
          <p:cNvSpPr/>
          <p:nvPr>
            <p:ph idx="5" type="pic"/>
          </p:nvPr>
        </p:nvSpPr>
        <p:spPr>
          <a:xfrm>
            <a:off x="5866250" y="1685250"/>
            <a:ext cx="1751100" cy="1773000"/>
          </a:xfrm>
          <a:prstGeom prst="roundRect">
            <a:avLst>
              <a:gd fmla="val 11894" name="adj"/>
            </a:avLst>
          </a:prstGeom>
          <a:noFill/>
          <a:ln>
            <a:noFill/>
          </a:ln>
        </p:spPr>
      </p:sp>
      <p:sp>
        <p:nvSpPr>
          <p:cNvPr id="192" name="Google Shape;192;p19"/>
          <p:cNvSpPr txBox="1"/>
          <p:nvPr>
            <p:ph idx="6" type="body"/>
          </p:nvPr>
        </p:nvSpPr>
        <p:spPr>
          <a:xfrm>
            <a:off x="2775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SzPts val="900"/>
              <a:buChar char="●"/>
              <a:defRPr sz="800"/>
            </a:lvl1pPr>
            <a:lvl2pPr indent="-285750" lvl="1" marL="914400">
              <a:lnSpc>
                <a:spcPct val="115000"/>
              </a:lnSpc>
              <a:spcBef>
                <a:spcPts val="800"/>
              </a:spcBef>
              <a:spcAft>
                <a:spcPts val="0"/>
              </a:spcAft>
              <a:buSzPts val="900"/>
              <a:buChar char="○"/>
              <a:defRPr sz="900"/>
            </a:lvl2pPr>
            <a:lvl3pPr indent="-285750" lvl="2" marL="1371600">
              <a:lnSpc>
                <a:spcPct val="115000"/>
              </a:lnSpc>
              <a:spcBef>
                <a:spcPts val="800"/>
              </a:spcBef>
              <a:spcAft>
                <a:spcPts val="0"/>
              </a:spcAft>
              <a:buSzPts val="900"/>
              <a:buChar char="■"/>
              <a:defRPr sz="900"/>
            </a:lvl3pPr>
            <a:lvl4pPr indent="-285750" lvl="3" marL="1828800">
              <a:lnSpc>
                <a:spcPct val="115000"/>
              </a:lnSpc>
              <a:spcBef>
                <a:spcPts val="800"/>
              </a:spcBef>
              <a:spcAft>
                <a:spcPts val="0"/>
              </a:spcAft>
              <a:buSzPts val="900"/>
              <a:buChar char="●"/>
              <a:defRPr sz="900"/>
            </a:lvl4pPr>
            <a:lvl5pPr indent="-285750" lvl="4" marL="2286000">
              <a:lnSpc>
                <a:spcPct val="115000"/>
              </a:lnSpc>
              <a:spcBef>
                <a:spcPts val="800"/>
              </a:spcBef>
              <a:spcAft>
                <a:spcPts val="0"/>
              </a:spcAft>
              <a:buSzPts val="900"/>
              <a:buChar char="○"/>
              <a:defRPr sz="900"/>
            </a:lvl5pPr>
            <a:lvl6pPr indent="-285750" lvl="5" marL="2743200">
              <a:lnSpc>
                <a:spcPct val="115000"/>
              </a:lnSpc>
              <a:spcBef>
                <a:spcPts val="800"/>
              </a:spcBef>
              <a:spcAft>
                <a:spcPts val="0"/>
              </a:spcAft>
              <a:buSzPts val="900"/>
              <a:buChar char="■"/>
              <a:defRPr sz="900"/>
            </a:lvl6pPr>
            <a:lvl7pPr indent="-285750" lvl="6" marL="3200400">
              <a:lnSpc>
                <a:spcPct val="115000"/>
              </a:lnSpc>
              <a:spcBef>
                <a:spcPts val="800"/>
              </a:spcBef>
              <a:spcAft>
                <a:spcPts val="0"/>
              </a:spcAft>
              <a:buSzPts val="900"/>
              <a:buChar char="●"/>
              <a:defRPr sz="900"/>
            </a:lvl7pPr>
            <a:lvl8pPr indent="-285750" lvl="7" marL="3657600">
              <a:lnSpc>
                <a:spcPct val="115000"/>
              </a:lnSpc>
              <a:spcBef>
                <a:spcPts val="800"/>
              </a:spcBef>
              <a:spcAft>
                <a:spcPts val="0"/>
              </a:spcAft>
              <a:buSzPts val="900"/>
              <a:buChar char="○"/>
              <a:defRPr sz="900"/>
            </a:lvl8pPr>
            <a:lvl9pPr indent="-285750" lvl="8" marL="4114800">
              <a:lnSpc>
                <a:spcPct val="115000"/>
              </a:lnSpc>
              <a:spcBef>
                <a:spcPts val="800"/>
              </a:spcBef>
              <a:spcAft>
                <a:spcPts val="800"/>
              </a:spcAft>
              <a:buSzPts val="900"/>
              <a:buChar char="■"/>
              <a:defRPr sz="900"/>
            </a:lvl9pPr>
          </a:lstStyle>
          <a:p/>
        </p:txBody>
      </p:sp>
      <p:sp>
        <p:nvSpPr>
          <p:cNvPr id="193" name="Google Shape;193;p19"/>
          <p:cNvSpPr txBox="1"/>
          <p:nvPr>
            <p:ph idx="7" type="subTitle"/>
          </p:nvPr>
        </p:nvSpPr>
        <p:spPr>
          <a:xfrm>
            <a:off x="21481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4" name="Google Shape;194;p19"/>
          <p:cNvSpPr txBox="1"/>
          <p:nvPr>
            <p:ph idx="8" type="body"/>
          </p:nvPr>
        </p:nvSpPr>
        <p:spPr>
          <a:xfrm>
            <a:off x="21481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5" name="Google Shape;195;p19"/>
          <p:cNvSpPr txBox="1"/>
          <p:nvPr>
            <p:ph idx="9" type="subTitle"/>
          </p:nvPr>
        </p:nvSpPr>
        <p:spPr>
          <a:xfrm>
            <a:off x="40188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6" name="Google Shape;196;p19"/>
          <p:cNvSpPr txBox="1"/>
          <p:nvPr>
            <p:ph idx="13" type="body"/>
          </p:nvPr>
        </p:nvSpPr>
        <p:spPr>
          <a:xfrm>
            <a:off x="40188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7" name="Google Shape;197;p19"/>
          <p:cNvSpPr txBox="1"/>
          <p:nvPr>
            <p:ph idx="14" type="subTitle"/>
          </p:nvPr>
        </p:nvSpPr>
        <p:spPr>
          <a:xfrm>
            <a:off x="58536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8" name="Google Shape;198;p19"/>
          <p:cNvSpPr txBox="1"/>
          <p:nvPr>
            <p:ph idx="15" type="body"/>
          </p:nvPr>
        </p:nvSpPr>
        <p:spPr>
          <a:xfrm>
            <a:off x="58536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9" name="Google Shape;199;p19"/>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00" name="Google Shape;200;p19"/>
          <p:cNvSpPr txBox="1"/>
          <p:nvPr>
            <p:ph idx="16"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1" name="Google Shape;201;p19"/>
          <p:cNvSpPr txBox="1"/>
          <p:nvPr>
            <p:ph idx="17"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2" name="Google Shape;202;p1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BLANK_1_1_1_1_1_1_1_1_1_1_1_1_1_1_1_1">
    <p:bg>
      <p:bgPr>
        <a:solidFill>
          <a:schemeClr val="accent5"/>
        </a:solidFill>
      </p:bgPr>
    </p:bg>
    <p:spTree>
      <p:nvGrpSpPr>
        <p:cNvPr id="203" name="Shape 203"/>
        <p:cNvGrpSpPr/>
        <p:nvPr/>
      </p:nvGrpSpPr>
      <p:grpSpPr>
        <a:xfrm>
          <a:off x="0" y="0"/>
          <a:ext cx="0" cy="0"/>
          <a:chOff x="0" y="0"/>
          <a:chExt cx="0" cy="0"/>
        </a:xfrm>
      </p:grpSpPr>
      <p:sp>
        <p:nvSpPr>
          <p:cNvPr id="204" name="Google Shape;204;p20"/>
          <p:cNvSpPr/>
          <p:nvPr>
            <p:ph idx="2" type="pic"/>
          </p:nvPr>
        </p:nvSpPr>
        <p:spPr>
          <a:xfrm>
            <a:off x="392100" y="411300"/>
            <a:ext cx="4915800" cy="4333200"/>
          </a:xfrm>
          <a:prstGeom prst="roundRect">
            <a:avLst>
              <a:gd fmla="val 11160" name="adj"/>
            </a:avLst>
          </a:prstGeom>
          <a:noFill/>
          <a:ln>
            <a:noFill/>
          </a:ln>
        </p:spPr>
      </p:sp>
      <p:sp>
        <p:nvSpPr>
          <p:cNvPr id="205" name="Google Shape;205;p20"/>
          <p:cNvSpPr txBox="1"/>
          <p:nvPr>
            <p:ph type="title"/>
          </p:nvPr>
        </p:nvSpPr>
        <p:spPr>
          <a:xfrm>
            <a:off x="60451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06" name="Google Shape;206;p20"/>
          <p:cNvSpPr txBox="1"/>
          <p:nvPr>
            <p:ph idx="3" type="title"/>
          </p:nvPr>
        </p:nvSpPr>
        <p:spPr>
          <a:xfrm>
            <a:off x="60451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07" name="Google Shape;207;p20"/>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8" name="Google Shape;208;p2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extLst>
    <p:ext uri="{DCECCB84-F9BA-43D5-87BE-67443E8EF086}">
      <p15:sldGuideLst>
        <p15:guide id="1" pos="265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2">
  <p:cSld name="BLANK_1_1_1">
    <p:bg>
      <p:bgPr>
        <a:solidFill>
          <a:schemeClr val="accent5"/>
        </a:solidFill>
      </p:bgPr>
    </p:bg>
    <p:spTree>
      <p:nvGrpSpPr>
        <p:cNvPr id="17" name="Shape 17"/>
        <p:cNvGrpSpPr/>
        <p:nvPr/>
      </p:nvGrpSpPr>
      <p:grpSpPr>
        <a:xfrm>
          <a:off x="0" y="0"/>
          <a:ext cx="0" cy="0"/>
          <a:chOff x="0" y="0"/>
          <a:chExt cx="0" cy="0"/>
        </a:xfrm>
      </p:grpSpPr>
      <p:grpSp>
        <p:nvGrpSpPr>
          <p:cNvPr id="18" name="Google Shape;18;p3"/>
          <p:cNvGrpSpPr/>
          <p:nvPr/>
        </p:nvGrpSpPr>
        <p:grpSpPr>
          <a:xfrm>
            <a:off x="277515" y="277501"/>
            <a:ext cx="8589075" cy="4593888"/>
            <a:chOff x="277500" y="277500"/>
            <a:chExt cx="8589075" cy="4593888"/>
          </a:xfrm>
        </p:grpSpPr>
        <p:pic>
          <p:nvPicPr>
            <p:cNvPr id="19" name="Google Shape;19;p3"/>
            <p:cNvPicPr preferRelativeResize="0"/>
            <p:nvPr/>
          </p:nvPicPr>
          <p:blipFill>
            <a:blip r:embed="rId2">
              <a:alphaModFix amt="10000"/>
            </a:blip>
            <a:stretch>
              <a:fillRect/>
            </a:stretch>
          </p:blipFill>
          <p:spPr>
            <a:xfrm>
              <a:off x="277575" y="277500"/>
              <a:ext cx="8589000" cy="4593888"/>
            </a:xfrm>
            <a:prstGeom prst="rect">
              <a:avLst/>
            </a:prstGeom>
            <a:noFill/>
            <a:ln>
              <a:noFill/>
            </a:ln>
          </p:spPr>
        </p:pic>
        <p:sp>
          <p:nvSpPr>
            <p:cNvPr id="20" name="Google Shape;20;p3"/>
            <p:cNvSpPr/>
            <p:nvPr/>
          </p:nvSpPr>
          <p:spPr>
            <a:xfrm>
              <a:off x="277500" y="277500"/>
              <a:ext cx="8589000" cy="4582500"/>
            </a:xfrm>
            <a:prstGeom prst="roundRect">
              <a:avLst>
                <a:gd fmla="val 6093"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p:txBody>
        </p:sp>
      </p:grpSp>
      <p:sp>
        <p:nvSpPr>
          <p:cNvPr id="21" name="Google Shape;21;p3"/>
          <p:cNvSpPr/>
          <p:nvPr/>
        </p:nvSpPr>
        <p:spPr>
          <a:xfrm>
            <a:off x="601356" y="3751056"/>
            <a:ext cx="576000" cy="576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Arimo"/>
              <a:ea typeface="Arimo"/>
              <a:cs typeface="Arimo"/>
              <a:sym typeface="Arimo"/>
            </a:endParaRPr>
          </a:p>
        </p:txBody>
      </p:sp>
      <p:sp>
        <p:nvSpPr>
          <p:cNvPr id="22" name="Google Shape;22;p3"/>
          <p:cNvSpPr/>
          <p:nvPr/>
        </p:nvSpPr>
        <p:spPr>
          <a:xfrm>
            <a:off x="651558" y="3801258"/>
            <a:ext cx="475500" cy="4755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1700">
              <a:solidFill>
                <a:schemeClr val="lt1"/>
              </a:solidFill>
              <a:latin typeface="Arimo"/>
              <a:ea typeface="Arimo"/>
              <a:cs typeface="Arimo"/>
              <a:sym typeface="Arimo"/>
            </a:endParaRPr>
          </a:p>
        </p:txBody>
      </p:sp>
      <p:sp>
        <p:nvSpPr>
          <p:cNvPr id="23" name="Google Shape;23;p3"/>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600"/>
              <a:buFont typeface="Arimo"/>
              <a:buNone/>
              <a:defRPr sz="1600">
                <a:solidFill>
                  <a:schemeClr val="lt1"/>
                </a:solidFill>
                <a:latin typeface="Arimo"/>
                <a:ea typeface="Arimo"/>
                <a:cs typeface="Arimo"/>
                <a:sym typeface="Arimo"/>
              </a:defRPr>
            </a:lvl1pPr>
            <a:lvl2pPr lvl="1">
              <a:spcBef>
                <a:spcPts val="0"/>
              </a:spcBef>
              <a:spcAft>
                <a:spcPts val="0"/>
              </a:spcAft>
              <a:buClr>
                <a:schemeClr val="lt1"/>
              </a:buClr>
              <a:buSzPts val="1400"/>
              <a:buFont typeface="Arimo"/>
              <a:buNone/>
              <a:defRPr>
                <a:solidFill>
                  <a:schemeClr val="lt1"/>
                </a:solidFill>
                <a:latin typeface="Arimo"/>
                <a:ea typeface="Arimo"/>
                <a:cs typeface="Arimo"/>
                <a:sym typeface="Arimo"/>
              </a:defRPr>
            </a:lvl2pPr>
            <a:lvl3pPr lvl="2">
              <a:spcBef>
                <a:spcPts val="0"/>
              </a:spcBef>
              <a:spcAft>
                <a:spcPts val="0"/>
              </a:spcAft>
              <a:buClr>
                <a:schemeClr val="lt1"/>
              </a:buClr>
              <a:buSzPts val="1400"/>
              <a:buFont typeface="Arimo"/>
              <a:buNone/>
              <a:defRPr>
                <a:solidFill>
                  <a:schemeClr val="lt1"/>
                </a:solidFill>
                <a:latin typeface="Arimo"/>
                <a:ea typeface="Arimo"/>
                <a:cs typeface="Arimo"/>
                <a:sym typeface="Arimo"/>
              </a:defRPr>
            </a:lvl3pPr>
            <a:lvl4pPr lvl="3">
              <a:spcBef>
                <a:spcPts val="0"/>
              </a:spcBef>
              <a:spcAft>
                <a:spcPts val="0"/>
              </a:spcAft>
              <a:buClr>
                <a:schemeClr val="lt1"/>
              </a:buClr>
              <a:buSzPts val="1400"/>
              <a:buFont typeface="Arimo"/>
              <a:buNone/>
              <a:defRPr>
                <a:solidFill>
                  <a:schemeClr val="lt1"/>
                </a:solidFill>
                <a:latin typeface="Arimo"/>
                <a:ea typeface="Arimo"/>
                <a:cs typeface="Arimo"/>
                <a:sym typeface="Arimo"/>
              </a:defRPr>
            </a:lvl4pPr>
            <a:lvl5pPr lvl="4">
              <a:spcBef>
                <a:spcPts val="0"/>
              </a:spcBef>
              <a:spcAft>
                <a:spcPts val="0"/>
              </a:spcAft>
              <a:buClr>
                <a:schemeClr val="lt1"/>
              </a:buClr>
              <a:buSzPts val="1400"/>
              <a:buFont typeface="Arimo"/>
              <a:buNone/>
              <a:defRPr>
                <a:solidFill>
                  <a:schemeClr val="lt1"/>
                </a:solidFill>
                <a:latin typeface="Arimo"/>
                <a:ea typeface="Arimo"/>
                <a:cs typeface="Arimo"/>
                <a:sym typeface="Arimo"/>
              </a:defRPr>
            </a:lvl5pPr>
            <a:lvl6pPr lvl="5">
              <a:spcBef>
                <a:spcPts val="0"/>
              </a:spcBef>
              <a:spcAft>
                <a:spcPts val="0"/>
              </a:spcAft>
              <a:buClr>
                <a:schemeClr val="lt1"/>
              </a:buClr>
              <a:buSzPts val="1400"/>
              <a:buFont typeface="Arimo"/>
              <a:buNone/>
              <a:defRPr>
                <a:solidFill>
                  <a:schemeClr val="lt1"/>
                </a:solidFill>
                <a:latin typeface="Arimo"/>
                <a:ea typeface="Arimo"/>
                <a:cs typeface="Arimo"/>
                <a:sym typeface="Arimo"/>
              </a:defRPr>
            </a:lvl6pPr>
            <a:lvl7pPr lvl="6">
              <a:spcBef>
                <a:spcPts val="0"/>
              </a:spcBef>
              <a:spcAft>
                <a:spcPts val="0"/>
              </a:spcAft>
              <a:buClr>
                <a:schemeClr val="lt1"/>
              </a:buClr>
              <a:buSzPts val="1400"/>
              <a:buFont typeface="Arimo"/>
              <a:buNone/>
              <a:defRPr>
                <a:solidFill>
                  <a:schemeClr val="lt1"/>
                </a:solidFill>
                <a:latin typeface="Arimo"/>
                <a:ea typeface="Arimo"/>
                <a:cs typeface="Arimo"/>
                <a:sym typeface="Arimo"/>
              </a:defRPr>
            </a:lvl7pPr>
            <a:lvl8pPr lvl="7">
              <a:spcBef>
                <a:spcPts val="0"/>
              </a:spcBef>
              <a:spcAft>
                <a:spcPts val="0"/>
              </a:spcAft>
              <a:buClr>
                <a:schemeClr val="lt1"/>
              </a:buClr>
              <a:buSzPts val="1400"/>
              <a:buFont typeface="Arimo"/>
              <a:buNone/>
              <a:defRPr>
                <a:solidFill>
                  <a:schemeClr val="lt1"/>
                </a:solidFill>
                <a:latin typeface="Arimo"/>
                <a:ea typeface="Arimo"/>
                <a:cs typeface="Arimo"/>
                <a:sym typeface="Arimo"/>
              </a:defRPr>
            </a:lvl8pPr>
            <a:lvl9pPr lvl="8">
              <a:spcBef>
                <a:spcPts val="0"/>
              </a:spcBef>
              <a:spcAft>
                <a:spcPts val="0"/>
              </a:spcAft>
              <a:buClr>
                <a:schemeClr val="lt1"/>
              </a:buClr>
              <a:buSzPts val="1400"/>
              <a:buFont typeface="Arimo"/>
              <a:buNone/>
              <a:defRPr>
                <a:solidFill>
                  <a:schemeClr val="lt1"/>
                </a:solidFill>
                <a:latin typeface="Arimo"/>
                <a:ea typeface="Arimo"/>
                <a:cs typeface="Arimo"/>
                <a:sym typeface="Arimo"/>
              </a:defRPr>
            </a:lvl9pPr>
          </a:lstStyle>
          <a:p/>
        </p:txBody>
      </p:sp>
      <p:cxnSp>
        <p:nvCxnSpPr>
          <p:cNvPr id="24" name="Google Shape;24;p3"/>
          <p:cNvCxnSpPr/>
          <p:nvPr/>
        </p:nvCxnSpPr>
        <p:spPr>
          <a:xfrm rot="10800000">
            <a:off x="1341900" y="4039025"/>
            <a:ext cx="1014600" cy="0"/>
          </a:xfrm>
          <a:prstGeom prst="straightConnector1">
            <a:avLst/>
          </a:prstGeom>
          <a:noFill/>
          <a:ln cap="flat" cmpd="sng" w="9525">
            <a:solidFill>
              <a:schemeClr val="lt2"/>
            </a:solidFill>
            <a:prstDash val="solid"/>
            <a:round/>
            <a:headEnd len="med" w="med" type="oval"/>
            <a:tailEnd len="med" w="med" type="none"/>
          </a:ln>
        </p:spPr>
      </p:cxnSp>
      <p:sp>
        <p:nvSpPr>
          <p:cNvPr id="25" name="Google Shape;25;p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6" name="Google Shape;26;p3"/>
          <p:cNvSpPr txBox="1"/>
          <p:nvPr>
            <p:ph type="title"/>
          </p:nvPr>
        </p:nvSpPr>
        <p:spPr>
          <a:xfrm>
            <a:off x="2598475" y="3493075"/>
            <a:ext cx="5985300" cy="994800"/>
          </a:xfrm>
          <a:prstGeom prst="rect">
            <a:avLst/>
          </a:prstGeom>
        </p:spPr>
        <p:txBody>
          <a:bodyPr anchorCtr="0" anchor="ctr"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4500"/>
            </a:lvl2pPr>
            <a:lvl3pPr lvl="2">
              <a:lnSpc>
                <a:spcPct val="80000"/>
              </a:lnSpc>
              <a:spcBef>
                <a:spcPts val="0"/>
              </a:spcBef>
              <a:spcAft>
                <a:spcPts val="0"/>
              </a:spcAft>
              <a:buNone/>
              <a:defRPr sz="4500"/>
            </a:lvl3pPr>
            <a:lvl4pPr lvl="3">
              <a:lnSpc>
                <a:spcPct val="80000"/>
              </a:lnSpc>
              <a:spcBef>
                <a:spcPts val="0"/>
              </a:spcBef>
              <a:spcAft>
                <a:spcPts val="0"/>
              </a:spcAft>
              <a:buNone/>
              <a:defRPr sz="4500"/>
            </a:lvl4pPr>
            <a:lvl5pPr lvl="4">
              <a:lnSpc>
                <a:spcPct val="80000"/>
              </a:lnSpc>
              <a:spcBef>
                <a:spcPts val="0"/>
              </a:spcBef>
              <a:spcAft>
                <a:spcPts val="0"/>
              </a:spcAft>
              <a:buNone/>
              <a:defRPr sz="4500"/>
            </a:lvl5pPr>
            <a:lvl6pPr lvl="5">
              <a:lnSpc>
                <a:spcPct val="80000"/>
              </a:lnSpc>
              <a:spcBef>
                <a:spcPts val="0"/>
              </a:spcBef>
              <a:spcAft>
                <a:spcPts val="0"/>
              </a:spcAft>
              <a:buNone/>
              <a:defRPr sz="4500"/>
            </a:lvl6pPr>
            <a:lvl7pPr lvl="6">
              <a:lnSpc>
                <a:spcPct val="80000"/>
              </a:lnSpc>
              <a:spcBef>
                <a:spcPts val="0"/>
              </a:spcBef>
              <a:spcAft>
                <a:spcPts val="0"/>
              </a:spcAft>
              <a:buNone/>
              <a:defRPr sz="4500"/>
            </a:lvl7pPr>
            <a:lvl8pPr lvl="7">
              <a:lnSpc>
                <a:spcPct val="80000"/>
              </a:lnSpc>
              <a:spcBef>
                <a:spcPts val="0"/>
              </a:spcBef>
              <a:spcAft>
                <a:spcPts val="0"/>
              </a:spcAft>
              <a:buNone/>
              <a:defRPr sz="4500"/>
            </a:lvl8pPr>
            <a:lvl9pPr lvl="8">
              <a:lnSpc>
                <a:spcPct val="80000"/>
              </a:lnSpc>
              <a:spcBef>
                <a:spcPts val="0"/>
              </a:spcBef>
              <a:spcAft>
                <a:spcPts val="0"/>
              </a:spcAft>
              <a:buNone/>
              <a:defRPr sz="45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characteristics">
  <p:cSld name="CUSTOM_19_2">
    <p:bg>
      <p:bgPr>
        <a:solidFill>
          <a:schemeClr val="accent5"/>
        </a:solidFill>
      </p:bgPr>
    </p:bg>
    <p:spTree>
      <p:nvGrpSpPr>
        <p:cNvPr id="209" name="Shape 209"/>
        <p:cNvGrpSpPr/>
        <p:nvPr/>
      </p:nvGrpSpPr>
      <p:grpSpPr>
        <a:xfrm>
          <a:off x="0" y="0"/>
          <a:ext cx="0" cy="0"/>
          <a:chOff x="0" y="0"/>
          <a:chExt cx="0" cy="0"/>
        </a:xfrm>
      </p:grpSpPr>
      <p:sp>
        <p:nvSpPr>
          <p:cNvPr id="210" name="Google Shape;210;p21"/>
          <p:cNvSpPr/>
          <p:nvPr/>
        </p:nvSpPr>
        <p:spPr>
          <a:xfrm>
            <a:off x="6766675" y="282250"/>
            <a:ext cx="2099700" cy="3008100"/>
          </a:xfrm>
          <a:prstGeom prst="roundRect">
            <a:avLst>
              <a:gd fmla="val 1195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11" name="Google Shape;211;p21"/>
          <p:cNvSpPr/>
          <p:nvPr/>
        </p:nvSpPr>
        <p:spPr>
          <a:xfrm>
            <a:off x="277425" y="3414025"/>
            <a:ext cx="3513600" cy="1447800"/>
          </a:xfrm>
          <a:prstGeom prst="roundRect">
            <a:avLst>
              <a:gd fmla="val 156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12" name="Google Shape;212;p21"/>
          <p:cNvSpPr/>
          <p:nvPr/>
        </p:nvSpPr>
        <p:spPr>
          <a:xfrm>
            <a:off x="5298000" y="1843500"/>
            <a:ext cx="1350600" cy="1447800"/>
          </a:xfrm>
          <a:prstGeom prst="roundRect">
            <a:avLst>
              <a:gd fmla="val 20704"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sz="1700">
              <a:solidFill>
                <a:schemeClr val="lt2"/>
              </a:solidFill>
              <a:latin typeface="Arimo"/>
              <a:ea typeface="Arimo"/>
              <a:cs typeface="Arimo"/>
              <a:sym typeface="Arimo"/>
            </a:endParaRPr>
          </a:p>
        </p:txBody>
      </p:sp>
      <p:sp>
        <p:nvSpPr>
          <p:cNvPr id="213" name="Google Shape;213;p21"/>
          <p:cNvSpPr/>
          <p:nvPr/>
        </p:nvSpPr>
        <p:spPr>
          <a:xfrm rot="-5400000">
            <a:off x="5577475" y="2049100"/>
            <a:ext cx="566700" cy="867300"/>
          </a:xfrm>
          <a:prstGeom prst="round2SameRect">
            <a:avLst>
              <a:gd fmla="val 4974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Arimo"/>
              <a:ea typeface="Arimo"/>
              <a:cs typeface="Arimo"/>
              <a:sym typeface="Arimo"/>
            </a:endParaRPr>
          </a:p>
        </p:txBody>
      </p:sp>
      <p:sp>
        <p:nvSpPr>
          <p:cNvPr id="214" name="Google Shape;214;p21"/>
          <p:cNvSpPr/>
          <p:nvPr/>
        </p:nvSpPr>
        <p:spPr>
          <a:xfrm>
            <a:off x="5426850" y="2194075"/>
            <a:ext cx="1092900" cy="5736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chemeClr val="lt2"/>
              </a:solidFill>
              <a:latin typeface="Arimo"/>
              <a:ea typeface="Arimo"/>
              <a:cs typeface="Arimo"/>
              <a:sym typeface="Arimo"/>
            </a:endParaRPr>
          </a:p>
        </p:txBody>
      </p:sp>
      <p:sp>
        <p:nvSpPr>
          <p:cNvPr id="215" name="Google Shape;215;p21"/>
          <p:cNvSpPr/>
          <p:nvPr>
            <p:ph idx="2" type="pic"/>
          </p:nvPr>
        </p:nvSpPr>
        <p:spPr>
          <a:xfrm>
            <a:off x="3910200" y="3408075"/>
            <a:ext cx="3486300" cy="1447800"/>
          </a:xfrm>
          <a:prstGeom prst="roundRect">
            <a:avLst>
              <a:gd fmla="val 16397" name="adj"/>
            </a:avLst>
          </a:prstGeom>
          <a:noFill/>
          <a:ln>
            <a:noFill/>
          </a:ln>
        </p:spPr>
      </p:sp>
      <p:sp>
        <p:nvSpPr>
          <p:cNvPr id="216" name="Google Shape;216;p21"/>
          <p:cNvSpPr/>
          <p:nvPr>
            <p:ph idx="3" type="pic"/>
          </p:nvPr>
        </p:nvSpPr>
        <p:spPr>
          <a:xfrm>
            <a:off x="277500" y="277500"/>
            <a:ext cx="2765700" cy="3013800"/>
          </a:xfrm>
          <a:prstGeom prst="roundRect">
            <a:avLst>
              <a:gd fmla="val 8721" name="adj"/>
            </a:avLst>
          </a:prstGeom>
          <a:noFill/>
          <a:ln>
            <a:noFill/>
          </a:ln>
        </p:spPr>
      </p:sp>
      <p:sp>
        <p:nvSpPr>
          <p:cNvPr id="217" name="Google Shape;217;p21"/>
          <p:cNvSpPr/>
          <p:nvPr>
            <p:ph idx="4" type="pic"/>
          </p:nvPr>
        </p:nvSpPr>
        <p:spPr>
          <a:xfrm>
            <a:off x="3161225" y="277500"/>
            <a:ext cx="1350600" cy="1447800"/>
          </a:xfrm>
          <a:prstGeom prst="roundRect">
            <a:avLst>
              <a:gd fmla="val 15267" name="adj"/>
            </a:avLst>
          </a:prstGeom>
          <a:noFill/>
          <a:ln>
            <a:noFill/>
          </a:ln>
        </p:spPr>
      </p:sp>
      <p:sp>
        <p:nvSpPr>
          <p:cNvPr id="218" name="Google Shape;218;p21"/>
          <p:cNvSpPr/>
          <p:nvPr>
            <p:ph idx="5" type="pic"/>
          </p:nvPr>
        </p:nvSpPr>
        <p:spPr>
          <a:xfrm>
            <a:off x="6883575" y="399550"/>
            <a:ext cx="1866000" cy="2775000"/>
          </a:xfrm>
          <a:prstGeom prst="roundRect">
            <a:avLst>
              <a:gd fmla="val 9097" name="adj"/>
            </a:avLst>
          </a:prstGeom>
          <a:noFill/>
          <a:ln>
            <a:noFill/>
          </a:ln>
        </p:spPr>
      </p:sp>
      <p:sp>
        <p:nvSpPr>
          <p:cNvPr id="219" name="Google Shape;219;p21"/>
          <p:cNvSpPr/>
          <p:nvPr>
            <p:ph idx="6" type="pic"/>
          </p:nvPr>
        </p:nvSpPr>
        <p:spPr>
          <a:xfrm>
            <a:off x="7516025" y="3407700"/>
            <a:ext cx="1350600" cy="1447800"/>
          </a:xfrm>
          <a:prstGeom prst="roundRect">
            <a:avLst>
              <a:gd fmla="val 16397" name="adj"/>
            </a:avLst>
          </a:prstGeom>
          <a:noFill/>
          <a:ln>
            <a:noFill/>
          </a:ln>
        </p:spPr>
      </p:sp>
      <p:sp>
        <p:nvSpPr>
          <p:cNvPr id="220" name="Google Shape;220;p21"/>
          <p:cNvSpPr/>
          <p:nvPr>
            <p:ph idx="7" type="pic"/>
          </p:nvPr>
        </p:nvSpPr>
        <p:spPr>
          <a:xfrm>
            <a:off x="394425" y="3528475"/>
            <a:ext cx="3279600" cy="1218900"/>
          </a:xfrm>
          <a:prstGeom prst="roundRect">
            <a:avLst>
              <a:gd fmla="val 11412" name="adj"/>
            </a:avLst>
          </a:prstGeom>
          <a:noFill/>
          <a:ln>
            <a:noFill/>
          </a:ln>
        </p:spPr>
      </p:sp>
      <p:sp>
        <p:nvSpPr>
          <p:cNvPr id="221" name="Google Shape;221;p21"/>
          <p:cNvSpPr/>
          <p:nvPr/>
        </p:nvSpPr>
        <p:spPr>
          <a:xfrm>
            <a:off x="3161225" y="1842600"/>
            <a:ext cx="2018700" cy="14478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22" name="Google Shape;222;p21"/>
          <p:cNvSpPr/>
          <p:nvPr/>
        </p:nvSpPr>
        <p:spPr>
          <a:xfrm>
            <a:off x="4629850" y="279301"/>
            <a:ext cx="2018700" cy="144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cxnSp>
        <p:nvCxnSpPr>
          <p:cNvPr id="223" name="Google Shape;223;p21"/>
          <p:cNvCxnSpPr>
            <a:stCxn id="221" idx="1"/>
            <a:endCxn id="221" idx="3"/>
          </p:cNvCxnSpPr>
          <p:nvPr/>
        </p:nvCxnSpPr>
        <p:spPr>
          <a:xfrm>
            <a:off x="3161225" y="2566500"/>
            <a:ext cx="2018700" cy="0"/>
          </a:xfrm>
          <a:prstGeom prst="straightConnector1">
            <a:avLst/>
          </a:prstGeom>
          <a:noFill/>
          <a:ln cap="flat" cmpd="sng" w="9525">
            <a:solidFill>
              <a:schemeClr val="accent3"/>
            </a:solidFill>
            <a:prstDash val="solid"/>
            <a:round/>
            <a:headEnd len="med" w="med" type="none"/>
            <a:tailEnd len="med" w="med" type="none"/>
          </a:ln>
        </p:spPr>
      </p:cxnSp>
      <p:sp>
        <p:nvSpPr>
          <p:cNvPr id="224" name="Google Shape;224;p21"/>
          <p:cNvSpPr txBox="1"/>
          <p:nvPr>
            <p:ph idx="1" type="subTitle"/>
          </p:nvPr>
        </p:nvSpPr>
        <p:spPr>
          <a:xfrm>
            <a:off x="394425" y="4055150"/>
            <a:ext cx="3279600" cy="573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a:solidFill>
                  <a:schemeClr val="lt1"/>
                </a:solidFill>
                <a:latin typeface="Arimo"/>
                <a:ea typeface="Arimo"/>
                <a:cs typeface="Arimo"/>
                <a:sym typeface="Arimo"/>
              </a:defRPr>
            </a:lvl1pPr>
            <a:lvl2pPr lvl="1">
              <a:lnSpc>
                <a:spcPct val="90000"/>
              </a:lnSpc>
              <a:spcBef>
                <a:spcPts val="0"/>
              </a:spcBef>
              <a:spcAft>
                <a:spcPts val="0"/>
              </a:spcAft>
              <a:buNone/>
              <a:defRPr sz="1500">
                <a:solidFill>
                  <a:schemeClr val="lt1"/>
                </a:solidFill>
                <a:latin typeface="Arimo"/>
                <a:ea typeface="Arimo"/>
                <a:cs typeface="Arimo"/>
                <a:sym typeface="Arimo"/>
              </a:defRPr>
            </a:lvl2pPr>
            <a:lvl3pPr lvl="2">
              <a:lnSpc>
                <a:spcPct val="90000"/>
              </a:lnSpc>
              <a:spcBef>
                <a:spcPts val="0"/>
              </a:spcBef>
              <a:spcAft>
                <a:spcPts val="0"/>
              </a:spcAft>
              <a:buNone/>
              <a:defRPr sz="1500">
                <a:solidFill>
                  <a:schemeClr val="lt1"/>
                </a:solidFill>
                <a:latin typeface="Arimo"/>
                <a:ea typeface="Arimo"/>
                <a:cs typeface="Arimo"/>
                <a:sym typeface="Arimo"/>
              </a:defRPr>
            </a:lvl3pPr>
            <a:lvl4pPr lvl="3">
              <a:lnSpc>
                <a:spcPct val="90000"/>
              </a:lnSpc>
              <a:spcBef>
                <a:spcPts val="0"/>
              </a:spcBef>
              <a:spcAft>
                <a:spcPts val="0"/>
              </a:spcAft>
              <a:buNone/>
              <a:defRPr sz="1500">
                <a:solidFill>
                  <a:schemeClr val="lt1"/>
                </a:solidFill>
                <a:latin typeface="Arimo"/>
                <a:ea typeface="Arimo"/>
                <a:cs typeface="Arimo"/>
                <a:sym typeface="Arimo"/>
              </a:defRPr>
            </a:lvl4pPr>
            <a:lvl5pPr lvl="4">
              <a:lnSpc>
                <a:spcPct val="90000"/>
              </a:lnSpc>
              <a:spcBef>
                <a:spcPts val="0"/>
              </a:spcBef>
              <a:spcAft>
                <a:spcPts val="0"/>
              </a:spcAft>
              <a:buNone/>
              <a:defRPr sz="1500">
                <a:solidFill>
                  <a:schemeClr val="lt1"/>
                </a:solidFill>
                <a:latin typeface="Arimo"/>
                <a:ea typeface="Arimo"/>
                <a:cs typeface="Arimo"/>
                <a:sym typeface="Arimo"/>
              </a:defRPr>
            </a:lvl5pPr>
            <a:lvl6pPr lvl="5">
              <a:lnSpc>
                <a:spcPct val="90000"/>
              </a:lnSpc>
              <a:spcBef>
                <a:spcPts val="0"/>
              </a:spcBef>
              <a:spcAft>
                <a:spcPts val="0"/>
              </a:spcAft>
              <a:buNone/>
              <a:defRPr sz="1500">
                <a:solidFill>
                  <a:schemeClr val="lt1"/>
                </a:solidFill>
                <a:latin typeface="Arimo"/>
                <a:ea typeface="Arimo"/>
                <a:cs typeface="Arimo"/>
                <a:sym typeface="Arimo"/>
              </a:defRPr>
            </a:lvl6pPr>
            <a:lvl7pPr lvl="6">
              <a:lnSpc>
                <a:spcPct val="90000"/>
              </a:lnSpc>
              <a:spcBef>
                <a:spcPts val="0"/>
              </a:spcBef>
              <a:spcAft>
                <a:spcPts val="0"/>
              </a:spcAft>
              <a:buNone/>
              <a:defRPr sz="1500">
                <a:solidFill>
                  <a:schemeClr val="lt1"/>
                </a:solidFill>
                <a:latin typeface="Arimo"/>
                <a:ea typeface="Arimo"/>
                <a:cs typeface="Arimo"/>
                <a:sym typeface="Arimo"/>
              </a:defRPr>
            </a:lvl7pPr>
            <a:lvl8pPr lvl="7">
              <a:lnSpc>
                <a:spcPct val="90000"/>
              </a:lnSpc>
              <a:spcBef>
                <a:spcPts val="0"/>
              </a:spcBef>
              <a:spcAft>
                <a:spcPts val="0"/>
              </a:spcAft>
              <a:buNone/>
              <a:defRPr sz="1500">
                <a:solidFill>
                  <a:schemeClr val="lt1"/>
                </a:solidFill>
                <a:latin typeface="Arimo"/>
                <a:ea typeface="Arimo"/>
                <a:cs typeface="Arimo"/>
                <a:sym typeface="Arimo"/>
              </a:defRPr>
            </a:lvl8pPr>
            <a:lvl9pPr lvl="8">
              <a:lnSpc>
                <a:spcPct val="90000"/>
              </a:lnSpc>
              <a:spcBef>
                <a:spcPts val="0"/>
              </a:spcBef>
              <a:spcAft>
                <a:spcPts val="0"/>
              </a:spcAft>
              <a:buNone/>
              <a:defRPr sz="1500">
                <a:solidFill>
                  <a:schemeClr val="lt1"/>
                </a:solidFill>
                <a:latin typeface="Arimo"/>
                <a:ea typeface="Arimo"/>
                <a:cs typeface="Arimo"/>
                <a:sym typeface="Arimo"/>
              </a:defRPr>
            </a:lvl9pPr>
          </a:lstStyle>
          <a:p/>
        </p:txBody>
      </p:sp>
      <p:sp>
        <p:nvSpPr>
          <p:cNvPr id="225" name="Google Shape;225;p21"/>
          <p:cNvSpPr txBox="1"/>
          <p:nvPr>
            <p:ph idx="8" type="subTitle"/>
          </p:nvPr>
        </p:nvSpPr>
        <p:spPr>
          <a:xfrm>
            <a:off x="6883575" y="605875"/>
            <a:ext cx="1866000" cy="573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a:solidFill>
                  <a:schemeClr val="lt2"/>
                </a:solidFill>
                <a:latin typeface="Arimo"/>
                <a:ea typeface="Arimo"/>
                <a:cs typeface="Arimo"/>
                <a:sym typeface="Arimo"/>
              </a:defRPr>
            </a:lvl1pPr>
            <a:lvl2pPr lvl="1">
              <a:lnSpc>
                <a:spcPct val="90000"/>
              </a:lnSpc>
              <a:spcBef>
                <a:spcPts val="0"/>
              </a:spcBef>
              <a:spcAft>
                <a:spcPts val="0"/>
              </a:spcAft>
              <a:buNone/>
              <a:defRPr sz="1500">
                <a:solidFill>
                  <a:schemeClr val="lt2"/>
                </a:solidFill>
                <a:latin typeface="Arimo"/>
                <a:ea typeface="Arimo"/>
                <a:cs typeface="Arimo"/>
                <a:sym typeface="Arimo"/>
              </a:defRPr>
            </a:lvl2pPr>
            <a:lvl3pPr lvl="2">
              <a:lnSpc>
                <a:spcPct val="90000"/>
              </a:lnSpc>
              <a:spcBef>
                <a:spcPts val="0"/>
              </a:spcBef>
              <a:spcAft>
                <a:spcPts val="0"/>
              </a:spcAft>
              <a:buNone/>
              <a:defRPr sz="1500">
                <a:solidFill>
                  <a:schemeClr val="lt2"/>
                </a:solidFill>
                <a:latin typeface="Arimo"/>
                <a:ea typeface="Arimo"/>
                <a:cs typeface="Arimo"/>
                <a:sym typeface="Arimo"/>
              </a:defRPr>
            </a:lvl3pPr>
            <a:lvl4pPr lvl="3">
              <a:lnSpc>
                <a:spcPct val="90000"/>
              </a:lnSpc>
              <a:spcBef>
                <a:spcPts val="0"/>
              </a:spcBef>
              <a:spcAft>
                <a:spcPts val="0"/>
              </a:spcAft>
              <a:buNone/>
              <a:defRPr sz="1500">
                <a:solidFill>
                  <a:schemeClr val="lt2"/>
                </a:solidFill>
                <a:latin typeface="Arimo"/>
                <a:ea typeface="Arimo"/>
                <a:cs typeface="Arimo"/>
                <a:sym typeface="Arimo"/>
              </a:defRPr>
            </a:lvl4pPr>
            <a:lvl5pPr lvl="4">
              <a:lnSpc>
                <a:spcPct val="90000"/>
              </a:lnSpc>
              <a:spcBef>
                <a:spcPts val="0"/>
              </a:spcBef>
              <a:spcAft>
                <a:spcPts val="0"/>
              </a:spcAft>
              <a:buNone/>
              <a:defRPr sz="1500">
                <a:solidFill>
                  <a:schemeClr val="lt2"/>
                </a:solidFill>
                <a:latin typeface="Arimo"/>
                <a:ea typeface="Arimo"/>
                <a:cs typeface="Arimo"/>
                <a:sym typeface="Arimo"/>
              </a:defRPr>
            </a:lvl5pPr>
            <a:lvl6pPr lvl="5">
              <a:lnSpc>
                <a:spcPct val="90000"/>
              </a:lnSpc>
              <a:spcBef>
                <a:spcPts val="0"/>
              </a:spcBef>
              <a:spcAft>
                <a:spcPts val="0"/>
              </a:spcAft>
              <a:buNone/>
              <a:defRPr sz="1500">
                <a:solidFill>
                  <a:schemeClr val="lt2"/>
                </a:solidFill>
                <a:latin typeface="Arimo"/>
                <a:ea typeface="Arimo"/>
                <a:cs typeface="Arimo"/>
                <a:sym typeface="Arimo"/>
              </a:defRPr>
            </a:lvl6pPr>
            <a:lvl7pPr lvl="6">
              <a:lnSpc>
                <a:spcPct val="90000"/>
              </a:lnSpc>
              <a:spcBef>
                <a:spcPts val="0"/>
              </a:spcBef>
              <a:spcAft>
                <a:spcPts val="0"/>
              </a:spcAft>
              <a:buNone/>
              <a:defRPr sz="1500">
                <a:solidFill>
                  <a:schemeClr val="lt2"/>
                </a:solidFill>
                <a:latin typeface="Arimo"/>
                <a:ea typeface="Arimo"/>
                <a:cs typeface="Arimo"/>
                <a:sym typeface="Arimo"/>
              </a:defRPr>
            </a:lvl7pPr>
            <a:lvl8pPr lvl="7">
              <a:lnSpc>
                <a:spcPct val="90000"/>
              </a:lnSpc>
              <a:spcBef>
                <a:spcPts val="0"/>
              </a:spcBef>
              <a:spcAft>
                <a:spcPts val="0"/>
              </a:spcAft>
              <a:buNone/>
              <a:defRPr sz="1500">
                <a:solidFill>
                  <a:schemeClr val="lt2"/>
                </a:solidFill>
                <a:latin typeface="Arimo"/>
                <a:ea typeface="Arimo"/>
                <a:cs typeface="Arimo"/>
                <a:sym typeface="Arimo"/>
              </a:defRPr>
            </a:lvl8pPr>
            <a:lvl9pPr lvl="8">
              <a:lnSpc>
                <a:spcPct val="90000"/>
              </a:lnSpc>
              <a:spcBef>
                <a:spcPts val="0"/>
              </a:spcBef>
              <a:spcAft>
                <a:spcPts val="0"/>
              </a:spcAft>
              <a:buNone/>
              <a:defRPr sz="1500">
                <a:solidFill>
                  <a:schemeClr val="lt2"/>
                </a:solidFill>
                <a:latin typeface="Arimo"/>
                <a:ea typeface="Arimo"/>
                <a:cs typeface="Arimo"/>
                <a:sym typeface="Arimo"/>
              </a:defRPr>
            </a:lvl9pPr>
          </a:lstStyle>
          <a:p/>
        </p:txBody>
      </p:sp>
      <p:sp>
        <p:nvSpPr>
          <p:cNvPr id="226" name="Google Shape;226;p21"/>
          <p:cNvSpPr txBox="1"/>
          <p:nvPr>
            <p:ph idx="9" type="subTitle"/>
          </p:nvPr>
        </p:nvSpPr>
        <p:spPr>
          <a:xfrm>
            <a:off x="3910200" y="3779175"/>
            <a:ext cx="3486300" cy="705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24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27" name="Google Shape;227;p21"/>
          <p:cNvSpPr txBox="1"/>
          <p:nvPr>
            <p:ph idx="13" type="subTitle"/>
          </p:nvPr>
        </p:nvSpPr>
        <p:spPr>
          <a:xfrm>
            <a:off x="291075" y="2571750"/>
            <a:ext cx="2765700" cy="705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2400">
                <a:solidFill>
                  <a:schemeClr val="lt1"/>
                </a:solidFill>
                <a:latin typeface="Arimo"/>
                <a:ea typeface="Arimo"/>
                <a:cs typeface="Arimo"/>
                <a:sym typeface="Arimo"/>
              </a:defRPr>
            </a:lvl1pPr>
            <a:lvl2pPr lvl="1">
              <a:lnSpc>
                <a:spcPct val="90000"/>
              </a:lnSpc>
              <a:spcBef>
                <a:spcPts val="0"/>
              </a:spcBef>
              <a:spcAft>
                <a:spcPts val="0"/>
              </a:spcAft>
              <a:buNone/>
              <a:defRPr sz="2500">
                <a:solidFill>
                  <a:schemeClr val="lt1"/>
                </a:solidFill>
                <a:latin typeface="Arimo"/>
                <a:ea typeface="Arimo"/>
                <a:cs typeface="Arimo"/>
                <a:sym typeface="Arimo"/>
              </a:defRPr>
            </a:lvl2pPr>
            <a:lvl3pPr lvl="2">
              <a:lnSpc>
                <a:spcPct val="90000"/>
              </a:lnSpc>
              <a:spcBef>
                <a:spcPts val="0"/>
              </a:spcBef>
              <a:spcAft>
                <a:spcPts val="0"/>
              </a:spcAft>
              <a:buNone/>
              <a:defRPr sz="2500">
                <a:solidFill>
                  <a:schemeClr val="lt1"/>
                </a:solidFill>
                <a:latin typeface="Arimo"/>
                <a:ea typeface="Arimo"/>
                <a:cs typeface="Arimo"/>
                <a:sym typeface="Arimo"/>
              </a:defRPr>
            </a:lvl3pPr>
            <a:lvl4pPr lvl="3">
              <a:lnSpc>
                <a:spcPct val="90000"/>
              </a:lnSpc>
              <a:spcBef>
                <a:spcPts val="0"/>
              </a:spcBef>
              <a:spcAft>
                <a:spcPts val="0"/>
              </a:spcAft>
              <a:buNone/>
              <a:defRPr sz="2500">
                <a:solidFill>
                  <a:schemeClr val="lt1"/>
                </a:solidFill>
                <a:latin typeface="Arimo"/>
                <a:ea typeface="Arimo"/>
                <a:cs typeface="Arimo"/>
                <a:sym typeface="Arimo"/>
              </a:defRPr>
            </a:lvl4pPr>
            <a:lvl5pPr lvl="4">
              <a:lnSpc>
                <a:spcPct val="90000"/>
              </a:lnSpc>
              <a:spcBef>
                <a:spcPts val="0"/>
              </a:spcBef>
              <a:spcAft>
                <a:spcPts val="0"/>
              </a:spcAft>
              <a:buNone/>
              <a:defRPr sz="2500">
                <a:solidFill>
                  <a:schemeClr val="lt1"/>
                </a:solidFill>
                <a:latin typeface="Arimo"/>
                <a:ea typeface="Arimo"/>
                <a:cs typeface="Arimo"/>
                <a:sym typeface="Arimo"/>
              </a:defRPr>
            </a:lvl5pPr>
            <a:lvl6pPr lvl="5">
              <a:lnSpc>
                <a:spcPct val="90000"/>
              </a:lnSpc>
              <a:spcBef>
                <a:spcPts val="0"/>
              </a:spcBef>
              <a:spcAft>
                <a:spcPts val="0"/>
              </a:spcAft>
              <a:buNone/>
              <a:defRPr sz="2500">
                <a:solidFill>
                  <a:schemeClr val="lt1"/>
                </a:solidFill>
                <a:latin typeface="Arimo"/>
                <a:ea typeface="Arimo"/>
                <a:cs typeface="Arimo"/>
                <a:sym typeface="Arimo"/>
              </a:defRPr>
            </a:lvl6pPr>
            <a:lvl7pPr lvl="6">
              <a:lnSpc>
                <a:spcPct val="90000"/>
              </a:lnSpc>
              <a:spcBef>
                <a:spcPts val="0"/>
              </a:spcBef>
              <a:spcAft>
                <a:spcPts val="0"/>
              </a:spcAft>
              <a:buNone/>
              <a:defRPr sz="2500">
                <a:solidFill>
                  <a:schemeClr val="lt1"/>
                </a:solidFill>
                <a:latin typeface="Arimo"/>
                <a:ea typeface="Arimo"/>
                <a:cs typeface="Arimo"/>
                <a:sym typeface="Arimo"/>
              </a:defRPr>
            </a:lvl7pPr>
            <a:lvl8pPr lvl="7">
              <a:lnSpc>
                <a:spcPct val="90000"/>
              </a:lnSpc>
              <a:spcBef>
                <a:spcPts val="0"/>
              </a:spcBef>
              <a:spcAft>
                <a:spcPts val="0"/>
              </a:spcAft>
              <a:buNone/>
              <a:defRPr sz="2500">
                <a:solidFill>
                  <a:schemeClr val="lt1"/>
                </a:solidFill>
                <a:latin typeface="Arimo"/>
                <a:ea typeface="Arimo"/>
                <a:cs typeface="Arimo"/>
                <a:sym typeface="Arimo"/>
              </a:defRPr>
            </a:lvl8pPr>
            <a:lvl9pPr lvl="8">
              <a:lnSpc>
                <a:spcPct val="90000"/>
              </a:lnSpc>
              <a:spcBef>
                <a:spcPts val="0"/>
              </a:spcBef>
              <a:spcAft>
                <a:spcPts val="0"/>
              </a:spcAft>
              <a:buNone/>
              <a:defRPr sz="2500">
                <a:solidFill>
                  <a:schemeClr val="lt1"/>
                </a:solidFill>
                <a:latin typeface="Arimo"/>
                <a:ea typeface="Arimo"/>
                <a:cs typeface="Arimo"/>
                <a:sym typeface="Arimo"/>
              </a:defRPr>
            </a:lvl9pPr>
          </a:lstStyle>
          <a:p/>
        </p:txBody>
      </p:sp>
      <p:sp>
        <p:nvSpPr>
          <p:cNvPr id="228" name="Google Shape;228;p21"/>
          <p:cNvSpPr txBox="1"/>
          <p:nvPr>
            <p:ph idx="14" type="subTitle"/>
          </p:nvPr>
        </p:nvSpPr>
        <p:spPr>
          <a:xfrm>
            <a:off x="4629850" y="694401"/>
            <a:ext cx="2018700" cy="5667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1800">
                <a:latin typeface="Arimo"/>
                <a:ea typeface="Arimo"/>
                <a:cs typeface="Arimo"/>
                <a:sym typeface="Arimo"/>
              </a:defRPr>
            </a:lvl1pPr>
            <a:lvl2pPr lvl="1" algn="ctr">
              <a:lnSpc>
                <a:spcPct val="90000"/>
              </a:lnSpc>
              <a:spcBef>
                <a:spcPts val="0"/>
              </a:spcBef>
              <a:spcAft>
                <a:spcPts val="0"/>
              </a:spcAft>
              <a:buNone/>
              <a:defRPr sz="2500">
                <a:latin typeface="Arimo"/>
                <a:ea typeface="Arimo"/>
                <a:cs typeface="Arimo"/>
                <a:sym typeface="Arimo"/>
              </a:defRPr>
            </a:lvl2pPr>
            <a:lvl3pPr lvl="2" algn="ctr">
              <a:lnSpc>
                <a:spcPct val="90000"/>
              </a:lnSpc>
              <a:spcBef>
                <a:spcPts val="0"/>
              </a:spcBef>
              <a:spcAft>
                <a:spcPts val="0"/>
              </a:spcAft>
              <a:buNone/>
              <a:defRPr sz="2500">
                <a:latin typeface="Arimo"/>
                <a:ea typeface="Arimo"/>
                <a:cs typeface="Arimo"/>
                <a:sym typeface="Arimo"/>
              </a:defRPr>
            </a:lvl3pPr>
            <a:lvl4pPr lvl="3" algn="ctr">
              <a:lnSpc>
                <a:spcPct val="90000"/>
              </a:lnSpc>
              <a:spcBef>
                <a:spcPts val="0"/>
              </a:spcBef>
              <a:spcAft>
                <a:spcPts val="0"/>
              </a:spcAft>
              <a:buNone/>
              <a:defRPr sz="2500">
                <a:latin typeface="Arimo"/>
                <a:ea typeface="Arimo"/>
                <a:cs typeface="Arimo"/>
                <a:sym typeface="Arimo"/>
              </a:defRPr>
            </a:lvl4pPr>
            <a:lvl5pPr lvl="4" algn="ctr">
              <a:lnSpc>
                <a:spcPct val="90000"/>
              </a:lnSpc>
              <a:spcBef>
                <a:spcPts val="0"/>
              </a:spcBef>
              <a:spcAft>
                <a:spcPts val="0"/>
              </a:spcAft>
              <a:buNone/>
              <a:defRPr sz="2500">
                <a:latin typeface="Arimo"/>
                <a:ea typeface="Arimo"/>
                <a:cs typeface="Arimo"/>
                <a:sym typeface="Arimo"/>
              </a:defRPr>
            </a:lvl5pPr>
            <a:lvl6pPr lvl="5" algn="ctr">
              <a:lnSpc>
                <a:spcPct val="90000"/>
              </a:lnSpc>
              <a:spcBef>
                <a:spcPts val="0"/>
              </a:spcBef>
              <a:spcAft>
                <a:spcPts val="0"/>
              </a:spcAft>
              <a:buNone/>
              <a:defRPr sz="2500">
                <a:latin typeface="Arimo"/>
                <a:ea typeface="Arimo"/>
                <a:cs typeface="Arimo"/>
                <a:sym typeface="Arimo"/>
              </a:defRPr>
            </a:lvl6pPr>
            <a:lvl7pPr lvl="6" algn="ctr">
              <a:lnSpc>
                <a:spcPct val="90000"/>
              </a:lnSpc>
              <a:spcBef>
                <a:spcPts val="0"/>
              </a:spcBef>
              <a:spcAft>
                <a:spcPts val="0"/>
              </a:spcAft>
              <a:buNone/>
              <a:defRPr sz="2500">
                <a:latin typeface="Arimo"/>
                <a:ea typeface="Arimo"/>
                <a:cs typeface="Arimo"/>
                <a:sym typeface="Arimo"/>
              </a:defRPr>
            </a:lvl7pPr>
            <a:lvl8pPr lvl="7" algn="ctr">
              <a:lnSpc>
                <a:spcPct val="90000"/>
              </a:lnSpc>
              <a:spcBef>
                <a:spcPts val="0"/>
              </a:spcBef>
              <a:spcAft>
                <a:spcPts val="0"/>
              </a:spcAft>
              <a:buNone/>
              <a:defRPr sz="2500">
                <a:latin typeface="Arimo"/>
                <a:ea typeface="Arimo"/>
                <a:cs typeface="Arimo"/>
                <a:sym typeface="Arimo"/>
              </a:defRPr>
            </a:lvl8pPr>
            <a:lvl9pPr lvl="8" algn="ctr">
              <a:lnSpc>
                <a:spcPct val="90000"/>
              </a:lnSpc>
              <a:spcBef>
                <a:spcPts val="0"/>
              </a:spcBef>
              <a:spcAft>
                <a:spcPts val="0"/>
              </a:spcAft>
              <a:buNone/>
              <a:defRPr sz="2500">
                <a:latin typeface="Arimo"/>
                <a:ea typeface="Arimo"/>
                <a:cs typeface="Arimo"/>
                <a:sym typeface="Arimo"/>
              </a:defRPr>
            </a:lvl9pPr>
          </a:lstStyle>
          <a:p/>
        </p:txBody>
      </p:sp>
      <p:sp>
        <p:nvSpPr>
          <p:cNvPr id="229" name="Google Shape;229;p21"/>
          <p:cNvSpPr txBox="1"/>
          <p:nvPr>
            <p:ph idx="15" type="subTitle"/>
          </p:nvPr>
        </p:nvSpPr>
        <p:spPr>
          <a:xfrm>
            <a:off x="4629900" y="1390480"/>
            <a:ext cx="2018700" cy="224100"/>
          </a:xfrm>
          <a:prstGeom prst="rect">
            <a:avLst/>
          </a:prstGeom>
        </p:spPr>
        <p:txBody>
          <a:bodyPr anchorCtr="0" anchor="b" bIns="0" lIns="91425" spcFirstLastPara="1" rIns="91425" wrap="square" tIns="0">
            <a:noAutofit/>
          </a:bodyPr>
          <a:lstStyle>
            <a:lvl1pPr lvl="0" algn="ctr">
              <a:lnSpc>
                <a:spcPct val="90000"/>
              </a:lnSpc>
              <a:spcBef>
                <a:spcPts val="0"/>
              </a:spcBef>
              <a:spcAft>
                <a:spcPts val="0"/>
              </a:spcAft>
              <a:buNone/>
              <a:defRPr sz="1000" u="sng"/>
            </a:lvl1pPr>
            <a:lvl2pPr lvl="1" algn="ctr">
              <a:lnSpc>
                <a:spcPct val="90000"/>
              </a:lnSpc>
              <a:spcBef>
                <a:spcPts val="0"/>
              </a:spcBef>
              <a:spcAft>
                <a:spcPts val="0"/>
              </a:spcAft>
              <a:buNone/>
              <a:defRPr sz="2700">
                <a:latin typeface="Arimo"/>
                <a:ea typeface="Arimo"/>
                <a:cs typeface="Arimo"/>
                <a:sym typeface="Arimo"/>
              </a:defRPr>
            </a:lvl2pPr>
            <a:lvl3pPr lvl="2" algn="ctr">
              <a:lnSpc>
                <a:spcPct val="90000"/>
              </a:lnSpc>
              <a:spcBef>
                <a:spcPts val="0"/>
              </a:spcBef>
              <a:spcAft>
                <a:spcPts val="0"/>
              </a:spcAft>
              <a:buNone/>
              <a:defRPr sz="2700">
                <a:latin typeface="Arimo"/>
                <a:ea typeface="Arimo"/>
                <a:cs typeface="Arimo"/>
                <a:sym typeface="Arimo"/>
              </a:defRPr>
            </a:lvl3pPr>
            <a:lvl4pPr lvl="3" algn="ctr">
              <a:lnSpc>
                <a:spcPct val="90000"/>
              </a:lnSpc>
              <a:spcBef>
                <a:spcPts val="0"/>
              </a:spcBef>
              <a:spcAft>
                <a:spcPts val="0"/>
              </a:spcAft>
              <a:buNone/>
              <a:defRPr sz="2700">
                <a:latin typeface="Arimo"/>
                <a:ea typeface="Arimo"/>
                <a:cs typeface="Arimo"/>
                <a:sym typeface="Arimo"/>
              </a:defRPr>
            </a:lvl4pPr>
            <a:lvl5pPr lvl="4" algn="ctr">
              <a:lnSpc>
                <a:spcPct val="90000"/>
              </a:lnSpc>
              <a:spcBef>
                <a:spcPts val="0"/>
              </a:spcBef>
              <a:spcAft>
                <a:spcPts val="0"/>
              </a:spcAft>
              <a:buNone/>
              <a:defRPr sz="2700">
                <a:latin typeface="Arimo"/>
                <a:ea typeface="Arimo"/>
                <a:cs typeface="Arimo"/>
                <a:sym typeface="Arimo"/>
              </a:defRPr>
            </a:lvl5pPr>
            <a:lvl6pPr lvl="5" algn="ctr">
              <a:lnSpc>
                <a:spcPct val="90000"/>
              </a:lnSpc>
              <a:spcBef>
                <a:spcPts val="0"/>
              </a:spcBef>
              <a:spcAft>
                <a:spcPts val="0"/>
              </a:spcAft>
              <a:buNone/>
              <a:defRPr sz="2700">
                <a:latin typeface="Arimo"/>
                <a:ea typeface="Arimo"/>
                <a:cs typeface="Arimo"/>
                <a:sym typeface="Arimo"/>
              </a:defRPr>
            </a:lvl6pPr>
            <a:lvl7pPr lvl="6" algn="ctr">
              <a:lnSpc>
                <a:spcPct val="90000"/>
              </a:lnSpc>
              <a:spcBef>
                <a:spcPts val="0"/>
              </a:spcBef>
              <a:spcAft>
                <a:spcPts val="0"/>
              </a:spcAft>
              <a:buNone/>
              <a:defRPr sz="2700">
                <a:latin typeface="Arimo"/>
                <a:ea typeface="Arimo"/>
                <a:cs typeface="Arimo"/>
                <a:sym typeface="Arimo"/>
              </a:defRPr>
            </a:lvl7pPr>
            <a:lvl8pPr lvl="7" algn="ctr">
              <a:lnSpc>
                <a:spcPct val="90000"/>
              </a:lnSpc>
              <a:spcBef>
                <a:spcPts val="0"/>
              </a:spcBef>
              <a:spcAft>
                <a:spcPts val="0"/>
              </a:spcAft>
              <a:buNone/>
              <a:defRPr sz="2700">
                <a:latin typeface="Arimo"/>
                <a:ea typeface="Arimo"/>
                <a:cs typeface="Arimo"/>
                <a:sym typeface="Arimo"/>
              </a:defRPr>
            </a:lvl8pPr>
            <a:lvl9pPr lvl="8" algn="ctr">
              <a:lnSpc>
                <a:spcPct val="90000"/>
              </a:lnSpc>
              <a:spcBef>
                <a:spcPts val="0"/>
              </a:spcBef>
              <a:spcAft>
                <a:spcPts val="0"/>
              </a:spcAft>
              <a:buNone/>
              <a:defRPr sz="2700">
                <a:latin typeface="Arimo"/>
                <a:ea typeface="Arimo"/>
                <a:cs typeface="Arimo"/>
                <a:sym typeface="Arimo"/>
              </a:defRPr>
            </a:lvl9pPr>
          </a:lstStyle>
          <a:p/>
        </p:txBody>
      </p:sp>
      <p:sp>
        <p:nvSpPr>
          <p:cNvPr id="230" name="Google Shape;230;p21"/>
          <p:cNvSpPr txBox="1"/>
          <p:nvPr>
            <p:ph idx="16" type="subTitle"/>
          </p:nvPr>
        </p:nvSpPr>
        <p:spPr>
          <a:xfrm>
            <a:off x="3596775" y="229200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31" name="Google Shape;231;p21"/>
          <p:cNvSpPr txBox="1"/>
          <p:nvPr>
            <p:ph idx="17" type="subTitle"/>
          </p:nvPr>
        </p:nvSpPr>
        <p:spPr>
          <a:xfrm>
            <a:off x="3596775" y="299735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32" name="Google Shape;232;p21"/>
          <p:cNvSpPr txBox="1"/>
          <p:nvPr>
            <p:ph idx="18" type="subTitle"/>
          </p:nvPr>
        </p:nvSpPr>
        <p:spPr>
          <a:xfrm>
            <a:off x="3596675" y="1934500"/>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33" name="Google Shape;233;p21"/>
          <p:cNvSpPr txBox="1"/>
          <p:nvPr>
            <p:ph idx="19" type="subTitle"/>
          </p:nvPr>
        </p:nvSpPr>
        <p:spPr>
          <a:xfrm>
            <a:off x="3596775" y="2618213"/>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34" name="Google Shape;234;p21"/>
          <p:cNvSpPr txBox="1"/>
          <p:nvPr>
            <p:ph idx="20" type="subTitle"/>
          </p:nvPr>
        </p:nvSpPr>
        <p:spPr>
          <a:xfrm>
            <a:off x="5297950" y="2885600"/>
            <a:ext cx="1350600" cy="288900"/>
          </a:xfrm>
          <a:prstGeom prst="rect">
            <a:avLst/>
          </a:prstGeom>
        </p:spPr>
        <p:txBody>
          <a:bodyPr anchorCtr="0" anchor="ctr" bIns="0" lIns="91425" spcFirstLastPara="1" rIns="91425" wrap="square" tIns="0">
            <a:noAutofit/>
          </a:bodyPr>
          <a:lstStyle>
            <a:lvl1pPr lvl="0" algn="ctr">
              <a:spcBef>
                <a:spcPts val="0"/>
              </a:spcBef>
              <a:spcAft>
                <a:spcPts val="0"/>
              </a:spcAft>
              <a:buNone/>
              <a:defRPr sz="1000" u="sng">
                <a:solidFill>
                  <a:schemeClr val="lt2"/>
                </a:solidFill>
              </a:defRPr>
            </a:lvl1pPr>
            <a:lvl2pPr lvl="1" algn="ctr">
              <a:spcBef>
                <a:spcPts val="0"/>
              </a:spcBef>
              <a:spcAft>
                <a:spcPts val="0"/>
              </a:spcAft>
              <a:buNone/>
              <a:defRPr sz="1000">
                <a:solidFill>
                  <a:schemeClr val="lt2"/>
                </a:solidFill>
                <a:latin typeface="Arimo"/>
                <a:ea typeface="Arimo"/>
                <a:cs typeface="Arimo"/>
                <a:sym typeface="Arimo"/>
              </a:defRPr>
            </a:lvl2pPr>
            <a:lvl3pPr lvl="2" algn="ctr">
              <a:spcBef>
                <a:spcPts val="0"/>
              </a:spcBef>
              <a:spcAft>
                <a:spcPts val="0"/>
              </a:spcAft>
              <a:buNone/>
              <a:defRPr sz="1000">
                <a:solidFill>
                  <a:schemeClr val="lt2"/>
                </a:solidFill>
                <a:latin typeface="Arimo"/>
                <a:ea typeface="Arimo"/>
                <a:cs typeface="Arimo"/>
                <a:sym typeface="Arimo"/>
              </a:defRPr>
            </a:lvl3pPr>
            <a:lvl4pPr lvl="3" algn="ctr">
              <a:spcBef>
                <a:spcPts val="0"/>
              </a:spcBef>
              <a:spcAft>
                <a:spcPts val="0"/>
              </a:spcAft>
              <a:buNone/>
              <a:defRPr sz="1000">
                <a:solidFill>
                  <a:schemeClr val="lt2"/>
                </a:solidFill>
                <a:latin typeface="Arimo"/>
                <a:ea typeface="Arimo"/>
                <a:cs typeface="Arimo"/>
                <a:sym typeface="Arimo"/>
              </a:defRPr>
            </a:lvl4pPr>
            <a:lvl5pPr lvl="4" algn="ctr">
              <a:spcBef>
                <a:spcPts val="0"/>
              </a:spcBef>
              <a:spcAft>
                <a:spcPts val="0"/>
              </a:spcAft>
              <a:buNone/>
              <a:defRPr sz="1000">
                <a:solidFill>
                  <a:schemeClr val="lt2"/>
                </a:solidFill>
                <a:latin typeface="Arimo"/>
                <a:ea typeface="Arimo"/>
                <a:cs typeface="Arimo"/>
                <a:sym typeface="Arimo"/>
              </a:defRPr>
            </a:lvl5pPr>
            <a:lvl6pPr lvl="5" algn="ctr">
              <a:spcBef>
                <a:spcPts val="0"/>
              </a:spcBef>
              <a:spcAft>
                <a:spcPts val="0"/>
              </a:spcAft>
              <a:buNone/>
              <a:defRPr sz="1000">
                <a:solidFill>
                  <a:schemeClr val="lt2"/>
                </a:solidFill>
                <a:latin typeface="Arimo"/>
                <a:ea typeface="Arimo"/>
                <a:cs typeface="Arimo"/>
                <a:sym typeface="Arimo"/>
              </a:defRPr>
            </a:lvl6pPr>
            <a:lvl7pPr lvl="6" algn="ctr">
              <a:spcBef>
                <a:spcPts val="0"/>
              </a:spcBef>
              <a:spcAft>
                <a:spcPts val="0"/>
              </a:spcAft>
              <a:buNone/>
              <a:defRPr sz="1000">
                <a:solidFill>
                  <a:schemeClr val="lt2"/>
                </a:solidFill>
                <a:latin typeface="Arimo"/>
                <a:ea typeface="Arimo"/>
                <a:cs typeface="Arimo"/>
                <a:sym typeface="Arimo"/>
              </a:defRPr>
            </a:lvl7pPr>
            <a:lvl8pPr lvl="7" algn="ctr">
              <a:spcBef>
                <a:spcPts val="0"/>
              </a:spcBef>
              <a:spcAft>
                <a:spcPts val="0"/>
              </a:spcAft>
              <a:buNone/>
              <a:defRPr sz="1000">
                <a:solidFill>
                  <a:schemeClr val="lt2"/>
                </a:solidFill>
                <a:latin typeface="Arimo"/>
                <a:ea typeface="Arimo"/>
                <a:cs typeface="Arimo"/>
                <a:sym typeface="Arimo"/>
              </a:defRPr>
            </a:lvl8pPr>
            <a:lvl9pPr lvl="8" algn="ctr">
              <a:spcBef>
                <a:spcPts val="0"/>
              </a:spcBef>
              <a:spcAft>
                <a:spcPts val="0"/>
              </a:spcAft>
              <a:buNone/>
              <a:defRPr sz="1000">
                <a:solidFill>
                  <a:schemeClr val="lt2"/>
                </a:solidFill>
                <a:latin typeface="Arimo"/>
                <a:ea typeface="Arimo"/>
                <a:cs typeface="Arimo"/>
                <a:sym typeface="Arimo"/>
              </a:defRPr>
            </a:lvl9pPr>
          </a:lstStyle>
          <a:p/>
        </p:txBody>
      </p:sp>
      <p:sp>
        <p:nvSpPr>
          <p:cNvPr id="235" name="Google Shape;235;p2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36" name="Google Shape;236;p21"/>
          <p:cNvSpPr txBox="1"/>
          <p:nvPr>
            <p:ph idx="21" type="subTitle"/>
          </p:nvPr>
        </p:nvSpPr>
        <p:spPr>
          <a:xfrm>
            <a:off x="5426775" y="2214775"/>
            <a:ext cx="1092900" cy="5667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20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with description">
  <p:cSld name="CUSTOM_19_1_1_1">
    <p:bg>
      <p:bgPr>
        <a:solidFill>
          <a:schemeClr val="accent5"/>
        </a:solidFill>
      </p:bgPr>
    </p:bg>
    <p:spTree>
      <p:nvGrpSpPr>
        <p:cNvPr id="237" name="Shape 237"/>
        <p:cNvGrpSpPr/>
        <p:nvPr/>
      </p:nvGrpSpPr>
      <p:grpSpPr>
        <a:xfrm>
          <a:off x="0" y="0"/>
          <a:ext cx="0" cy="0"/>
          <a:chOff x="0" y="0"/>
          <a:chExt cx="0" cy="0"/>
        </a:xfrm>
      </p:grpSpPr>
      <p:sp>
        <p:nvSpPr>
          <p:cNvPr id="238" name="Google Shape;238;p22"/>
          <p:cNvSpPr/>
          <p:nvPr>
            <p:ph idx="2" type="pic"/>
          </p:nvPr>
        </p:nvSpPr>
        <p:spPr>
          <a:xfrm>
            <a:off x="2021325" y="1854425"/>
            <a:ext cx="1679100" cy="3013800"/>
          </a:xfrm>
          <a:prstGeom prst="roundRect">
            <a:avLst>
              <a:gd fmla="val 13643" name="adj"/>
            </a:avLst>
          </a:prstGeom>
          <a:noFill/>
          <a:ln>
            <a:noFill/>
          </a:ln>
        </p:spPr>
      </p:sp>
      <p:sp>
        <p:nvSpPr>
          <p:cNvPr id="239" name="Google Shape;239;p22"/>
          <p:cNvSpPr/>
          <p:nvPr>
            <p:ph idx="3" type="pic"/>
          </p:nvPr>
        </p:nvSpPr>
        <p:spPr>
          <a:xfrm>
            <a:off x="5444400" y="1854425"/>
            <a:ext cx="1679100" cy="3013800"/>
          </a:xfrm>
          <a:prstGeom prst="roundRect">
            <a:avLst>
              <a:gd fmla="val 13643" name="adj"/>
            </a:avLst>
          </a:prstGeom>
          <a:noFill/>
          <a:ln>
            <a:noFill/>
          </a:ln>
        </p:spPr>
      </p:sp>
      <p:sp>
        <p:nvSpPr>
          <p:cNvPr id="240" name="Google Shape;240;p22"/>
          <p:cNvSpPr txBox="1"/>
          <p:nvPr>
            <p:ph idx="1" type="subTitle"/>
          </p:nvPr>
        </p:nvSpPr>
        <p:spPr>
          <a:xfrm>
            <a:off x="3700500"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1" name="Google Shape;241;p22"/>
          <p:cNvSpPr txBox="1"/>
          <p:nvPr>
            <p:ph idx="4" type="body"/>
          </p:nvPr>
        </p:nvSpPr>
        <p:spPr>
          <a:xfrm>
            <a:off x="3700500"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42" name="Google Shape;242;p22"/>
          <p:cNvSpPr txBox="1"/>
          <p:nvPr>
            <p:ph idx="5" type="subTitle"/>
          </p:nvPr>
        </p:nvSpPr>
        <p:spPr>
          <a:xfrm>
            <a:off x="7123575"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3" name="Google Shape;243;p22"/>
          <p:cNvSpPr txBox="1"/>
          <p:nvPr>
            <p:ph idx="6" type="body"/>
          </p:nvPr>
        </p:nvSpPr>
        <p:spPr>
          <a:xfrm>
            <a:off x="7123575"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44" name="Google Shape;244;p22"/>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45" name="Google Shape;245;p22"/>
          <p:cNvSpPr txBox="1"/>
          <p:nvPr>
            <p:ph idx="7"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6" name="Google Shape;246;p22"/>
          <p:cNvSpPr txBox="1"/>
          <p:nvPr>
            <p:ph idx="8"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7" name="Google Shape;247;p2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8" name="Shape 248"/>
        <p:cNvGrpSpPr/>
        <p:nvPr/>
      </p:nvGrpSpPr>
      <p:grpSpPr>
        <a:xfrm>
          <a:off x="0" y="0"/>
          <a:ext cx="0" cy="0"/>
          <a:chOff x="0" y="0"/>
          <a:chExt cx="0" cy="0"/>
        </a:xfrm>
      </p:grpSpPr>
      <p:sp>
        <p:nvSpPr>
          <p:cNvPr id="249" name="Google Shape;249;p23"/>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250" name="Google Shape;250;p23"/>
          <p:cNvSpPr txBox="1"/>
          <p:nvPr>
            <p:ph idx="1" type="subTitle"/>
          </p:nvPr>
        </p:nvSpPr>
        <p:spPr>
          <a:xfrm>
            <a:off x="311700" y="2834125"/>
            <a:ext cx="8520600" cy="792600"/>
          </a:xfrm>
          <a:prstGeom prst="rect">
            <a:avLst/>
          </a:prstGeom>
        </p:spPr>
        <p:txBody>
          <a:bodyPr anchorCtr="0" anchor="t" bIns="91425" lIns="0"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1" name="Shape 251"/>
        <p:cNvGrpSpPr/>
        <p:nvPr/>
      </p:nvGrpSpPr>
      <p:grpSpPr>
        <a:xfrm>
          <a:off x="0" y="0"/>
          <a:ext cx="0" cy="0"/>
          <a:chOff x="0" y="0"/>
          <a:chExt cx="0" cy="0"/>
        </a:xfrm>
      </p:grpSpPr>
      <p:sp>
        <p:nvSpPr>
          <p:cNvPr id="252" name="Google Shape;252;p24"/>
          <p:cNvSpPr txBox="1"/>
          <p:nvPr>
            <p:ph type="title"/>
          </p:nvPr>
        </p:nvSpPr>
        <p:spPr>
          <a:xfrm>
            <a:off x="311700" y="2150850"/>
            <a:ext cx="8520600" cy="841800"/>
          </a:xfrm>
          <a:prstGeom prst="rect">
            <a:avLst/>
          </a:prstGeom>
        </p:spPr>
        <p:txBody>
          <a:bodyPr anchorCtr="0" anchor="ctr" bIns="0" lIns="0" spcFirstLastPara="1" rIns="0" wrap="square" tIns="0">
            <a:spAutoFit/>
          </a:bodyPr>
          <a:lstStyle>
            <a:lvl1pPr lvl="0" algn="ctr">
              <a:spcBef>
                <a:spcPts val="0"/>
              </a:spcBef>
              <a:spcAft>
                <a:spcPts val="0"/>
              </a:spcAft>
              <a:buSzPts val="3600"/>
              <a:buChar char="●"/>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53" name="Shape 253"/>
        <p:cNvGrpSpPr/>
        <p:nvPr/>
      </p:nvGrpSpPr>
      <p:grpSpPr>
        <a:xfrm>
          <a:off x="0" y="0"/>
          <a:ext cx="0" cy="0"/>
          <a:chOff x="0" y="0"/>
          <a:chExt cx="0" cy="0"/>
        </a:xfrm>
      </p:grpSpPr>
      <p:sp>
        <p:nvSpPr>
          <p:cNvPr id="254" name="Google Shape;254;p25"/>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5" name="Google Shape;255;p2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56" name="Shape 256"/>
        <p:cNvGrpSpPr/>
        <p:nvPr/>
      </p:nvGrpSpPr>
      <p:grpSpPr>
        <a:xfrm>
          <a:off x="0" y="0"/>
          <a:ext cx="0" cy="0"/>
          <a:chOff x="0" y="0"/>
          <a:chExt cx="0" cy="0"/>
        </a:xfrm>
      </p:grpSpPr>
      <p:sp>
        <p:nvSpPr>
          <p:cNvPr id="257" name="Google Shape;257;p26"/>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8" name="Google Shape;258;p26"/>
          <p:cNvSpPr txBox="1"/>
          <p:nvPr>
            <p:ph idx="1" type="body"/>
          </p:nvPr>
        </p:nvSpPr>
        <p:spPr>
          <a:xfrm>
            <a:off x="3117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9" name="Google Shape;259;p26"/>
          <p:cNvSpPr txBox="1"/>
          <p:nvPr>
            <p:ph idx="2" type="body"/>
          </p:nvPr>
        </p:nvSpPr>
        <p:spPr>
          <a:xfrm>
            <a:off x="48324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62" name="Shape 262"/>
        <p:cNvGrpSpPr/>
        <p:nvPr/>
      </p:nvGrpSpPr>
      <p:grpSpPr>
        <a:xfrm>
          <a:off x="0" y="0"/>
          <a:ext cx="0" cy="0"/>
          <a:chOff x="0" y="0"/>
          <a:chExt cx="0" cy="0"/>
        </a:xfrm>
      </p:grpSpPr>
      <p:sp>
        <p:nvSpPr>
          <p:cNvPr id="263" name="Google Shape;263;p28"/>
          <p:cNvSpPr txBox="1"/>
          <p:nvPr>
            <p:ph type="title"/>
          </p:nvPr>
        </p:nvSpPr>
        <p:spPr>
          <a:xfrm>
            <a:off x="311700" y="555600"/>
            <a:ext cx="2808000" cy="755700"/>
          </a:xfrm>
          <a:prstGeom prst="rect">
            <a:avLst/>
          </a:prstGeom>
        </p:spPr>
        <p:txBody>
          <a:bodyPr anchorCtr="0" anchor="b" bIns="0" lIns="0" spcFirstLastPara="1" rIns="0" wrap="square" tIns="0">
            <a:sp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64" name="Google Shape;264;p28"/>
          <p:cNvSpPr txBox="1"/>
          <p:nvPr>
            <p:ph idx="1" type="body"/>
          </p:nvPr>
        </p:nvSpPr>
        <p:spPr>
          <a:xfrm>
            <a:off x="311700" y="1389600"/>
            <a:ext cx="2808000" cy="3179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65" name="Shape 265"/>
        <p:cNvGrpSpPr/>
        <p:nvPr/>
      </p:nvGrpSpPr>
      <p:grpSpPr>
        <a:xfrm>
          <a:off x="0" y="0"/>
          <a:ext cx="0" cy="0"/>
          <a:chOff x="0" y="0"/>
          <a:chExt cx="0" cy="0"/>
        </a:xfrm>
      </p:grpSpPr>
      <p:sp>
        <p:nvSpPr>
          <p:cNvPr id="266" name="Google Shape;266;p29"/>
          <p:cNvSpPr txBox="1"/>
          <p:nvPr>
            <p:ph type="title"/>
          </p:nvPr>
        </p:nvSpPr>
        <p:spPr>
          <a:xfrm>
            <a:off x="490250" y="450150"/>
            <a:ext cx="6367800" cy="4090800"/>
          </a:xfrm>
          <a:prstGeom prst="rect">
            <a:avLst/>
          </a:prstGeom>
        </p:spPr>
        <p:txBody>
          <a:bodyPr anchorCtr="0" anchor="ctr" bIns="0" lIns="0" spcFirstLastPara="1" rIns="0" wrap="square" tIns="0">
            <a:sp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67" name="Shape 267"/>
        <p:cNvGrpSpPr/>
        <p:nvPr/>
      </p:nvGrpSpPr>
      <p:grpSpPr>
        <a:xfrm>
          <a:off x="0" y="0"/>
          <a:ext cx="0" cy="0"/>
          <a:chOff x="0" y="0"/>
          <a:chExt cx="0" cy="0"/>
        </a:xfrm>
      </p:grpSpPr>
      <p:sp>
        <p:nvSpPr>
          <p:cNvPr id="268" name="Google Shape;268;p30"/>
          <p:cNvSpPr txBox="1"/>
          <p:nvPr>
            <p:ph type="title"/>
          </p:nvPr>
        </p:nvSpPr>
        <p:spPr>
          <a:xfrm>
            <a:off x="265500" y="1233175"/>
            <a:ext cx="4045200" cy="1482300"/>
          </a:xfrm>
          <a:prstGeom prst="rect">
            <a:avLst/>
          </a:prstGeom>
        </p:spPr>
        <p:txBody>
          <a:bodyPr anchorCtr="0" anchor="b" bIns="0" lIns="0" spcFirstLastPara="1" rIns="0" wrap="square" tIns="0">
            <a:sp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269" name="Google Shape;269;p30"/>
          <p:cNvSpPr txBox="1"/>
          <p:nvPr>
            <p:ph idx="1" type="subTitle"/>
          </p:nvPr>
        </p:nvSpPr>
        <p:spPr>
          <a:xfrm>
            <a:off x="265500" y="2803075"/>
            <a:ext cx="4045200" cy="1235100"/>
          </a:xfrm>
          <a:prstGeom prst="rect">
            <a:avLst/>
          </a:prstGeom>
        </p:spPr>
        <p:txBody>
          <a:bodyPr anchorCtr="0" anchor="t" bIns="91425" lIns="0"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0" name="Google Shape;270;p30"/>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3">
    <p:bg>
      <p:bgPr>
        <a:solidFill>
          <a:schemeClr val="accent5"/>
        </a:solidFill>
      </p:bgPr>
    </p:bg>
    <p:spTree>
      <p:nvGrpSpPr>
        <p:cNvPr id="27" name="Shape 27"/>
        <p:cNvGrpSpPr/>
        <p:nvPr/>
      </p:nvGrpSpPr>
      <p:grpSpPr>
        <a:xfrm>
          <a:off x="0" y="0"/>
          <a:ext cx="0" cy="0"/>
          <a:chOff x="0" y="0"/>
          <a:chExt cx="0" cy="0"/>
        </a:xfrm>
      </p:grpSpPr>
      <p:sp>
        <p:nvSpPr>
          <p:cNvPr id="28" name="Google Shape;28;p4"/>
          <p:cNvSpPr/>
          <p:nvPr>
            <p:ph idx="2" type="pic"/>
          </p:nvPr>
        </p:nvSpPr>
        <p:spPr>
          <a:xfrm>
            <a:off x="277500" y="1963600"/>
            <a:ext cx="1333800" cy="1337100"/>
          </a:xfrm>
          <a:prstGeom prst="roundRect">
            <a:avLst>
              <a:gd fmla="val 14278" name="adj"/>
            </a:avLst>
          </a:prstGeom>
          <a:noFill/>
          <a:ln>
            <a:noFill/>
          </a:ln>
        </p:spPr>
      </p:sp>
      <p:sp>
        <p:nvSpPr>
          <p:cNvPr id="29" name="Google Shape;29;p4"/>
          <p:cNvSpPr/>
          <p:nvPr>
            <p:ph idx="3" type="pic"/>
          </p:nvPr>
        </p:nvSpPr>
        <p:spPr>
          <a:xfrm>
            <a:off x="1728225" y="1963600"/>
            <a:ext cx="1333800" cy="1337100"/>
          </a:xfrm>
          <a:prstGeom prst="roundRect">
            <a:avLst>
              <a:gd fmla="val 14278" name="adj"/>
            </a:avLst>
          </a:prstGeom>
          <a:noFill/>
          <a:ln>
            <a:noFill/>
          </a:ln>
        </p:spPr>
      </p:sp>
      <p:sp>
        <p:nvSpPr>
          <p:cNvPr id="30" name="Google Shape;30;p4"/>
          <p:cNvSpPr/>
          <p:nvPr>
            <p:ph idx="4" type="pic"/>
          </p:nvPr>
        </p:nvSpPr>
        <p:spPr>
          <a:xfrm>
            <a:off x="3179025" y="1963600"/>
            <a:ext cx="1333800" cy="1337100"/>
          </a:xfrm>
          <a:prstGeom prst="roundRect">
            <a:avLst>
              <a:gd fmla="val 14278" name="adj"/>
            </a:avLst>
          </a:prstGeom>
          <a:noFill/>
          <a:ln>
            <a:noFill/>
          </a:ln>
        </p:spPr>
      </p:sp>
      <p:sp>
        <p:nvSpPr>
          <p:cNvPr id="31" name="Google Shape;31;p4"/>
          <p:cNvSpPr/>
          <p:nvPr>
            <p:ph idx="5" type="pic"/>
          </p:nvPr>
        </p:nvSpPr>
        <p:spPr>
          <a:xfrm>
            <a:off x="4629825" y="1963600"/>
            <a:ext cx="1333800" cy="1337100"/>
          </a:xfrm>
          <a:prstGeom prst="roundRect">
            <a:avLst>
              <a:gd fmla="val 14278" name="adj"/>
            </a:avLst>
          </a:prstGeom>
          <a:noFill/>
          <a:ln>
            <a:noFill/>
          </a:ln>
        </p:spPr>
      </p:sp>
      <p:sp>
        <p:nvSpPr>
          <p:cNvPr id="32" name="Google Shape;32;p4"/>
          <p:cNvSpPr/>
          <p:nvPr>
            <p:ph idx="6" type="pic"/>
          </p:nvPr>
        </p:nvSpPr>
        <p:spPr>
          <a:xfrm>
            <a:off x="6080625" y="1963600"/>
            <a:ext cx="1333800" cy="1337100"/>
          </a:xfrm>
          <a:prstGeom prst="roundRect">
            <a:avLst>
              <a:gd fmla="val 14278" name="adj"/>
            </a:avLst>
          </a:prstGeom>
          <a:noFill/>
          <a:ln>
            <a:noFill/>
          </a:ln>
        </p:spPr>
      </p:sp>
      <p:sp>
        <p:nvSpPr>
          <p:cNvPr id="33" name="Google Shape;33;p4"/>
          <p:cNvSpPr/>
          <p:nvPr>
            <p:ph idx="7" type="pic"/>
          </p:nvPr>
        </p:nvSpPr>
        <p:spPr>
          <a:xfrm>
            <a:off x="7531425" y="1963600"/>
            <a:ext cx="1333800" cy="1337100"/>
          </a:xfrm>
          <a:prstGeom prst="roundRect">
            <a:avLst>
              <a:gd fmla="val 14278" name="adj"/>
            </a:avLst>
          </a:prstGeom>
          <a:noFill/>
          <a:ln>
            <a:noFill/>
          </a:ln>
        </p:spPr>
      </p:sp>
      <p:sp>
        <p:nvSpPr>
          <p:cNvPr id="34" name="Google Shape;34;p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35" name="Google Shape;35;p4"/>
          <p:cNvSpPr txBox="1"/>
          <p:nvPr>
            <p:ph type="title"/>
          </p:nvPr>
        </p:nvSpPr>
        <p:spPr>
          <a:xfrm>
            <a:off x="277500" y="577275"/>
            <a:ext cx="7137000" cy="994800"/>
          </a:xfrm>
          <a:prstGeom prst="rect">
            <a:avLst/>
          </a:prstGeom>
        </p:spPr>
        <p:txBody>
          <a:bodyPr anchorCtr="0" anchor="t"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3000"/>
            </a:lvl2pPr>
            <a:lvl3pPr lvl="2">
              <a:lnSpc>
                <a:spcPct val="80000"/>
              </a:lnSpc>
              <a:spcBef>
                <a:spcPts val="0"/>
              </a:spcBef>
              <a:spcAft>
                <a:spcPts val="0"/>
              </a:spcAft>
              <a:buNone/>
              <a:defRPr sz="3000"/>
            </a:lvl3pPr>
            <a:lvl4pPr lvl="3">
              <a:lnSpc>
                <a:spcPct val="80000"/>
              </a:lnSpc>
              <a:spcBef>
                <a:spcPts val="0"/>
              </a:spcBef>
              <a:spcAft>
                <a:spcPts val="0"/>
              </a:spcAft>
              <a:buNone/>
              <a:defRPr sz="3000"/>
            </a:lvl4pPr>
            <a:lvl5pPr lvl="4">
              <a:lnSpc>
                <a:spcPct val="80000"/>
              </a:lnSpc>
              <a:spcBef>
                <a:spcPts val="0"/>
              </a:spcBef>
              <a:spcAft>
                <a:spcPts val="0"/>
              </a:spcAft>
              <a:buNone/>
              <a:defRPr sz="3000"/>
            </a:lvl5pPr>
            <a:lvl6pPr lvl="5">
              <a:lnSpc>
                <a:spcPct val="80000"/>
              </a:lnSpc>
              <a:spcBef>
                <a:spcPts val="0"/>
              </a:spcBef>
              <a:spcAft>
                <a:spcPts val="0"/>
              </a:spcAft>
              <a:buNone/>
              <a:defRPr sz="3000"/>
            </a:lvl6pPr>
            <a:lvl7pPr lvl="6">
              <a:lnSpc>
                <a:spcPct val="80000"/>
              </a:lnSpc>
              <a:spcBef>
                <a:spcPts val="0"/>
              </a:spcBef>
              <a:spcAft>
                <a:spcPts val="0"/>
              </a:spcAft>
              <a:buNone/>
              <a:defRPr sz="3000"/>
            </a:lvl7pPr>
            <a:lvl8pPr lvl="7">
              <a:lnSpc>
                <a:spcPct val="80000"/>
              </a:lnSpc>
              <a:spcBef>
                <a:spcPts val="0"/>
              </a:spcBef>
              <a:spcAft>
                <a:spcPts val="0"/>
              </a:spcAft>
              <a:buNone/>
              <a:defRPr sz="3000"/>
            </a:lvl8pPr>
            <a:lvl9pPr lvl="8">
              <a:lnSpc>
                <a:spcPct val="80000"/>
              </a:lnSpc>
              <a:spcBef>
                <a:spcPts val="0"/>
              </a:spcBef>
              <a:spcAft>
                <a:spcPts val="0"/>
              </a:spcAft>
              <a:buNone/>
              <a:defRPr sz="3000"/>
            </a:lvl9pPr>
          </a:lstStyle>
          <a:p/>
        </p:txBody>
      </p:sp>
      <p:sp>
        <p:nvSpPr>
          <p:cNvPr id="36" name="Google Shape;36;p4"/>
          <p:cNvSpPr txBox="1"/>
          <p:nvPr>
            <p:ph idx="1" type="body"/>
          </p:nvPr>
        </p:nvSpPr>
        <p:spPr>
          <a:xfrm>
            <a:off x="3706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7" name="Google Shape;37;p4"/>
          <p:cNvSpPr txBox="1"/>
          <p:nvPr>
            <p:ph idx="8" type="body"/>
          </p:nvPr>
        </p:nvSpPr>
        <p:spPr>
          <a:xfrm>
            <a:off x="182162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8" name="Google Shape;38;p4"/>
          <p:cNvSpPr txBox="1"/>
          <p:nvPr>
            <p:ph idx="9" type="body"/>
          </p:nvPr>
        </p:nvSpPr>
        <p:spPr>
          <a:xfrm>
            <a:off x="327260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9" name="Google Shape;39;p4"/>
          <p:cNvSpPr txBox="1"/>
          <p:nvPr>
            <p:ph idx="13" type="body"/>
          </p:nvPr>
        </p:nvSpPr>
        <p:spPr>
          <a:xfrm>
            <a:off x="472358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0" name="Google Shape;40;p4"/>
          <p:cNvSpPr txBox="1"/>
          <p:nvPr>
            <p:ph idx="14" type="body"/>
          </p:nvPr>
        </p:nvSpPr>
        <p:spPr>
          <a:xfrm>
            <a:off x="617456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1" name="Google Shape;41;p4"/>
          <p:cNvSpPr txBox="1"/>
          <p:nvPr>
            <p:ph idx="15" type="body"/>
          </p:nvPr>
        </p:nvSpPr>
        <p:spPr>
          <a:xfrm>
            <a:off x="76255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2" name="Google Shape;42;p4"/>
          <p:cNvSpPr txBox="1"/>
          <p:nvPr>
            <p:ph idx="16" type="subTitle"/>
          </p:nvPr>
        </p:nvSpPr>
        <p:spPr>
          <a:xfrm>
            <a:off x="3706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3" name="Google Shape;43;p4"/>
          <p:cNvSpPr txBox="1"/>
          <p:nvPr>
            <p:ph idx="17" type="subTitle"/>
          </p:nvPr>
        </p:nvSpPr>
        <p:spPr>
          <a:xfrm>
            <a:off x="18214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4" name="Google Shape;44;p4"/>
          <p:cNvSpPr txBox="1"/>
          <p:nvPr>
            <p:ph idx="18" type="subTitle"/>
          </p:nvPr>
        </p:nvSpPr>
        <p:spPr>
          <a:xfrm>
            <a:off x="327234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5" name="Google Shape;45;p4"/>
          <p:cNvSpPr txBox="1"/>
          <p:nvPr>
            <p:ph idx="19" type="subTitle"/>
          </p:nvPr>
        </p:nvSpPr>
        <p:spPr>
          <a:xfrm>
            <a:off x="47231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6" name="Google Shape;46;p4"/>
          <p:cNvSpPr txBox="1"/>
          <p:nvPr>
            <p:ph idx="20" type="subTitle"/>
          </p:nvPr>
        </p:nvSpPr>
        <p:spPr>
          <a:xfrm>
            <a:off x="6174375"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7" name="Google Shape;47;p4"/>
          <p:cNvSpPr txBox="1"/>
          <p:nvPr>
            <p:ph idx="21" type="subTitle"/>
          </p:nvPr>
        </p:nvSpPr>
        <p:spPr>
          <a:xfrm>
            <a:off x="76255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8" name="Google Shape;48;p4"/>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atin typeface="Arimo"/>
                <a:ea typeface="Arimo"/>
                <a:cs typeface="Arimo"/>
                <a:sym typeface="Arimo"/>
              </a:defRPr>
            </a:lvl1pPr>
            <a:lvl2pPr lvl="1">
              <a:spcBef>
                <a:spcPts val="0"/>
              </a:spcBef>
              <a:spcAft>
                <a:spcPts val="0"/>
              </a:spcAft>
              <a:buSzPts val="800"/>
              <a:buFont typeface="Arimo"/>
              <a:buNone/>
              <a:defRPr sz="800">
                <a:latin typeface="Arimo"/>
                <a:ea typeface="Arimo"/>
                <a:cs typeface="Arimo"/>
                <a:sym typeface="Arimo"/>
              </a:defRPr>
            </a:lvl2pPr>
            <a:lvl3pPr lvl="2">
              <a:spcBef>
                <a:spcPts val="0"/>
              </a:spcBef>
              <a:spcAft>
                <a:spcPts val="0"/>
              </a:spcAft>
              <a:buSzPts val="800"/>
              <a:buFont typeface="Arimo"/>
              <a:buNone/>
              <a:defRPr sz="800">
                <a:latin typeface="Arimo"/>
                <a:ea typeface="Arimo"/>
                <a:cs typeface="Arimo"/>
                <a:sym typeface="Arimo"/>
              </a:defRPr>
            </a:lvl3pPr>
            <a:lvl4pPr lvl="3">
              <a:spcBef>
                <a:spcPts val="0"/>
              </a:spcBef>
              <a:spcAft>
                <a:spcPts val="0"/>
              </a:spcAft>
              <a:buSzPts val="800"/>
              <a:buFont typeface="Arimo"/>
              <a:buNone/>
              <a:defRPr sz="800">
                <a:latin typeface="Arimo"/>
                <a:ea typeface="Arimo"/>
                <a:cs typeface="Arimo"/>
                <a:sym typeface="Arimo"/>
              </a:defRPr>
            </a:lvl4pPr>
            <a:lvl5pPr lvl="4">
              <a:spcBef>
                <a:spcPts val="0"/>
              </a:spcBef>
              <a:spcAft>
                <a:spcPts val="0"/>
              </a:spcAft>
              <a:buSzPts val="800"/>
              <a:buFont typeface="Arimo"/>
              <a:buNone/>
              <a:defRPr sz="800">
                <a:latin typeface="Arimo"/>
                <a:ea typeface="Arimo"/>
                <a:cs typeface="Arimo"/>
                <a:sym typeface="Arimo"/>
              </a:defRPr>
            </a:lvl5pPr>
            <a:lvl6pPr lvl="5">
              <a:spcBef>
                <a:spcPts val="0"/>
              </a:spcBef>
              <a:spcAft>
                <a:spcPts val="0"/>
              </a:spcAft>
              <a:buSzPts val="800"/>
              <a:buFont typeface="Arimo"/>
              <a:buNone/>
              <a:defRPr sz="800">
                <a:latin typeface="Arimo"/>
                <a:ea typeface="Arimo"/>
                <a:cs typeface="Arimo"/>
                <a:sym typeface="Arimo"/>
              </a:defRPr>
            </a:lvl6pPr>
            <a:lvl7pPr lvl="6">
              <a:spcBef>
                <a:spcPts val="0"/>
              </a:spcBef>
              <a:spcAft>
                <a:spcPts val="0"/>
              </a:spcAft>
              <a:buSzPts val="800"/>
              <a:buFont typeface="Arimo"/>
              <a:buNone/>
              <a:defRPr sz="800">
                <a:latin typeface="Arimo"/>
                <a:ea typeface="Arimo"/>
                <a:cs typeface="Arimo"/>
                <a:sym typeface="Arimo"/>
              </a:defRPr>
            </a:lvl7pPr>
            <a:lvl8pPr lvl="7">
              <a:spcBef>
                <a:spcPts val="0"/>
              </a:spcBef>
              <a:spcAft>
                <a:spcPts val="0"/>
              </a:spcAft>
              <a:buSzPts val="800"/>
              <a:buFont typeface="Arimo"/>
              <a:buNone/>
              <a:defRPr sz="800">
                <a:latin typeface="Arimo"/>
                <a:ea typeface="Arimo"/>
                <a:cs typeface="Arimo"/>
                <a:sym typeface="Arimo"/>
              </a:defRPr>
            </a:lvl8pPr>
            <a:lvl9pPr lvl="8">
              <a:spcBef>
                <a:spcPts val="0"/>
              </a:spcBef>
              <a:spcAft>
                <a:spcPts val="0"/>
              </a:spcAft>
              <a:buSzPts val="800"/>
              <a:buFont typeface="Arimo"/>
              <a:buNone/>
              <a:defRPr sz="800">
                <a:latin typeface="Arimo"/>
                <a:ea typeface="Arimo"/>
                <a:cs typeface="Arimo"/>
                <a:sym typeface="Arimo"/>
              </a:defRPr>
            </a:lvl9pPr>
          </a:lstStyle>
          <a:p/>
        </p:txBody>
      </p:sp>
      <p:sp>
        <p:nvSpPr>
          <p:cNvPr id="49" name="Google Shape;49;p4"/>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lvl1pPr lvl="0" algn="r">
              <a:lnSpc>
                <a:spcPct val="115000"/>
              </a:lnSpc>
              <a:spcBef>
                <a:spcPts val="0"/>
              </a:spcBef>
              <a:spcAft>
                <a:spcPts val="0"/>
              </a:spcAft>
              <a:buClr>
                <a:schemeClr val="lt1"/>
              </a:buClr>
              <a:buSzPts val="1100"/>
              <a:buNone/>
              <a:defRPr sz="800">
                <a:latin typeface="Arimo"/>
                <a:ea typeface="Arimo"/>
                <a:cs typeface="Arimo"/>
                <a:sym typeface="Arimo"/>
              </a:defRPr>
            </a:lvl1pPr>
            <a:lvl2pPr lvl="1" algn="r">
              <a:spcBef>
                <a:spcPts val="0"/>
              </a:spcBef>
              <a:spcAft>
                <a:spcPts val="0"/>
              </a:spcAft>
              <a:buSzPts val="1400"/>
              <a:buFont typeface="Arimo"/>
              <a:buNone/>
              <a:defRPr>
                <a:latin typeface="Arimo"/>
                <a:ea typeface="Arimo"/>
                <a:cs typeface="Arimo"/>
                <a:sym typeface="Arimo"/>
              </a:defRPr>
            </a:lvl2pPr>
            <a:lvl3pPr lvl="2" algn="r">
              <a:spcBef>
                <a:spcPts val="0"/>
              </a:spcBef>
              <a:spcAft>
                <a:spcPts val="0"/>
              </a:spcAft>
              <a:buSzPts val="1400"/>
              <a:buFont typeface="Arimo"/>
              <a:buNone/>
              <a:defRPr>
                <a:latin typeface="Arimo"/>
                <a:ea typeface="Arimo"/>
                <a:cs typeface="Arimo"/>
                <a:sym typeface="Arimo"/>
              </a:defRPr>
            </a:lvl3pPr>
            <a:lvl4pPr lvl="3" algn="r">
              <a:spcBef>
                <a:spcPts val="0"/>
              </a:spcBef>
              <a:spcAft>
                <a:spcPts val="0"/>
              </a:spcAft>
              <a:buSzPts val="1400"/>
              <a:buFont typeface="Arimo"/>
              <a:buNone/>
              <a:defRPr>
                <a:latin typeface="Arimo"/>
                <a:ea typeface="Arimo"/>
                <a:cs typeface="Arimo"/>
                <a:sym typeface="Arimo"/>
              </a:defRPr>
            </a:lvl4pPr>
            <a:lvl5pPr lvl="4" algn="r">
              <a:spcBef>
                <a:spcPts val="0"/>
              </a:spcBef>
              <a:spcAft>
                <a:spcPts val="0"/>
              </a:spcAft>
              <a:buSzPts val="1400"/>
              <a:buFont typeface="Arimo"/>
              <a:buNone/>
              <a:defRPr>
                <a:latin typeface="Arimo"/>
                <a:ea typeface="Arimo"/>
                <a:cs typeface="Arimo"/>
                <a:sym typeface="Arimo"/>
              </a:defRPr>
            </a:lvl5pPr>
            <a:lvl6pPr lvl="5" algn="r">
              <a:spcBef>
                <a:spcPts val="0"/>
              </a:spcBef>
              <a:spcAft>
                <a:spcPts val="0"/>
              </a:spcAft>
              <a:buSzPts val="1400"/>
              <a:buFont typeface="Arimo"/>
              <a:buNone/>
              <a:defRPr>
                <a:latin typeface="Arimo"/>
                <a:ea typeface="Arimo"/>
                <a:cs typeface="Arimo"/>
                <a:sym typeface="Arimo"/>
              </a:defRPr>
            </a:lvl6pPr>
            <a:lvl7pPr lvl="6" algn="r">
              <a:spcBef>
                <a:spcPts val="0"/>
              </a:spcBef>
              <a:spcAft>
                <a:spcPts val="0"/>
              </a:spcAft>
              <a:buSzPts val="1400"/>
              <a:buFont typeface="Arimo"/>
              <a:buNone/>
              <a:defRPr>
                <a:latin typeface="Arimo"/>
                <a:ea typeface="Arimo"/>
                <a:cs typeface="Arimo"/>
                <a:sym typeface="Arimo"/>
              </a:defRPr>
            </a:lvl7pPr>
            <a:lvl8pPr lvl="7" algn="r">
              <a:spcBef>
                <a:spcPts val="0"/>
              </a:spcBef>
              <a:spcAft>
                <a:spcPts val="0"/>
              </a:spcAft>
              <a:buSzPts val="1400"/>
              <a:buFont typeface="Arimo"/>
              <a:buNone/>
              <a:defRPr>
                <a:latin typeface="Arimo"/>
                <a:ea typeface="Arimo"/>
                <a:cs typeface="Arimo"/>
                <a:sym typeface="Arimo"/>
              </a:defRPr>
            </a:lvl8pPr>
            <a:lvl9pPr lvl="8" algn="r">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71" name="Shape 271"/>
        <p:cNvGrpSpPr/>
        <p:nvPr/>
      </p:nvGrpSpPr>
      <p:grpSpPr>
        <a:xfrm>
          <a:off x="0" y="0"/>
          <a:ext cx="0" cy="0"/>
          <a:chOff x="0" y="0"/>
          <a:chExt cx="0" cy="0"/>
        </a:xfrm>
      </p:grpSpPr>
      <p:sp>
        <p:nvSpPr>
          <p:cNvPr id="272" name="Google Shape;272;p31"/>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73" name="Shape 273"/>
        <p:cNvGrpSpPr/>
        <p:nvPr/>
      </p:nvGrpSpPr>
      <p:grpSpPr>
        <a:xfrm>
          <a:off x="0" y="0"/>
          <a:ext cx="0" cy="0"/>
          <a:chOff x="0" y="0"/>
          <a:chExt cx="0" cy="0"/>
        </a:xfrm>
      </p:grpSpPr>
      <p:sp>
        <p:nvSpPr>
          <p:cNvPr id="274" name="Google Shape;274;p32"/>
          <p:cNvSpPr txBox="1"/>
          <p:nvPr>
            <p:ph hasCustomPrompt="1" type="title"/>
          </p:nvPr>
        </p:nvSpPr>
        <p:spPr>
          <a:xfrm>
            <a:off x="311700" y="1106125"/>
            <a:ext cx="8520600" cy="1963500"/>
          </a:xfrm>
          <a:prstGeom prst="rect">
            <a:avLst/>
          </a:prstGeom>
        </p:spPr>
        <p:txBody>
          <a:bodyPr anchorCtr="0" anchor="b" bIns="0" lIns="0" spcFirstLastPara="1" rIns="0" wrap="square" tIns="0">
            <a:sp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275" name="Google Shape;275;p32"/>
          <p:cNvSpPr txBox="1"/>
          <p:nvPr>
            <p:ph idx="1" type="body"/>
          </p:nvPr>
        </p:nvSpPr>
        <p:spPr>
          <a:xfrm>
            <a:off x="311700" y="3152225"/>
            <a:ext cx="8520600" cy="1300800"/>
          </a:xfrm>
          <a:prstGeom prst="rect">
            <a:avLst/>
          </a:prstGeom>
        </p:spPr>
        <p:txBody>
          <a:bodyPr anchorCtr="0" anchor="t" bIns="0" lIns="0" spcFirstLastPara="1" rIns="0" wrap="square" tIns="0">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6" name="Shape 27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77" name="Shape 277"/>
        <p:cNvGrpSpPr/>
        <p:nvPr/>
      </p:nvGrpSpPr>
      <p:grpSpPr>
        <a:xfrm>
          <a:off x="0" y="0"/>
          <a:ext cx="0" cy="0"/>
          <a:chOff x="0" y="0"/>
          <a:chExt cx="0" cy="0"/>
        </a:xfrm>
      </p:grpSpPr>
      <p:sp>
        <p:nvSpPr>
          <p:cNvPr id="278" name="Google Shape;278;p34"/>
          <p:cNvSpPr txBox="1"/>
          <p:nvPr>
            <p:ph type="title"/>
          </p:nvPr>
        </p:nvSpPr>
        <p:spPr>
          <a:xfrm>
            <a:off x="677325" y="1832775"/>
            <a:ext cx="3217200" cy="1484100"/>
          </a:xfrm>
          <a:prstGeom prst="rect">
            <a:avLst/>
          </a:prstGeom>
        </p:spPr>
        <p:txBody>
          <a:bodyPr anchorCtr="0" anchor="ctr" bIns="0" lIns="0" spcFirstLastPara="1" rIns="0" wrap="square" tIns="0">
            <a:sp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34"/>
          <p:cNvSpPr txBox="1"/>
          <p:nvPr>
            <p:ph idx="1" type="subTitle"/>
          </p:nvPr>
        </p:nvSpPr>
        <p:spPr>
          <a:xfrm>
            <a:off x="4406650" y="39375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0" name="Google Shape;280;p34"/>
          <p:cNvSpPr txBox="1"/>
          <p:nvPr>
            <p:ph idx="2" type="subTitle"/>
          </p:nvPr>
        </p:nvSpPr>
        <p:spPr>
          <a:xfrm>
            <a:off x="4406650" y="115170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1" name="Google Shape;281;p34"/>
          <p:cNvSpPr txBox="1"/>
          <p:nvPr>
            <p:ph idx="3" type="subTitle"/>
          </p:nvPr>
        </p:nvSpPr>
        <p:spPr>
          <a:xfrm>
            <a:off x="4406650" y="342557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4" type="subTitle"/>
          </p:nvPr>
        </p:nvSpPr>
        <p:spPr>
          <a:xfrm>
            <a:off x="4406650" y="190966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5" type="subTitle"/>
          </p:nvPr>
        </p:nvSpPr>
        <p:spPr>
          <a:xfrm>
            <a:off x="4406650" y="418352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4" name="Google Shape;284;p34"/>
          <p:cNvSpPr txBox="1"/>
          <p:nvPr>
            <p:ph idx="6" type="subTitle"/>
          </p:nvPr>
        </p:nvSpPr>
        <p:spPr>
          <a:xfrm>
            <a:off x="4406650" y="266761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87" name="Google Shape;287;p35"/>
          <p:cNvSpPr txBox="1"/>
          <p:nvPr>
            <p:ph idx="1" type="body"/>
          </p:nvPr>
        </p:nvSpPr>
        <p:spPr>
          <a:xfrm>
            <a:off x="311700" y="1152475"/>
            <a:ext cx="44739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289" name="Shape 289"/>
        <p:cNvGrpSpPr/>
        <p:nvPr/>
      </p:nvGrpSpPr>
      <p:grpSpPr>
        <a:xfrm>
          <a:off x="0" y="0"/>
          <a:ext cx="0" cy="0"/>
          <a:chOff x="0" y="0"/>
          <a:chExt cx="0" cy="0"/>
        </a:xfrm>
      </p:grpSpPr>
      <p:sp>
        <p:nvSpPr>
          <p:cNvPr id="290" name="Google Shape;290;p36"/>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291" name="Google Shape;291;p36"/>
          <p:cNvSpPr txBox="1"/>
          <p:nvPr>
            <p:ph idx="1" type="body"/>
          </p:nvPr>
        </p:nvSpPr>
        <p:spPr>
          <a:xfrm>
            <a:off x="48315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2" name="Google Shape;292;p36"/>
          <p:cNvSpPr txBox="1"/>
          <p:nvPr>
            <p:ph idx="2" type="body"/>
          </p:nvPr>
        </p:nvSpPr>
        <p:spPr>
          <a:xfrm>
            <a:off x="504800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3" name="Google Shape;293;p36"/>
          <p:cNvSpPr txBox="1"/>
          <p:nvPr>
            <p:ph idx="3" type="subTitle"/>
          </p:nvPr>
        </p:nvSpPr>
        <p:spPr>
          <a:xfrm>
            <a:off x="48315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6"/>
          <p:cNvSpPr txBox="1"/>
          <p:nvPr>
            <p:ph idx="4" type="subTitle"/>
          </p:nvPr>
        </p:nvSpPr>
        <p:spPr>
          <a:xfrm>
            <a:off x="504800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295" name="Shape 295"/>
        <p:cNvGrpSpPr/>
        <p:nvPr/>
      </p:nvGrpSpPr>
      <p:grpSpPr>
        <a:xfrm>
          <a:off x="0" y="0"/>
          <a:ext cx="0" cy="0"/>
          <a:chOff x="0" y="0"/>
          <a:chExt cx="0" cy="0"/>
        </a:xfrm>
      </p:grpSpPr>
      <p:sp>
        <p:nvSpPr>
          <p:cNvPr id="296" name="Google Shape;296;p37"/>
          <p:cNvSpPr txBox="1"/>
          <p:nvPr>
            <p:ph idx="1" type="body"/>
          </p:nvPr>
        </p:nvSpPr>
        <p:spPr>
          <a:xfrm>
            <a:off x="4831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7" name="Google Shape;297;p37"/>
          <p:cNvSpPr txBox="1"/>
          <p:nvPr>
            <p:ph idx="2" type="body"/>
          </p:nvPr>
        </p:nvSpPr>
        <p:spPr>
          <a:xfrm>
            <a:off x="334772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8" name="Google Shape;298;p37"/>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299" name="Google Shape;299;p37"/>
          <p:cNvSpPr txBox="1"/>
          <p:nvPr>
            <p:ph idx="3" type="subTitle"/>
          </p:nvPr>
        </p:nvSpPr>
        <p:spPr>
          <a:xfrm>
            <a:off x="4831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0" name="Google Shape;300;p37"/>
          <p:cNvSpPr txBox="1"/>
          <p:nvPr>
            <p:ph idx="4" type="subTitle"/>
          </p:nvPr>
        </p:nvSpPr>
        <p:spPr>
          <a:xfrm>
            <a:off x="334772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1" name="Google Shape;301;p37"/>
          <p:cNvSpPr txBox="1"/>
          <p:nvPr>
            <p:ph idx="5" type="subTitle"/>
          </p:nvPr>
        </p:nvSpPr>
        <p:spPr>
          <a:xfrm>
            <a:off x="62122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2" name="Google Shape;302;p37"/>
          <p:cNvSpPr txBox="1"/>
          <p:nvPr>
            <p:ph idx="6" type="body"/>
          </p:nvPr>
        </p:nvSpPr>
        <p:spPr>
          <a:xfrm>
            <a:off x="62122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03" name="Shape 303"/>
        <p:cNvGrpSpPr/>
        <p:nvPr/>
      </p:nvGrpSpPr>
      <p:grpSpPr>
        <a:xfrm>
          <a:off x="0" y="0"/>
          <a:ext cx="0" cy="0"/>
          <a:chOff x="0" y="0"/>
          <a:chExt cx="0" cy="0"/>
        </a:xfrm>
      </p:grpSpPr>
      <p:sp>
        <p:nvSpPr>
          <p:cNvPr id="304" name="Google Shape;304;p38"/>
          <p:cNvSpPr txBox="1"/>
          <p:nvPr>
            <p:ph idx="1" type="body"/>
          </p:nvPr>
        </p:nvSpPr>
        <p:spPr>
          <a:xfrm>
            <a:off x="366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5" name="Google Shape;305;p38"/>
          <p:cNvSpPr txBox="1"/>
          <p:nvPr>
            <p:ph idx="2" type="body"/>
          </p:nvPr>
        </p:nvSpPr>
        <p:spPr>
          <a:xfrm>
            <a:off x="4938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6" name="Google Shape;306;p38"/>
          <p:cNvSpPr txBox="1"/>
          <p:nvPr>
            <p:ph idx="3" type="body"/>
          </p:nvPr>
        </p:nvSpPr>
        <p:spPr>
          <a:xfrm>
            <a:off x="366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7" name="Google Shape;307;p38"/>
          <p:cNvSpPr txBox="1"/>
          <p:nvPr>
            <p:ph idx="4" type="body"/>
          </p:nvPr>
        </p:nvSpPr>
        <p:spPr>
          <a:xfrm>
            <a:off x="4938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8" name="Google Shape;308;p38"/>
          <p:cNvSpPr txBox="1"/>
          <p:nvPr>
            <p:ph type="title"/>
          </p:nvPr>
        </p:nvSpPr>
        <p:spPr>
          <a:xfrm>
            <a:off x="366750"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09" name="Google Shape;309;p38"/>
          <p:cNvSpPr txBox="1"/>
          <p:nvPr>
            <p:ph idx="5" type="subTitle"/>
          </p:nvPr>
        </p:nvSpPr>
        <p:spPr>
          <a:xfrm>
            <a:off x="366763"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0" name="Google Shape;310;p38"/>
          <p:cNvSpPr txBox="1"/>
          <p:nvPr>
            <p:ph idx="6" type="subTitle"/>
          </p:nvPr>
        </p:nvSpPr>
        <p:spPr>
          <a:xfrm>
            <a:off x="4938738"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1" name="Google Shape;311;p38"/>
          <p:cNvSpPr txBox="1"/>
          <p:nvPr>
            <p:ph idx="7" type="subTitle"/>
          </p:nvPr>
        </p:nvSpPr>
        <p:spPr>
          <a:xfrm>
            <a:off x="4938761"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2" name="Google Shape;312;p38"/>
          <p:cNvSpPr txBox="1"/>
          <p:nvPr>
            <p:ph idx="8" type="subTitle"/>
          </p:nvPr>
        </p:nvSpPr>
        <p:spPr>
          <a:xfrm>
            <a:off x="366750"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15" name="Google Shape;315;p3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16" name="Shape 316"/>
        <p:cNvGrpSpPr/>
        <p:nvPr/>
      </p:nvGrpSpPr>
      <p:grpSpPr>
        <a:xfrm>
          <a:off x="0" y="0"/>
          <a:ext cx="0" cy="0"/>
          <a:chOff x="0" y="0"/>
          <a:chExt cx="0" cy="0"/>
        </a:xfrm>
      </p:grpSpPr>
      <p:sp>
        <p:nvSpPr>
          <p:cNvPr id="317" name="Google Shape;317;p40"/>
          <p:cNvSpPr txBox="1"/>
          <p:nvPr>
            <p:ph idx="1" type="body"/>
          </p:nvPr>
        </p:nvSpPr>
        <p:spPr>
          <a:xfrm>
            <a:off x="311700"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0"/>
          <p:cNvSpPr/>
          <p:nvPr>
            <p:ph idx="2" type="pic"/>
          </p:nvPr>
        </p:nvSpPr>
        <p:spPr>
          <a:xfrm>
            <a:off x="4804825" y="1133300"/>
            <a:ext cx="4027500" cy="2392800"/>
          </a:xfrm>
          <a:prstGeom prst="rect">
            <a:avLst/>
          </a:prstGeom>
          <a:noFill/>
          <a:ln>
            <a:noFill/>
          </a:ln>
        </p:spPr>
      </p:sp>
      <p:sp>
        <p:nvSpPr>
          <p:cNvPr id="319" name="Google Shape;319;p40"/>
          <p:cNvSpPr/>
          <p:nvPr>
            <p:ph idx="3" type="pic"/>
          </p:nvPr>
        </p:nvSpPr>
        <p:spPr>
          <a:xfrm>
            <a:off x="311725" y="1133300"/>
            <a:ext cx="4027500" cy="2392800"/>
          </a:xfrm>
          <a:prstGeom prst="rect">
            <a:avLst/>
          </a:prstGeom>
          <a:noFill/>
          <a:ln>
            <a:noFill/>
          </a:ln>
        </p:spPr>
      </p:sp>
      <p:sp>
        <p:nvSpPr>
          <p:cNvPr id="320" name="Google Shape;320;p40"/>
          <p:cNvSpPr txBox="1"/>
          <p:nvPr>
            <p:ph idx="4" type="body"/>
          </p:nvPr>
        </p:nvSpPr>
        <p:spPr>
          <a:xfrm>
            <a:off x="4804825"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1" name="Google Shape;321;p40"/>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22" name="Google Shape;322;p40"/>
          <p:cNvSpPr txBox="1"/>
          <p:nvPr>
            <p:ph idx="5" type="subTitle"/>
          </p:nvPr>
        </p:nvSpPr>
        <p:spPr>
          <a:xfrm>
            <a:off x="3117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23" name="Google Shape;323;p40"/>
          <p:cNvSpPr txBox="1"/>
          <p:nvPr>
            <p:ph idx="6" type="subTitle"/>
          </p:nvPr>
        </p:nvSpPr>
        <p:spPr>
          <a:xfrm>
            <a:off x="48048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ards">
  <p:cSld name="CUSTOM_24">
    <p:bg>
      <p:bgPr>
        <a:solidFill>
          <a:schemeClr val="accent5"/>
        </a:solidFill>
      </p:bgPr>
    </p:bg>
    <p:spTree>
      <p:nvGrpSpPr>
        <p:cNvPr id="50" name="Shape 50"/>
        <p:cNvGrpSpPr/>
        <p:nvPr/>
      </p:nvGrpSpPr>
      <p:grpSpPr>
        <a:xfrm>
          <a:off x="0" y="0"/>
          <a:ext cx="0" cy="0"/>
          <a:chOff x="0" y="0"/>
          <a:chExt cx="0" cy="0"/>
        </a:xfrm>
      </p:grpSpPr>
      <p:sp>
        <p:nvSpPr>
          <p:cNvPr id="51" name="Google Shape;51;p5"/>
          <p:cNvSpPr txBox="1"/>
          <p:nvPr>
            <p:ph idx="1" type="subTitle"/>
          </p:nvPr>
        </p:nvSpPr>
        <p:spPr>
          <a:xfrm>
            <a:off x="417936"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2" name="Google Shape;52;p5"/>
          <p:cNvSpPr txBox="1"/>
          <p:nvPr>
            <p:ph idx="2" type="subTitle"/>
          </p:nvPr>
        </p:nvSpPr>
        <p:spPr>
          <a:xfrm>
            <a:off x="2167325"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3" name="Google Shape;53;p5"/>
          <p:cNvSpPr txBox="1"/>
          <p:nvPr>
            <p:ph idx="3" type="subTitle"/>
          </p:nvPr>
        </p:nvSpPr>
        <p:spPr>
          <a:xfrm>
            <a:off x="390547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4" name="Google Shape;54;p5"/>
          <p:cNvSpPr txBox="1"/>
          <p:nvPr>
            <p:ph idx="4" type="subTitle"/>
          </p:nvPr>
        </p:nvSpPr>
        <p:spPr>
          <a:xfrm>
            <a:off x="5652384"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5" name="Google Shape;55;p5"/>
          <p:cNvSpPr txBox="1"/>
          <p:nvPr>
            <p:ph idx="5" type="subTitle"/>
          </p:nvPr>
        </p:nvSpPr>
        <p:spPr>
          <a:xfrm>
            <a:off x="739263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6" name="Google Shape;56;p5"/>
          <p:cNvSpPr txBox="1"/>
          <p:nvPr>
            <p:ph idx="6" type="body"/>
          </p:nvPr>
        </p:nvSpPr>
        <p:spPr>
          <a:xfrm>
            <a:off x="417811" y="3433000"/>
            <a:ext cx="1337400" cy="1176900"/>
          </a:xfrm>
          <a:prstGeom prst="rect">
            <a:avLst/>
          </a:prstGeom>
        </p:spPr>
        <p:txBody>
          <a:bodyPr anchorCtr="0" anchor="t" bIns="0" lIns="0" spcFirstLastPara="1" rIns="0" wrap="square" tIns="0">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7" name="Google Shape;57;p5"/>
          <p:cNvSpPr txBox="1"/>
          <p:nvPr>
            <p:ph idx="7" type="body"/>
          </p:nvPr>
        </p:nvSpPr>
        <p:spPr>
          <a:xfrm>
            <a:off x="21673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8" name="Google Shape;58;p5"/>
          <p:cNvSpPr txBox="1"/>
          <p:nvPr>
            <p:ph idx="8" type="body"/>
          </p:nvPr>
        </p:nvSpPr>
        <p:spPr>
          <a:xfrm>
            <a:off x="3903300"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9" name="Google Shape;59;p5"/>
          <p:cNvSpPr txBox="1"/>
          <p:nvPr>
            <p:ph idx="9" type="body"/>
          </p:nvPr>
        </p:nvSpPr>
        <p:spPr>
          <a:xfrm>
            <a:off x="56486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60" name="Google Shape;60;p5"/>
          <p:cNvSpPr txBox="1"/>
          <p:nvPr>
            <p:ph idx="13" type="body"/>
          </p:nvPr>
        </p:nvSpPr>
        <p:spPr>
          <a:xfrm>
            <a:off x="7385291"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61" name="Google Shape;61;p5"/>
          <p:cNvSpPr txBox="1"/>
          <p:nvPr>
            <p:ph idx="1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62" name="Google Shape;62;p5"/>
          <p:cNvSpPr txBox="1"/>
          <p:nvPr>
            <p:ph idx="1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63" name="Google Shape;63;p5"/>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64" name="Google Shape;64;p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24" name="Shape 324"/>
        <p:cNvGrpSpPr/>
        <p:nvPr/>
      </p:nvGrpSpPr>
      <p:grpSpPr>
        <a:xfrm>
          <a:off x="0" y="0"/>
          <a:ext cx="0" cy="0"/>
          <a:chOff x="0" y="0"/>
          <a:chExt cx="0" cy="0"/>
        </a:xfrm>
      </p:grpSpPr>
      <p:sp>
        <p:nvSpPr>
          <p:cNvPr id="325" name="Google Shape;325;p41"/>
          <p:cNvSpPr txBox="1"/>
          <p:nvPr>
            <p:ph idx="1" type="body"/>
          </p:nvPr>
        </p:nvSpPr>
        <p:spPr>
          <a:xfrm>
            <a:off x="31170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6" name="Google Shape;326;p41"/>
          <p:cNvSpPr/>
          <p:nvPr>
            <p:ph idx="2" type="pic"/>
          </p:nvPr>
        </p:nvSpPr>
        <p:spPr>
          <a:xfrm>
            <a:off x="6205225" y="1128325"/>
            <a:ext cx="2627100" cy="2273100"/>
          </a:xfrm>
          <a:prstGeom prst="rect">
            <a:avLst/>
          </a:prstGeom>
          <a:noFill/>
          <a:ln>
            <a:noFill/>
          </a:ln>
        </p:spPr>
      </p:sp>
      <p:sp>
        <p:nvSpPr>
          <p:cNvPr id="327" name="Google Shape;327;p41"/>
          <p:cNvSpPr/>
          <p:nvPr>
            <p:ph idx="3" type="pic"/>
          </p:nvPr>
        </p:nvSpPr>
        <p:spPr>
          <a:xfrm>
            <a:off x="311725" y="1128325"/>
            <a:ext cx="2627100" cy="2273100"/>
          </a:xfrm>
          <a:prstGeom prst="rect">
            <a:avLst/>
          </a:prstGeom>
          <a:noFill/>
          <a:ln>
            <a:noFill/>
          </a:ln>
        </p:spPr>
      </p:sp>
      <p:sp>
        <p:nvSpPr>
          <p:cNvPr id="328" name="Google Shape;328;p41"/>
          <p:cNvSpPr txBox="1"/>
          <p:nvPr>
            <p:ph idx="4" type="body"/>
          </p:nvPr>
        </p:nvSpPr>
        <p:spPr>
          <a:xfrm>
            <a:off x="6205225"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9" name="Google Shape;329;p41"/>
          <p:cNvSpPr/>
          <p:nvPr>
            <p:ph idx="5" type="pic"/>
          </p:nvPr>
        </p:nvSpPr>
        <p:spPr>
          <a:xfrm>
            <a:off x="3255250" y="1128325"/>
            <a:ext cx="2627100" cy="2273100"/>
          </a:xfrm>
          <a:prstGeom prst="rect">
            <a:avLst/>
          </a:prstGeom>
          <a:noFill/>
          <a:ln>
            <a:noFill/>
          </a:ln>
        </p:spPr>
      </p:sp>
      <p:sp>
        <p:nvSpPr>
          <p:cNvPr id="330" name="Google Shape;330;p41"/>
          <p:cNvSpPr txBox="1"/>
          <p:nvPr>
            <p:ph idx="6" type="body"/>
          </p:nvPr>
        </p:nvSpPr>
        <p:spPr>
          <a:xfrm>
            <a:off x="325525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1" name="Google Shape;331;p41"/>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32" name="Google Shape;332;p41"/>
          <p:cNvSpPr txBox="1"/>
          <p:nvPr>
            <p:ph idx="7" type="subTitle"/>
          </p:nvPr>
        </p:nvSpPr>
        <p:spPr>
          <a:xfrm>
            <a:off x="3117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3" name="Google Shape;333;p41"/>
          <p:cNvSpPr txBox="1"/>
          <p:nvPr>
            <p:ph idx="8" type="subTitle"/>
          </p:nvPr>
        </p:nvSpPr>
        <p:spPr>
          <a:xfrm>
            <a:off x="62052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4" name="Google Shape;334;p41"/>
          <p:cNvSpPr txBox="1"/>
          <p:nvPr>
            <p:ph idx="9" type="subTitle"/>
          </p:nvPr>
        </p:nvSpPr>
        <p:spPr>
          <a:xfrm>
            <a:off x="3255250"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35" name="Shape 335"/>
        <p:cNvGrpSpPr/>
        <p:nvPr/>
      </p:nvGrpSpPr>
      <p:grpSpPr>
        <a:xfrm>
          <a:off x="0" y="0"/>
          <a:ext cx="0" cy="0"/>
          <a:chOff x="0" y="0"/>
          <a:chExt cx="0" cy="0"/>
        </a:xfrm>
      </p:grpSpPr>
      <p:sp>
        <p:nvSpPr>
          <p:cNvPr id="336" name="Google Shape;336;p42"/>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37" name="Shape 337"/>
        <p:cNvGrpSpPr/>
        <p:nvPr/>
      </p:nvGrpSpPr>
      <p:grpSpPr>
        <a:xfrm>
          <a:off x="0" y="0"/>
          <a:ext cx="0" cy="0"/>
          <a:chOff x="0" y="0"/>
          <a:chExt cx="0" cy="0"/>
        </a:xfrm>
      </p:grpSpPr>
      <p:sp>
        <p:nvSpPr>
          <p:cNvPr id="338" name="Google Shape;338;p43"/>
          <p:cNvSpPr/>
          <p:nvPr>
            <p:ph idx="2" type="pic"/>
          </p:nvPr>
        </p:nvSpPr>
        <p:spPr>
          <a:xfrm>
            <a:off x="3389600" y="118913"/>
            <a:ext cx="1643700" cy="1535100"/>
          </a:xfrm>
          <a:prstGeom prst="rect">
            <a:avLst/>
          </a:prstGeom>
          <a:noFill/>
          <a:ln>
            <a:noFill/>
          </a:ln>
        </p:spPr>
      </p:sp>
      <p:sp>
        <p:nvSpPr>
          <p:cNvPr id="339" name="Google Shape;339;p43"/>
          <p:cNvSpPr/>
          <p:nvPr>
            <p:ph idx="3" type="pic"/>
          </p:nvPr>
        </p:nvSpPr>
        <p:spPr>
          <a:xfrm>
            <a:off x="5195935" y="118913"/>
            <a:ext cx="1643700" cy="1535100"/>
          </a:xfrm>
          <a:prstGeom prst="rect">
            <a:avLst/>
          </a:prstGeom>
          <a:noFill/>
          <a:ln>
            <a:noFill/>
          </a:ln>
        </p:spPr>
      </p:sp>
      <p:sp>
        <p:nvSpPr>
          <p:cNvPr id="340" name="Google Shape;340;p43"/>
          <p:cNvSpPr/>
          <p:nvPr>
            <p:ph idx="4" type="pic"/>
          </p:nvPr>
        </p:nvSpPr>
        <p:spPr>
          <a:xfrm>
            <a:off x="7002270" y="118913"/>
            <a:ext cx="1643700" cy="1535100"/>
          </a:xfrm>
          <a:prstGeom prst="rect">
            <a:avLst/>
          </a:prstGeom>
          <a:noFill/>
          <a:ln>
            <a:noFill/>
          </a:ln>
        </p:spPr>
      </p:sp>
      <p:sp>
        <p:nvSpPr>
          <p:cNvPr id="341" name="Google Shape;341;p43"/>
          <p:cNvSpPr/>
          <p:nvPr>
            <p:ph idx="5" type="pic"/>
          </p:nvPr>
        </p:nvSpPr>
        <p:spPr>
          <a:xfrm>
            <a:off x="3389588" y="1804212"/>
            <a:ext cx="1643700" cy="1535100"/>
          </a:xfrm>
          <a:prstGeom prst="rect">
            <a:avLst/>
          </a:prstGeom>
          <a:noFill/>
          <a:ln>
            <a:noFill/>
          </a:ln>
        </p:spPr>
      </p:sp>
      <p:sp>
        <p:nvSpPr>
          <p:cNvPr id="342" name="Google Shape;342;p43"/>
          <p:cNvSpPr/>
          <p:nvPr>
            <p:ph idx="6" type="pic"/>
          </p:nvPr>
        </p:nvSpPr>
        <p:spPr>
          <a:xfrm>
            <a:off x="5195922" y="1804212"/>
            <a:ext cx="1643700" cy="1535100"/>
          </a:xfrm>
          <a:prstGeom prst="rect">
            <a:avLst/>
          </a:prstGeom>
          <a:noFill/>
          <a:ln>
            <a:noFill/>
          </a:ln>
        </p:spPr>
      </p:sp>
      <p:sp>
        <p:nvSpPr>
          <p:cNvPr id="343" name="Google Shape;343;p43"/>
          <p:cNvSpPr/>
          <p:nvPr>
            <p:ph idx="7" type="pic"/>
          </p:nvPr>
        </p:nvSpPr>
        <p:spPr>
          <a:xfrm>
            <a:off x="7002257" y="1804212"/>
            <a:ext cx="1643700" cy="1535100"/>
          </a:xfrm>
          <a:prstGeom prst="rect">
            <a:avLst/>
          </a:prstGeom>
          <a:noFill/>
          <a:ln>
            <a:noFill/>
          </a:ln>
        </p:spPr>
      </p:sp>
      <p:sp>
        <p:nvSpPr>
          <p:cNvPr id="344" name="Google Shape;344;p43"/>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45" name="Google Shape;345;p43"/>
          <p:cNvSpPr/>
          <p:nvPr>
            <p:ph idx="8" type="pic"/>
          </p:nvPr>
        </p:nvSpPr>
        <p:spPr>
          <a:xfrm>
            <a:off x="3389588" y="3489487"/>
            <a:ext cx="1643700" cy="1535100"/>
          </a:xfrm>
          <a:prstGeom prst="rect">
            <a:avLst/>
          </a:prstGeom>
          <a:noFill/>
          <a:ln>
            <a:noFill/>
          </a:ln>
        </p:spPr>
      </p:sp>
      <p:sp>
        <p:nvSpPr>
          <p:cNvPr id="346" name="Google Shape;346;p43"/>
          <p:cNvSpPr/>
          <p:nvPr>
            <p:ph idx="9" type="pic"/>
          </p:nvPr>
        </p:nvSpPr>
        <p:spPr>
          <a:xfrm>
            <a:off x="5195922" y="3489487"/>
            <a:ext cx="1643700" cy="1535100"/>
          </a:xfrm>
          <a:prstGeom prst="rect">
            <a:avLst/>
          </a:prstGeom>
          <a:noFill/>
          <a:ln>
            <a:noFill/>
          </a:ln>
        </p:spPr>
      </p:sp>
      <p:sp>
        <p:nvSpPr>
          <p:cNvPr id="347" name="Google Shape;347;p4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CUSTOM_25">
    <p:bg>
      <p:bgPr>
        <a:solidFill>
          <a:schemeClr val="accent5"/>
        </a:solidFill>
      </p:bgPr>
    </p:bg>
    <p:spTree>
      <p:nvGrpSpPr>
        <p:cNvPr id="65" name="Shape 65"/>
        <p:cNvGrpSpPr/>
        <p:nvPr/>
      </p:nvGrpSpPr>
      <p:grpSpPr>
        <a:xfrm>
          <a:off x="0" y="0"/>
          <a:ext cx="0" cy="0"/>
          <a:chOff x="0" y="0"/>
          <a:chExt cx="0" cy="0"/>
        </a:xfrm>
      </p:grpSpPr>
      <p:sp>
        <p:nvSpPr>
          <p:cNvPr id="66" name="Google Shape;66;p6"/>
          <p:cNvSpPr/>
          <p:nvPr>
            <p:ph idx="2" type="pic"/>
          </p:nvPr>
        </p:nvSpPr>
        <p:spPr>
          <a:xfrm>
            <a:off x="0" y="0"/>
            <a:ext cx="9144000" cy="5143500"/>
          </a:xfrm>
          <a:prstGeom prst="rect">
            <a:avLst/>
          </a:prstGeom>
          <a:noFill/>
          <a:ln>
            <a:noFill/>
          </a:ln>
        </p:spPr>
      </p:sp>
      <p:sp>
        <p:nvSpPr>
          <p:cNvPr id="67" name="Google Shape;67;p6"/>
          <p:cNvSpPr txBox="1"/>
          <p:nvPr/>
        </p:nvSpPr>
        <p:spPr>
          <a:xfrm>
            <a:off x="277500" y="277500"/>
            <a:ext cx="8589000" cy="10236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t/>
            </a:r>
            <a:endParaRPr sz="3000">
              <a:solidFill>
                <a:schemeClr val="dk1"/>
              </a:solidFill>
              <a:latin typeface="Arimo"/>
              <a:ea typeface="Arimo"/>
              <a:cs typeface="Arimo"/>
              <a:sym typeface="Arimo"/>
            </a:endParaRPr>
          </a:p>
        </p:txBody>
      </p:sp>
      <p:sp>
        <p:nvSpPr>
          <p:cNvPr id="68" name="Google Shape;68;p6"/>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69" name="Google Shape;69;p6"/>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70" name="Google Shape;70;p6"/>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71" name="Google Shape;71;p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4 steps - Alt 1">
  <p:cSld name="CUSTOM_25_1_1">
    <p:bg>
      <p:bgPr>
        <a:solidFill>
          <a:schemeClr val="accent5"/>
        </a:solidFill>
      </p:bgPr>
    </p:bg>
    <p:spTree>
      <p:nvGrpSpPr>
        <p:cNvPr id="72" name="Shape 72"/>
        <p:cNvGrpSpPr/>
        <p:nvPr/>
      </p:nvGrpSpPr>
      <p:grpSpPr>
        <a:xfrm>
          <a:off x="0" y="0"/>
          <a:ext cx="0" cy="0"/>
          <a:chOff x="0" y="0"/>
          <a:chExt cx="0" cy="0"/>
        </a:xfrm>
      </p:grpSpPr>
      <p:sp>
        <p:nvSpPr>
          <p:cNvPr id="73" name="Google Shape;73;p7"/>
          <p:cNvSpPr txBox="1"/>
          <p:nvPr>
            <p:ph type="title"/>
          </p:nvPr>
        </p:nvSpPr>
        <p:spPr>
          <a:xfrm>
            <a:off x="1969400" y="138075"/>
            <a:ext cx="5217000" cy="885000"/>
          </a:xfrm>
          <a:prstGeom prst="rect">
            <a:avLst/>
          </a:prstGeom>
        </p:spPr>
        <p:txBody>
          <a:bodyPr anchorCtr="0" anchor="t" bIns="0" lIns="0" spcFirstLastPara="1" rIns="0" wrap="square" tIns="91425">
            <a:noAutofit/>
          </a:bodyPr>
          <a:lstStyle>
            <a:lvl1pPr lvl="0" algn="ctr">
              <a:lnSpc>
                <a:spcPct val="100000"/>
              </a:lnSpc>
              <a:spcBef>
                <a:spcPts val="0"/>
              </a:spcBef>
              <a:spcAft>
                <a:spcPts val="0"/>
              </a:spcAft>
              <a:buNone/>
              <a:defRPr sz="2600"/>
            </a:lvl1pPr>
            <a:lvl2pPr lvl="1" algn="ctr">
              <a:lnSpc>
                <a:spcPct val="115000"/>
              </a:lnSpc>
              <a:spcBef>
                <a:spcPts val="0"/>
              </a:spcBef>
              <a:spcAft>
                <a:spcPts val="0"/>
              </a:spcAft>
              <a:buNone/>
              <a:defRPr sz="2600">
                <a:latin typeface="Arimo SemiBold"/>
                <a:ea typeface="Arimo SemiBold"/>
                <a:cs typeface="Arimo SemiBold"/>
                <a:sym typeface="Arimo SemiBold"/>
              </a:defRPr>
            </a:lvl2pPr>
            <a:lvl3pPr lvl="2" algn="ctr">
              <a:lnSpc>
                <a:spcPct val="115000"/>
              </a:lnSpc>
              <a:spcBef>
                <a:spcPts val="0"/>
              </a:spcBef>
              <a:spcAft>
                <a:spcPts val="0"/>
              </a:spcAft>
              <a:buNone/>
              <a:defRPr sz="2600">
                <a:latin typeface="Arimo SemiBold"/>
                <a:ea typeface="Arimo SemiBold"/>
                <a:cs typeface="Arimo SemiBold"/>
                <a:sym typeface="Arimo SemiBold"/>
              </a:defRPr>
            </a:lvl3pPr>
            <a:lvl4pPr lvl="3" algn="ctr">
              <a:lnSpc>
                <a:spcPct val="115000"/>
              </a:lnSpc>
              <a:spcBef>
                <a:spcPts val="0"/>
              </a:spcBef>
              <a:spcAft>
                <a:spcPts val="0"/>
              </a:spcAft>
              <a:buNone/>
              <a:defRPr sz="2600">
                <a:latin typeface="Arimo SemiBold"/>
                <a:ea typeface="Arimo SemiBold"/>
                <a:cs typeface="Arimo SemiBold"/>
                <a:sym typeface="Arimo SemiBold"/>
              </a:defRPr>
            </a:lvl4pPr>
            <a:lvl5pPr lvl="4" algn="ctr">
              <a:lnSpc>
                <a:spcPct val="115000"/>
              </a:lnSpc>
              <a:spcBef>
                <a:spcPts val="0"/>
              </a:spcBef>
              <a:spcAft>
                <a:spcPts val="0"/>
              </a:spcAft>
              <a:buNone/>
              <a:defRPr sz="2600">
                <a:latin typeface="Arimo SemiBold"/>
                <a:ea typeface="Arimo SemiBold"/>
                <a:cs typeface="Arimo SemiBold"/>
                <a:sym typeface="Arimo SemiBold"/>
              </a:defRPr>
            </a:lvl5pPr>
            <a:lvl6pPr lvl="5" algn="ctr">
              <a:lnSpc>
                <a:spcPct val="115000"/>
              </a:lnSpc>
              <a:spcBef>
                <a:spcPts val="0"/>
              </a:spcBef>
              <a:spcAft>
                <a:spcPts val="0"/>
              </a:spcAft>
              <a:buNone/>
              <a:defRPr sz="2600">
                <a:latin typeface="Arimo SemiBold"/>
                <a:ea typeface="Arimo SemiBold"/>
                <a:cs typeface="Arimo SemiBold"/>
                <a:sym typeface="Arimo SemiBold"/>
              </a:defRPr>
            </a:lvl6pPr>
            <a:lvl7pPr lvl="6" algn="ctr">
              <a:lnSpc>
                <a:spcPct val="115000"/>
              </a:lnSpc>
              <a:spcBef>
                <a:spcPts val="0"/>
              </a:spcBef>
              <a:spcAft>
                <a:spcPts val="0"/>
              </a:spcAft>
              <a:buNone/>
              <a:defRPr sz="2600">
                <a:latin typeface="Arimo SemiBold"/>
                <a:ea typeface="Arimo SemiBold"/>
                <a:cs typeface="Arimo SemiBold"/>
                <a:sym typeface="Arimo SemiBold"/>
              </a:defRPr>
            </a:lvl7pPr>
            <a:lvl8pPr lvl="7" algn="ctr">
              <a:lnSpc>
                <a:spcPct val="115000"/>
              </a:lnSpc>
              <a:spcBef>
                <a:spcPts val="0"/>
              </a:spcBef>
              <a:spcAft>
                <a:spcPts val="0"/>
              </a:spcAft>
              <a:buNone/>
              <a:defRPr sz="2600">
                <a:latin typeface="Arimo SemiBold"/>
                <a:ea typeface="Arimo SemiBold"/>
                <a:cs typeface="Arimo SemiBold"/>
                <a:sym typeface="Arimo SemiBold"/>
              </a:defRPr>
            </a:lvl8pPr>
            <a:lvl9pPr lvl="8" algn="ctr">
              <a:lnSpc>
                <a:spcPct val="115000"/>
              </a:lnSpc>
              <a:spcBef>
                <a:spcPts val="0"/>
              </a:spcBef>
              <a:spcAft>
                <a:spcPts val="0"/>
              </a:spcAft>
              <a:buNone/>
              <a:defRPr sz="2600">
                <a:latin typeface="Arimo SemiBold"/>
                <a:ea typeface="Arimo SemiBold"/>
                <a:cs typeface="Arimo SemiBold"/>
                <a:sym typeface="Arimo SemiBold"/>
              </a:defRPr>
            </a:lvl9pPr>
          </a:lstStyle>
          <a:p/>
        </p:txBody>
      </p:sp>
      <p:sp>
        <p:nvSpPr>
          <p:cNvPr id="74" name="Google Shape;74;p7"/>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75" name="Google Shape;75;p7"/>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76" name="Google Shape;76;p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77" name="Google Shape;77;p7"/>
          <p:cNvSpPr/>
          <p:nvPr>
            <p:ph idx="3" type="pic"/>
          </p:nvPr>
        </p:nvSpPr>
        <p:spPr>
          <a:xfrm>
            <a:off x="3766700" y="873150"/>
            <a:ext cx="1621800" cy="3549600"/>
          </a:xfrm>
          <a:prstGeom prst="roundRect">
            <a:avLst>
              <a:gd fmla="val 10482" name="adj"/>
            </a:avLst>
          </a:prstGeom>
          <a:noFill/>
          <a:ln>
            <a:noFill/>
          </a:ln>
        </p:spPr>
      </p:sp>
      <p:sp>
        <p:nvSpPr>
          <p:cNvPr id="78" name="Google Shape;78;p7"/>
          <p:cNvSpPr/>
          <p:nvPr>
            <p:ph idx="4" type="pic"/>
          </p:nvPr>
        </p:nvSpPr>
        <p:spPr>
          <a:xfrm>
            <a:off x="289100" y="1324475"/>
            <a:ext cx="1563300" cy="2531100"/>
          </a:xfrm>
          <a:prstGeom prst="roundRect">
            <a:avLst>
              <a:gd fmla="val 11947" name="adj"/>
            </a:avLst>
          </a:prstGeom>
          <a:noFill/>
          <a:ln>
            <a:noFill/>
          </a:ln>
        </p:spPr>
      </p:sp>
      <p:sp>
        <p:nvSpPr>
          <p:cNvPr id="79" name="Google Shape;79;p7"/>
          <p:cNvSpPr/>
          <p:nvPr>
            <p:ph idx="5" type="pic"/>
          </p:nvPr>
        </p:nvSpPr>
        <p:spPr>
          <a:xfrm>
            <a:off x="1969400" y="1142650"/>
            <a:ext cx="1563300" cy="2531100"/>
          </a:xfrm>
          <a:prstGeom prst="roundRect">
            <a:avLst>
              <a:gd fmla="val 11947" name="adj"/>
            </a:avLst>
          </a:prstGeom>
          <a:noFill/>
          <a:ln>
            <a:noFill/>
          </a:ln>
        </p:spPr>
      </p:sp>
      <p:sp>
        <p:nvSpPr>
          <p:cNvPr id="80" name="Google Shape;80;p7"/>
          <p:cNvSpPr/>
          <p:nvPr>
            <p:ph idx="6" type="pic"/>
          </p:nvPr>
        </p:nvSpPr>
        <p:spPr>
          <a:xfrm>
            <a:off x="5623125" y="1142650"/>
            <a:ext cx="1563300" cy="2531100"/>
          </a:xfrm>
          <a:prstGeom prst="roundRect">
            <a:avLst>
              <a:gd fmla="val 11947" name="adj"/>
            </a:avLst>
          </a:prstGeom>
          <a:noFill/>
          <a:ln>
            <a:noFill/>
          </a:ln>
        </p:spPr>
      </p:sp>
      <p:sp>
        <p:nvSpPr>
          <p:cNvPr id="81" name="Google Shape;81;p7"/>
          <p:cNvSpPr/>
          <p:nvPr>
            <p:ph idx="7" type="pic"/>
          </p:nvPr>
        </p:nvSpPr>
        <p:spPr>
          <a:xfrm>
            <a:off x="7304050" y="1324475"/>
            <a:ext cx="1563300" cy="2531100"/>
          </a:xfrm>
          <a:prstGeom prst="roundRect">
            <a:avLst>
              <a:gd fmla="val 11947" name="adj"/>
            </a:avLst>
          </a:prstGeom>
          <a:noFill/>
          <a:ln>
            <a:noFill/>
          </a:ln>
        </p:spPr>
      </p:sp>
      <p:sp>
        <p:nvSpPr>
          <p:cNvPr id="82" name="Google Shape;82;p7"/>
          <p:cNvSpPr txBox="1"/>
          <p:nvPr>
            <p:ph idx="8" type="subTitle"/>
          </p:nvPr>
        </p:nvSpPr>
        <p:spPr>
          <a:xfrm>
            <a:off x="378475" y="4261299"/>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3" name="Google Shape;83;p7"/>
          <p:cNvSpPr txBox="1"/>
          <p:nvPr>
            <p:ph idx="9" type="subTitle"/>
          </p:nvPr>
        </p:nvSpPr>
        <p:spPr>
          <a:xfrm>
            <a:off x="378476" y="4562900"/>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4" name="Google Shape;84;p7"/>
          <p:cNvSpPr txBox="1"/>
          <p:nvPr>
            <p:ph idx="13" type="subTitle"/>
          </p:nvPr>
        </p:nvSpPr>
        <p:spPr>
          <a:xfrm>
            <a:off x="2057625" y="4074126"/>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5" name="Google Shape;85;p7"/>
          <p:cNvSpPr txBox="1"/>
          <p:nvPr>
            <p:ph idx="14" type="subTitle"/>
          </p:nvPr>
        </p:nvSpPr>
        <p:spPr>
          <a:xfrm>
            <a:off x="2057625"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6" name="Google Shape;86;p7"/>
          <p:cNvSpPr txBox="1"/>
          <p:nvPr>
            <p:ph idx="15" type="subTitle"/>
          </p:nvPr>
        </p:nvSpPr>
        <p:spPr>
          <a:xfrm>
            <a:off x="5712200" y="4074126"/>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7" name="Google Shape;87;p7"/>
          <p:cNvSpPr txBox="1"/>
          <p:nvPr>
            <p:ph idx="16" type="subTitle"/>
          </p:nvPr>
        </p:nvSpPr>
        <p:spPr>
          <a:xfrm>
            <a:off x="5712200"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8" name="Google Shape;88;p7"/>
          <p:cNvSpPr txBox="1"/>
          <p:nvPr>
            <p:ph idx="17" type="subTitle"/>
          </p:nvPr>
        </p:nvSpPr>
        <p:spPr>
          <a:xfrm>
            <a:off x="7395575" y="4261301"/>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9" name="Google Shape;89;p7"/>
          <p:cNvSpPr txBox="1"/>
          <p:nvPr>
            <p:ph idx="18" type="subTitle"/>
          </p:nvPr>
        </p:nvSpPr>
        <p:spPr>
          <a:xfrm>
            <a:off x="7395575" y="4562900"/>
            <a:ext cx="15042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CUSTOM_21_1_1">
    <p:bg>
      <p:bgPr>
        <a:solidFill>
          <a:schemeClr val="accent5"/>
        </a:solidFill>
      </p:bgPr>
    </p:bg>
    <p:spTree>
      <p:nvGrpSpPr>
        <p:cNvPr id="90" name="Shape 90"/>
        <p:cNvGrpSpPr/>
        <p:nvPr/>
      </p:nvGrpSpPr>
      <p:grpSpPr>
        <a:xfrm>
          <a:off x="0" y="0"/>
          <a:ext cx="0" cy="0"/>
          <a:chOff x="0" y="0"/>
          <a:chExt cx="0" cy="0"/>
        </a:xfrm>
      </p:grpSpPr>
      <p:sp>
        <p:nvSpPr>
          <p:cNvPr id="91" name="Google Shape;91;p8"/>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92" name="Google Shape;92;p8"/>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93" name="Google Shape;93;p8"/>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94" name="Google Shape;94;p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BLANK_1_1_1_1_1_1">
    <p:bg>
      <p:bgPr>
        <a:solidFill>
          <a:schemeClr val="accent5"/>
        </a:solidFill>
      </p:bgPr>
    </p:bg>
    <p:spTree>
      <p:nvGrpSpPr>
        <p:cNvPr id="95" name="Shape 95"/>
        <p:cNvGrpSpPr/>
        <p:nvPr/>
      </p:nvGrpSpPr>
      <p:grpSpPr>
        <a:xfrm>
          <a:off x="0" y="0"/>
          <a:ext cx="0" cy="0"/>
          <a:chOff x="0" y="0"/>
          <a:chExt cx="0" cy="0"/>
        </a:xfrm>
      </p:grpSpPr>
      <p:pic>
        <p:nvPicPr>
          <p:cNvPr id="96" name="Google Shape;96;p9"/>
          <p:cNvPicPr preferRelativeResize="0"/>
          <p:nvPr/>
        </p:nvPicPr>
        <p:blipFill rotWithShape="1">
          <a:blip r:embed="rId2">
            <a:alphaModFix amt="10000"/>
          </a:blip>
          <a:srcRect b="720" l="1068" r="19" t="592"/>
          <a:stretch/>
        </p:blipFill>
        <p:spPr>
          <a:xfrm>
            <a:off x="277425" y="277650"/>
            <a:ext cx="8588100" cy="4582500"/>
          </a:xfrm>
          <a:prstGeom prst="roundRect">
            <a:avLst>
              <a:gd fmla="val 13460" name="adj"/>
            </a:avLst>
          </a:prstGeom>
          <a:noFill/>
          <a:ln>
            <a:noFill/>
          </a:ln>
        </p:spPr>
      </p:pic>
      <p:sp>
        <p:nvSpPr>
          <p:cNvPr id="97" name="Google Shape;97;p9"/>
          <p:cNvSpPr txBox="1"/>
          <p:nvPr>
            <p:ph type="title"/>
          </p:nvPr>
        </p:nvSpPr>
        <p:spPr>
          <a:xfrm>
            <a:off x="625375" y="2731850"/>
            <a:ext cx="4034400" cy="1746900"/>
          </a:xfrm>
          <a:prstGeom prst="rect">
            <a:avLst/>
          </a:prstGeom>
        </p:spPr>
        <p:txBody>
          <a:bodyPr anchorCtr="0" anchor="b" bIns="0" lIns="0" spcFirstLastPara="1" rIns="0" wrap="square" tIns="0">
            <a:noAutofit/>
          </a:bodyPr>
          <a:lstStyle>
            <a:lvl1pPr lvl="0">
              <a:spcBef>
                <a:spcPts val="0"/>
              </a:spcBef>
              <a:spcAft>
                <a:spcPts val="0"/>
              </a:spcAft>
              <a:buNone/>
              <a:defRPr sz="4000"/>
            </a:lvl1pPr>
            <a:lvl2pPr lvl="1" algn="ctr">
              <a:lnSpc>
                <a:spcPct val="115000"/>
              </a:lnSpc>
              <a:spcBef>
                <a:spcPts val="0"/>
              </a:spcBef>
              <a:spcAft>
                <a:spcPts val="0"/>
              </a:spcAft>
              <a:buNone/>
              <a:defRPr>
                <a:latin typeface="Arimo Medium"/>
                <a:ea typeface="Arimo Medium"/>
                <a:cs typeface="Arimo Medium"/>
                <a:sym typeface="Arimo Medium"/>
              </a:defRPr>
            </a:lvl2pPr>
            <a:lvl3pPr lvl="2" algn="ctr">
              <a:lnSpc>
                <a:spcPct val="115000"/>
              </a:lnSpc>
              <a:spcBef>
                <a:spcPts val="0"/>
              </a:spcBef>
              <a:spcAft>
                <a:spcPts val="0"/>
              </a:spcAft>
              <a:buNone/>
              <a:defRPr>
                <a:latin typeface="Arimo Medium"/>
                <a:ea typeface="Arimo Medium"/>
                <a:cs typeface="Arimo Medium"/>
                <a:sym typeface="Arimo Medium"/>
              </a:defRPr>
            </a:lvl3pPr>
            <a:lvl4pPr lvl="3" algn="ctr">
              <a:lnSpc>
                <a:spcPct val="115000"/>
              </a:lnSpc>
              <a:spcBef>
                <a:spcPts val="0"/>
              </a:spcBef>
              <a:spcAft>
                <a:spcPts val="0"/>
              </a:spcAft>
              <a:buNone/>
              <a:defRPr>
                <a:latin typeface="Arimo Medium"/>
                <a:ea typeface="Arimo Medium"/>
                <a:cs typeface="Arimo Medium"/>
                <a:sym typeface="Arimo Medium"/>
              </a:defRPr>
            </a:lvl4pPr>
            <a:lvl5pPr lvl="4" algn="ctr">
              <a:lnSpc>
                <a:spcPct val="115000"/>
              </a:lnSpc>
              <a:spcBef>
                <a:spcPts val="0"/>
              </a:spcBef>
              <a:spcAft>
                <a:spcPts val="0"/>
              </a:spcAft>
              <a:buNone/>
              <a:defRPr>
                <a:latin typeface="Arimo Medium"/>
                <a:ea typeface="Arimo Medium"/>
                <a:cs typeface="Arimo Medium"/>
                <a:sym typeface="Arimo Medium"/>
              </a:defRPr>
            </a:lvl5pPr>
            <a:lvl6pPr lvl="5" algn="ctr">
              <a:lnSpc>
                <a:spcPct val="115000"/>
              </a:lnSpc>
              <a:spcBef>
                <a:spcPts val="0"/>
              </a:spcBef>
              <a:spcAft>
                <a:spcPts val="0"/>
              </a:spcAft>
              <a:buNone/>
              <a:defRPr>
                <a:latin typeface="Arimo Medium"/>
                <a:ea typeface="Arimo Medium"/>
                <a:cs typeface="Arimo Medium"/>
                <a:sym typeface="Arimo Medium"/>
              </a:defRPr>
            </a:lvl6pPr>
            <a:lvl7pPr lvl="6" algn="ctr">
              <a:lnSpc>
                <a:spcPct val="115000"/>
              </a:lnSpc>
              <a:spcBef>
                <a:spcPts val="0"/>
              </a:spcBef>
              <a:spcAft>
                <a:spcPts val="0"/>
              </a:spcAft>
              <a:buNone/>
              <a:defRPr>
                <a:latin typeface="Arimo Medium"/>
                <a:ea typeface="Arimo Medium"/>
                <a:cs typeface="Arimo Medium"/>
                <a:sym typeface="Arimo Medium"/>
              </a:defRPr>
            </a:lvl7pPr>
            <a:lvl8pPr lvl="7" algn="ctr">
              <a:lnSpc>
                <a:spcPct val="115000"/>
              </a:lnSpc>
              <a:spcBef>
                <a:spcPts val="0"/>
              </a:spcBef>
              <a:spcAft>
                <a:spcPts val="0"/>
              </a:spcAft>
              <a:buNone/>
              <a:defRPr>
                <a:latin typeface="Arimo Medium"/>
                <a:ea typeface="Arimo Medium"/>
                <a:cs typeface="Arimo Medium"/>
                <a:sym typeface="Arimo Medium"/>
              </a:defRPr>
            </a:lvl8pPr>
            <a:lvl9pPr lvl="8" algn="ctr">
              <a:lnSpc>
                <a:spcPct val="115000"/>
              </a:lnSpc>
              <a:spcBef>
                <a:spcPts val="0"/>
              </a:spcBef>
              <a:spcAft>
                <a:spcPts val="0"/>
              </a:spcAft>
              <a:buNone/>
              <a:defRPr>
                <a:latin typeface="Arimo Medium"/>
                <a:ea typeface="Arimo Medium"/>
                <a:cs typeface="Arimo Medium"/>
                <a:sym typeface="Arimo Medium"/>
              </a:defRPr>
            </a:lvl9pPr>
          </a:lstStyle>
          <a:p/>
        </p:txBody>
      </p:sp>
      <p:sp>
        <p:nvSpPr>
          <p:cNvPr id="98" name="Google Shape;98;p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bg>
      <p:bgPr>
        <a:solidFill>
          <a:schemeClr val="accent5"/>
        </a:solidFill>
      </p:bgPr>
    </p:bg>
    <p:spTree>
      <p:nvGrpSpPr>
        <p:cNvPr id="99" name="Shape 99"/>
        <p:cNvGrpSpPr/>
        <p:nvPr/>
      </p:nvGrpSpPr>
      <p:grpSpPr>
        <a:xfrm>
          <a:off x="0" y="0"/>
          <a:ext cx="0" cy="0"/>
          <a:chOff x="0" y="0"/>
          <a:chExt cx="0" cy="0"/>
        </a:xfrm>
      </p:grpSpPr>
      <p:sp>
        <p:nvSpPr>
          <p:cNvPr id="100" name="Google Shape;100;p10"/>
          <p:cNvSpPr txBox="1"/>
          <p:nvPr>
            <p:ph idx="1" type="subTitle"/>
          </p:nvPr>
        </p:nvSpPr>
        <p:spPr>
          <a:xfrm>
            <a:off x="4539825" y="3178291"/>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1" name="Google Shape;101;p10"/>
          <p:cNvSpPr txBox="1"/>
          <p:nvPr>
            <p:ph idx="2" type="subTitle"/>
          </p:nvPr>
        </p:nvSpPr>
        <p:spPr>
          <a:xfrm>
            <a:off x="4539825" y="3792808"/>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2" name="Google Shape;102;p10"/>
          <p:cNvSpPr txBox="1"/>
          <p:nvPr>
            <p:ph idx="3" type="subTitle"/>
          </p:nvPr>
        </p:nvSpPr>
        <p:spPr>
          <a:xfrm>
            <a:off x="4539825" y="4407325"/>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3" name="Google Shape;103;p10"/>
          <p:cNvSpPr txBox="1"/>
          <p:nvPr>
            <p:ph type="title"/>
          </p:nvPr>
        </p:nvSpPr>
        <p:spPr>
          <a:xfrm>
            <a:off x="277425" y="2056225"/>
            <a:ext cx="3541500" cy="2803500"/>
          </a:xfrm>
          <a:prstGeom prst="rect">
            <a:avLst/>
          </a:prstGeom>
        </p:spPr>
        <p:txBody>
          <a:bodyPr anchorCtr="0" anchor="b" bIns="0" lIns="0" spcFirstLastPara="1" rIns="0" wrap="square" tIns="0">
            <a:noAutofit/>
          </a:bodyPr>
          <a:lstStyle>
            <a:lvl1pPr lvl="0">
              <a:spcBef>
                <a:spcPts val="0"/>
              </a:spcBef>
              <a:spcAft>
                <a:spcPts val="0"/>
              </a:spcAft>
              <a:buNone/>
              <a:defRPr sz="5000"/>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04" name="Google Shape;104;p10"/>
          <p:cNvSpPr txBox="1"/>
          <p:nvPr>
            <p:ph idx="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5" name="Google Shape;105;p10"/>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6" name="Google Shape;106;p1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latin typeface="Arimo"/>
                <a:ea typeface="Arimo"/>
                <a:cs typeface="Arimo"/>
                <a:sym typeface="Arimo"/>
              </a:defRPr>
            </a:lvl1pPr>
            <a:lvl2pPr lvl="1">
              <a:lnSpc>
                <a:spcPct val="115000"/>
              </a:lnSpc>
              <a:spcBef>
                <a:spcPts val="0"/>
              </a:spcBef>
              <a:spcAft>
                <a:spcPts val="0"/>
              </a:spcAft>
              <a:buNone/>
              <a:defRPr sz="3600">
                <a:solidFill>
                  <a:schemeClr val="dk1"/>
                </a:solidFill>
                <a:latin typeface="Arimo"/>
                <a:ea typeface="Arimo"/>
                <a:cs typeface="Arimo"/>
                <a:sym typeface="Arimo"/>
              </a:defRPr>
            </a:lvl2pPr>
            <a:lvl3pPr lvl="2">
              <a:lnSpc>
                <a:spcPct val="115000"/>
              </a:lnSpc>
              <a:spcBef>
                <a:spcPts val="0"/>
              </a:spcBef>
              <a:spcAft>
                <a:spcPts val="0"/>
              </a:spcAft>
              <a:buNone/>
              <a:defRPr sz="3600">
                <a:solidFill>
                  <a:schemeClr val="dk1"/>
                </a:solidFill>
                <a:latin typeface="Arimo"/>
                <a:ea typeface="Arimo"/>
                <a:cs typeface="Arimo"/>
                <a:sym typeface="Arimo"/>
              </a:defRPr>
            </a:lvl3pPr>
            <a:lvl4pPr lvl="3">
              <a:lnSpc>
                <a:spcPct val="115000"/>
              </a:lnSpc>
              <a:spcBef>
                <a:spcPts val="0"/>
              </a:spcBef>
              <a:spcAft>
                <a:spcPts val="0"/>
              </a:spcAft>
              <a:buNone/>
              <a:defRPr sz="3600">
                <a:solidFill>
                  <a:schemeClr val="dk1"/>
                </a:solidFill>
                <a:latin typeface="Arimo"/>
                <a:ea typeface="Arimo"/>
                <a:cs typeface="Arimo"/>
                <a:sym typeface="Arimo"/>
              </a:defRPr>
            </a:lvl4pPr>
            <a:lvl5pPr lvl="4">
              <a:lnSpc>
                <a:spcPct val="115000"/>
              </a:lnSpc>
              <a:spcBef>
                <a:spcPts val="0"/>
              </a:spcBef>
              <a:spcAft>
                <a:spcPts val="0"/>
              </a:spcAft>
              <a:buNone/>
              <a:defRPr sz="3600">
                <a:solidFill>
                  <a:schemeClr val="dk1"/>
                </a:solidFill>
                <a:latin typeface="Arimo"/>
                <a:ea typeface="Arimo"/>
                <a:cs typeface="Arimo"/>
                <a:sym typeface="Arimo"/>
              </a:defRPr>
            </a:lvl5pPr>
            <a:lvl6pPr lvl="5">
              <a:lnSpc>
                <a:spcPct val="115000"/>
              </a:lnSpc>
              <a:spcBef>
                <a:spcPts val="0"/>
              </a:spcBef>
              <a:spcAft>
                <a:spcPts val="0"/>
              </a:spcAft>
              <a:buNone/>
              <a:defRPr sz="3600">
                <a:solidFill>
                  <a:schemeClr val="dk1"/>
                </a:solidFill>
                <a:latin typeface="Arimo"/>
                <a:ea typeface="Arimo"/>
                <a:cs typeface="Arimo"/>
                <a:sym typeface="Arimo"/>
              </a:defRPr>
            </a:lvl6pPr>
            <a:lvl7pPr lvl="6">
              <a:lnSpc>
                <a:spcPct val="115000"/>
              </a:lnSpc>
              <a:spcBef>
                <a:spcPts val="0"/>
              </a:spcBef>
              <a:spcAft>
                <a:spcPts val="0"/>
              </a:spcAft>
              <a:buNone/>
              <a:defRPr sz="3600">
                <a:solidFill>
                  <a:schemeClr val="dk1"/>
                </a:solidFill>
                <a:latin typeface="Arimo"/>
                <a:ea typeface="Arimo"/>
                <a:cs typeface="Arimo"/>
                <a:sym typeface="Arimo"/>
              </a:defRPr>
            </a:lvl7pPr>
            <a:lvl8pPr lvl="7">
              <a:lnSpc>
                <a:spcPct val="115000"/>
              </a:lnSpc>
              <a:spcBef>
                <a:spcPts val="0"/>
              </a:spcBef>
              <a:spcAft>
                <a:spcPts val="0"/>
              </a:spcAft>
              <a:buNone/>
              <a:defRPr sz="3600">
                <a:solidFill>
                  <a:schemeClr val="dk1"/>
                </a:solidFill>
                <a:latin typeface="Arimo"/>
                <a:ea typeface="Arimo"/>
                <a:cs typeface="Arimo"/>
                <a:sym typeface="Arimo"/>
              </a:defRPr>
            </a:lvl8pPr>
            <a:lvl9pPr lvl="8">
              <a:lnSpc>
                <a:spcPct val="115000"/>
              </a:lnSpc>
              <a:spcBef>
                <a:spcPts val="0"/>
              </a:spcBef>
              <a:spcAft>
                <a:spcPts val="0"/>
              </a:spcAft>
              <a:buNone/>
              <a:defRPr sz="3600">
                <a:solidFill>
                  <a:schemeClr val="dk1"/>
                </a:solidFill>
                <a:latin typeface="Arimo"/>
                <a:ea typeface="Arimo"/>
                <a:cs typeface="Arimo"/>
                <a:sym typeface="Arimo"/>
              </a:defRPr>
            </a:lvl9pPr>
          </a:lstStyle>
          <a:p/>
        </p:txBody>
      </p:sp>
      <p:sp>
        <p:nvSpPr>
          <p:cNvPr id="7" name="Google Shape;7;p1"/>
          <p:cNvSpPr txBox="1"/>
          <p:nvPr>
            <p:ph idx="1" type="body"/>
          </p:nvPr>
        </p:nvSpPr>
        <p:spPr>
          <a:xfrm>
            <a:off x="284850" y="2001325"/>
            <a:ext cx="4088100" cy="2440200"/>
          </a:xfrm>
          <a:prstGeom prst="rect">
            <a:avLst/>
          </a:prstGeom>
          <a:noFill/>
          <a:ln>
            <a:noFill/>
          </a:ln>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5">
          <p15:clr>
            <a:srgbClr val="E46962"/>
          </p15:clr>
        </p15:guide>
        <p15:guide id="2" orient="horz" pos="3061">
          <p15:clr>
            <a:srgbClr val="E46962"/>
          </p15:clr>
        </p15:guide>
        <p15:guide id="3" orient="horz" pos="175">
          <p15:clr>
            <a:srgbClr val="E46962"/>
          </p15:clr>
        </p15:guide>
        <p15:guide id="4" pos="5585">
          <p15:clr>
            <a:srgbClr val="E46962"/>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779775" y="977325"/>
            <a:ext cx="7530000" cy="362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Group 24</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3300"/>
              <a:t>Facial Expression Recognition System</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rPr lang="en" sz="2400"/>
              <a:t>Goal:</a:t>
            </a:r>
            <a:endParaRPr sz="2400"/>
          </a:p>
          <a:p>
            <a:pPr indent="0" lvl="0" marL="0" rtl="0" algn="l">
              <a:lnSpc>
                <a:spcPct val="115000"/>
              </a:lnSpc>
              <a:spcBef>
                <a:spcPts val="0"/>
              </a:spcBef>
              <a:spcAft>
                <a:spcPts val="0"/>
              </a:spcAft>
              <a:buNone/>
            </a:pPr>
            <a:r>
              <a:rPr lang="en" sz="1600"/>
              <a:t>Implement and compare different structures and training set for facial expression classification, analysing how each factor affects recognition accuracy, finally use our trained model in real time. </a:t>
            </a:r>
            <a:endParaRPr sz="1600"/>
          </a:p>
          <a:p>
            <a:pPr indent="0" lvl="0" marL="0" rtl="0" algn="l">
              <a:spcBef>
                <a:spcPts val="0"/>
              </a:spcBef>
              <a:spcAft>
                <a:spcPts val="0"/>
              </a:spcAft>
              <a:buNone/>
            </a:pPr>
            <a:r>
              <a:t/>
            </a:r>
            <a:endParaRPr sz="3300"/>
          </a:p>
          <a:p>
            <a:pPr indent="0" lvl="0" marL="0" rtl="0" algn="l">
              <a:spcBef>
                <a:spcPts val="0"/>
              </a:spcBef>
              <a:spcAft>
                <a:spcPts val="0"/>
              </a:spcAft>
              <a:buNone/>
            </a:pPr>
            <a:r>
              <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nvSpPr>
        <p:spPr>
          <a:xfrm>
            <a:off x="751150" y="905675"/>
            <a:ext cx="78267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zeret Mono"/>
                <a:ea typeface="Azeret Mono"/>
                <a:cs typeface="Azeret Mono"/>
                <a:sym typeface="Azeret Mono"/>
              </a:rPr>
              <a:t>Feedback response</a:t>
            </a:r>
            <a:endParaRPr sz="1600">
              <a:solidFill>
                <a:schemeClr val="dk1"/>
              </a:solidFill>
              <a:latin typeface="Azeret Mono"/>
              <a:ea typeface="Azeret Mono"/>
              <a:cs typeface="Azeret Mono"/>
              <a:sym typeface="Azeret Mono"/>
            </a:endParaRPr>
          </a:p>
          <a:p>
            <a:pPr indent="0" lvl="0" marL="0" rtl="0" algn="l">
              <a:spcBef>
                <a:spcPts val="0"/>
              </a:spcBef>
              <a:spcAft>
                <a:spcPts val="0"/>
              </a:spcAft>
              <a:buNone/>
            </a:pPr>
            <a:r>
              <a:t/>
            </a:r>
            <a:endParaRPr sz="1600">
              <a:solidFill>
                <a:schemeClr val="dk1"/>
              </a:solidFill>
              <a:latin typeface="Arimo"/>
              <a:ea typeface="Arimo"/>
              <a:cs typeface="Arimo"/>
              <a:sym typeface="Arimo"/>
            </a:endParaRPr>
          </a:p>
          <a:p>
            <a:pPr indent="0" lvl="0" marL="0" rtl="0" algn="l">
              <a:spcBef>
                <a:spcPts val="0"/>
              </a:spcBef>
              <a:spcAft>
                <a:spcPts val="0"/>
              </a:spcAft>
              <a:buNone/>
            </a:pPr>
            <a:r>
              <a:rPr lang="en" sz="1600">
                <a:solidFill>
                  <a:schemeClr val="dk1"/>
                </a:solidFill>
                <a:latin typeface="Arimo"/>
                <a:ea typeface="Arimo"/>
                <a:cs typeface="Arimo"/>
                <a:sym typeface="Arimo"/>
              </a:rPr>
              <a:t>1. We think the </a:t>
            </a:r>
            <a:r>
              <a:rPr lang="en" sz="1600">
                <a:solidFill>
                  <a:schemeClr val="dk1"/>
                </a:solidFill>
                <a:latin typeface="Arimo"/>
                <a:ea typeface="Arimo"/>
                <a:cs typeface="Arimo"/>
                <a:sym typeface="Arimo"/>
              </a:rPr>
              <a:t>advice</a:t>
            </a:r>
            <a:r>
              <a:rPr lang="en" sz="1600">
                <a:solidFill>
                  <a:schemeClr val="dk1"/>
                </a:solidFill>
                <a:latin typeface="Arimo"/>
                <a:ea typeface="Arimo"/>
                <a:cs typeface="Arimo"/>
                <a:sym typeface="Arimo"/>
              </a:rPr>
              <a:t> is good. We add the function that the trained model can be used to detect which facial expression in real time. Usin</a:t>
            </a:r>
            <a:r>
              <a:rPr lang="en" sz="1600">
                <a:solidFill>
                  <a:schemeClr val="dk1"/>
                </a:solidFill>
                <a:latin typeface="Arimo"/>
                <a:ea typeface="Arimo"/>
                <a:cs typeface="Arimo"/>
                <a:sym typeface="Arimo"/>
              </a:rPr>
              <a:t>g camera or phone input the image now and use model to distinguish.</a:t>
            </a:r>
            <a:endParaRPr sz="1600">
              <a:solidFill>
                <a:schemeClr val="dk1"/>
              </a:solidFill>
              <a:latin typeface="Arimo"/>
              <a:ea typeface="Arimo"/>
              <a:cs typeface="Arimo"/>
              <a:sym typeface="Arimo"/>
            </a:endParaRPr>
          </a:p>
          <a:p>
            <a:pPr indent="0" lvl="0" marL="0" rtl="0" algn="l">
              <a:spcBef>
                <a:spcPts val="0"/>
              </a:spcBef>
              <a:spcAft>
                <a:spcPts val="0"/>
              </a:spcAft>
              <a:buNone/>
            </a:pPr>
            <a:r>
              <a:t/>
            </a:r>
            <a:endParaRPr sz="1600">
              <a:solidFill>
                <a:schemeClr val="dk1"/>
              </a:solidFill>
              <a:latin typeface="Arimo"/>
              <a:ea typeface="Arimo"/>
              <a:cs typeface="Arimo"/>
              <a:sym typeface="Arimo"/>
            </a:endParaRPr>
          </a:p>
          <a:p>
            <a:pPr indent="0" lvl="0" marL="0" rtl="0" algn="l">
              <a:spcBef>
                <a:spcPts val="0"/>
              </a:spcBef>
              <a:spcAft>
                <a:spcPts val="0"/>
              </a:spcAft>
              <a:buNone/>
            </a:pPr>
            <a:r>
              <a:rPr lang="en" sz="1600">
                <a:solidFill>
                  <a:schemeClr val="dk1"/>
                </a:solidFill>
                <a:latin typeface="Arimo"/>
                <a:ea typeface="Arimo"/>
                <a:cs typeface="Arimo"/>
                <a:sym typeface="Arimo"/>
              </a:rPr>
              <a:t>2.</a:t>
            </a:r>
            <a:r>
              <a:rPr lang="en" sz="1600">
                <a:solidFill>
                  <a:schemeClr val="dk1"/>
                </a:solidFill>
                <a:latin typeface="Arimo"/>
                <a:ea typeface="Arimo"/>
                <a:cs typeface="Arimo"/>
                <a:sym typeface="Arimo"/>
              </a:rPr>
              <a:t> We will revise the plan by incorporating a clear timeline and selecting a suitable pre-trained model to serve as a baseline for meaningful comparison.</a:t>
            </a:r>
            <a:endParaRPr sz="1600">
              <a:solidFill>
                <a:schemeClr val="dk1"/>
              </a:solidFill>
              <a:latin typeface="Arimo"/>
              <a:ea typeface="Arimo"/>
              <a:cs typeface="Arimo"/>
              <a:sym typeface="Arimo"/>
            </a:endParaRPr>
          </a:p>
          <a:p>
            <a:pPr indent="0" lvl="0" marL="0" rtl="0" algn="l">
              <a:spcBef>
                <a:spcPts val="0"/>
              </a:spcBef>
              <a:spcAft>
                <a:spcPts val="0"/>
              </a:spcAft>
              <a:buNone/>
            </a:pPr>
            <a:r>
              <a:t/>
            </a:r>
            <a:endParaRPr sz="1600">
              <a:solidFill>
                <a:schemeClr val="dk1"/>
              </a:solidFill>
              <a:latin typeface="Arimo"/>
              <a:ea typeface="Arimo"/>
              <a:cs typeface="Arimo"/>
              <a:sym typeface="Arimo"/>
            </a:endParaRPr>
          </a:p>
          <a:p>
            <a:pPr indent="0" lvl="0" marL="0" rtl="0" algn="l">
              <a:spcBef>
                <a:spcPts val="0"/>
              </a:spcBef>
              <a:spcAft>
                <a:spcPts val="0"/>
              </a:spcAft>
              <a:buNone/>
            </a:pPr>
            <a:r>
              <a:rPr lang="en" sz="1600">
                <a:solidFill>
                  <a:schemeClr val="dk1"/>
                </a:solidFill>
                <a:latin typeface="Arimo"/>
                <a:ea typeface="Arimo"/>
                <a:cs typeface="Arimo"/>
                <a:sym typeface="Arimo"/>
              </a:rPr>
              <a:t>3.Thank you for the thoughtful and encouraging feedback. We will work on broadening the scope by experimenting with more variables, comparing additional models, and focusing on deeper analysis to enhance the research value and impact of the final project.</a:t>
            </a:r>
            <a:endParaRPr sz="1600">
              <a:solidFill>
                <a:schemeClr val="dk1"/>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idx="1" type="subTitle"/>
          </p:nvPr>
        </p:nvSpPr>
        <p:spPr>
          <a:xfrm>
            <a:off x="740629" y="887025"/>
            <a:ext cx="5859300" cy="45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Revision proposal</a:t>
            </a:r>
            <a:endParaRPr sz="2000"/>
          </a:p>
        </p:txBody>
      </p:sp>
      <p:sp>
        <p:nvSpPr>
          <p:cNvPr id="363" name="Google Shape;363;p46"/>
          <p:cNvSpPr txBox="1"/>
          <p:nvPr/>
        </p:nvSpPr>
        <p:spPr>
          <a:xfrm>
            <a:off x="740625" y="1495800"/>
            <a:ext cx="6987600" cy="4395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rimo"/>
              <a:buAutoNum type="arabicPeriod"/>
            </a:pPr>
            <a:r>
              <a:rPr lang="en" sz="1600">
                <a:solidFill>
                  <a:schemeClr val="dk1"/>
                </a:solidFill>
                <a:latin typeface="Arimo"/>
                <a:ea typeface="Arimo"/>
                <a:cs typeface="Arimo"/>
                <a:sym typeface="Arimo"/>
              </a:rPr>
              <a:t>(5/7-5/12) Find the facial emotion dataset.</a:t>
            </a:r>
            <a:endParaRPr sz="1600">
              <a:solidFill>
                <a:schemeClr val="dk1"/>
              </a:solidFill>
              <a:latin typeface="Arimo"/>
              <a:ea typeface="Arimo"/>
              <a:cs typeface="Arimo"/>
              <a:sym typeface="Arimo"/>
            </a:endParaRPr>
          </a:p>
          <a:p>
            <a:pPr indent="-330200" lvl="0" marL="457200" rtl="0" algn="l">
              <a:lnSpc>
                <a:spcPct val="115000"/>
              </a:lnSpc>
              <a:spcBef>
                <a:spcPts val="0"/>
              </a:spcBef>
              <a:spcAft>
                <a:spcPts val="0"/>
              </a:spcAft>
              <a:buClr>
                <a:schemeClr val="dk1"/>
              </a:buClr>
              <a:buSzPts val="1600"/>
              <a:buFont typeface="Arimo"/>
              <a:buAutoNum type="arabicPeriod"/>
            </a:pPr>
            <a:r>
              <a:rPr lang="en" sz="1600">
                <a:solidFill>
                  <a:schemeClr val="dk1"/>
                </a:solidFill>
                <a:latin typeface="Arimo"/>
                <a:ea typeface="Arimo"/>
                <a:cs typeface="Arimo"/>
                <a:sym typeface="Arimo"/>
              </a:rPr>
              <a:t>Emotion : 6 types: angry, fearful, happy, neutral, sad, surprised</a:t>
            </a:r>
            <a:endParaRPr sz="1600">
              <a:solidFill>
                <a:schemeClr val="dk1"/>
              </a:solidFill>
              <a:latin typeface="Arimo"/>
              <a:ea typeface="Arimo"/>
              <a:cs typeface="Arimo"/>
              <a:sym typeface="Arimo"/>
            </a:endParaRPr>
          </a:p>
          <a:p>
            <a:pPr indent="-330200" lvl="0" marL="457200" rtl="0" algn="l">
              <a:lnSpc>
                <a:spcPct val="115000"/>
              </a:lnSpc>
              <a:spcBef>
                <a:spcPts val="0"/>
              </a:spcBef>
              <a:spcAft>
                <a:spcPts val="0"/>
              </a:spcAft>
              <a:buClr>
                <a:schemeClr val="dk1"/>
              </a:buClr>
              <a:buSzPts val="1600"/>
              <a:buFont typeface="Arimo"/>
              <a:buAutoNum type="arabicPeriod"/>
            </a:pPr>
            <a:r>
              <a:rPr lang="en" sz="1600">
                <a:solidFill>
                  <a:schemeClr val="dk1"/>
                </a:solidFill>
                <a:latin typeface="Arimo"/>
                <a:ea typeface="Arimo"/>
                <a:cs typeface="Arimo"/>
                <a:sym typeface="Arimo"/>
              </a:rPr>
              <a:t>(5/13-5/19) Comparison of MobileVit with </a:t>
            </a:r>
            <a:endParaRPr sz="1600">
              <a:solidFill>
                <a:schemeClr val="dk1"/>
              </a:solidFill>
              <a:latin typeface="Arimo"/>
              <a:ea typeface="Arimo"/>
              <a:cs typeface="Arimo"/>
              <a:sym typeface="Arimo"/>
            </a:endParaRPr>
          </a:p>
          <a:p>
            <a:pPr indent="457200" lvl="0" marL="457200" rtl="0" algn="l">
              <a:lnSpc>
                <a:spcPct val="115000"/>
              </a:lnSpc>
              <a:spcBef>
                <a:spcPts val="0"/>
              </a:spcBef>
              <a:spcAft>
                <a:spcPts val="0"/>
              </a:spcAft>
              <a:buNone/>
            </a:pPr>
            <a:r>
              <a:rPr lang="en" sz="1600">
                <a:solidFill>
                  <a:schemeClr val="dk1"/>
                </a:solidFill>
                <a:latin typeface="Arimo"/>
                <a:ea typeface="Arimo"/>
                <a:cs typeface="Arimo"/>
                <a:sym typeface="Arimo"/>
              </a:rPr>
              <a:t>i.     Different patch sizes</a:t>
            </a:r>
            <a:endParaRPr sz="1600">
              <a:solidFill>
                <a:schemeClr val="dk1"/>
              </a:solidFill>
              <a:latin typeface="Arimo"/>
              <a:ea typeface="Arimo"/>
              <a:cs typeface="Arimo"/>
              <a:sym typeface="Arimo"/>
            </a:endParaRPr>
          </a:p>
          <a:p>
            <a:pPr indent="457200" lvl="0" marL="0" rtl="0" algn="l">
              <a:lnSpc>
                <a:spcPct val="115000"/>
              </a:lnSpc>
              <a:spcBef>
                <a:spcPts val="0"/>
              </a:spcBef>
              <a:spcAft>
                <a:spcPts val="0"/>
              </a:spcAft>
              <a:buNone/>
            </a:pPr>
            <a:r>
              <a:rPr lang="en" sz="1600">
                <a:solidFill>
                  <a:schemeClr val="dk1"/>
                </a:solidFill>
                <a:latin typeface="Arimo"/>
                <a:ea typeface="Arimo"/>
                <a:cs typeface="Arimo"/>
                <a:sym typeface="Arimo"/>
              </a:rPr>
              <a:t>        ii.     Different kernel sizes</a:t>
            </a:r>
            <a:endParaRPr sz="1600">
              <a:solidFill>
                <a:schemeClr val="dk1"/>
              </a:solidFill>
              <a:latin typeface="Arimo"/>
              <a:ea typeface="Arimo"/>
              <a:cs typeface="Arimo"/>
              <a:sym typeface="Arimo"/>
            </a:endParaRPr>
          </a:p>
          <a:p>
            <a:pPr indent="-330200" lvl="0" marL="457200" rtl="0" algn="l">
              <a:lnSpc>
                <a:spcPct val="115000"/>
              </a:lnSpc>
              <a:spcBef>
                <a:spcPts val="0"/>
              </a:spcBef>
              <a:spcAft>
                <a:spcPts val="0"/>
              </a:spcAft>
              <a:buClr>
                <a:schemeClr val="dk1"/>
              </a:buClr>
              <a:buSzPts val="1600"/>
              <a:buFont typeface="Arimo"/>
              <a:buAutoNum type="arabicPeriod"/>
            </a:pPr>
            <a:r>
              <a:rPr lang="en" sz="1600">
                <a:solidFill>
                  <a:schemeClr val="dk1"/>
                </a:solidFill>
                <a:latin typeface="Arimo"/>
                <a:ea typeface="Arimo"/>
                <a:cs typeface="Arimo"/>
                <a:sym typeface="Arimo"/>
              </a:rPr>
              <a:t>(5/20-5/26) check our result and if it is bad, try different model and different size to get better model. </a:t>
            </a:r>
            <a:endParaRPr sz="1600">
              <a:solidFill>
                <a:schemeClr val="dk1"/>
              </a:solidFill>
              <a:latin typeface="Arimo"/>
              <a:ea typeface="Arimo"/>
              <a:cs typeface="Arimo"/>
              <a:sym typeface="Arimo"/>
            </a:endParaRPr>
          </a:p>
          <a:p>
            <a:pPr indent="-330200" lvl="0" marL="457200" rtl="0" algn="l">
              <a:lnSpc>
                <a:spcPct val="115000"/>
              </a:lnSpc>
              <a:spcBef>
                <a:spcPts val="0"/>
              </a:spcBef>
              <a:spcAft>
                <a:spcPts val="0"/>
              </a:spcAft>
              <a:buClr>
                <a:schemeClr val="dk1"/>
              </a:buClr>
              <a:buSzPts val="1600"/>
              <a:buFont typeface="Arimo"/>
              <a:buAutoNum type="arabicPeriod"/>
            </a:pPr>
            <a:r>
              <a:rPr lang="en" sz="1600">
                <a:solidFill>
                  <a:schemeClr val="dk1"/>
                </a:solidFill>
                <a:latin typeface="Arimo"/>
                <a:ea typeface="Arimo"/>
                <a:cs typeface="Arimo"/>
                <a:sym typeface="Arimo"/>
              </a:rPr>
              <a:t>(5/27-6/2)  Finish report and discussion.</a:t>
            </a:r>
            <a:endParaRPr sz="1600">
              <a:solidFill>
                <a:schemeClr val="dk1"/>
              </a:solidFill>
              <a:latin typeface="Arimo"/>
              <a:ea typeface="Arimo"/>
              <a:cs typeface="Arimo"/>
              <a:sym typeface="Arimo"/>
            </a:endParaRPr>
          </a:p>
          <a:p>
            <a:pPr indent="-330200" lvl="0" marL="457200" rtl="0" algn="l">
              <a:lnSpc>
                <a:spcPct val="115000"/>
              </a:lnSpc>
              <a:spcBef>
                <a:spcPts val="0"/>
              </a:spcBef>
              <a:spcAft>
                <a:spcPts val="0"/>
              </a:spcAft>
              <a:buClr>
                <a:schemeClr val="dk1"/>
              </a:buClr>
              <a:buSzPts val="1600"/>
              <a:buFont typeface="Arimo"/>
              <a:buAutoNum type="arabicPeriod"/>
            </a:pPr>
            <a:r>
              <a:rPr lang="en" sz="1600">
                <a:solidFill>
                  <a:schemeClr val="dk1"/>
                </a:solidFill>
                <a:latin typeface="Arimo"/>
                <a:ea typeface="Arimo"/>
                <a:cs typeface="Arimo"/>
                <a:sym typeface="Arimo"/>
              </a:rPr>
              <a:t>(optional) apply our model into real-time use.</a:t>
            </a:r>
            <a:endParaRPr sz="1600">
              <a:solidFill>
                <a:schemeClr val="dk1"/>
              </a:solidFill>
              <a:latin typeface="Arimo"/>
              <a:ea typeface="Arimo"/>
              <a:cs typeface="Arimo"/>
              <a:sym typeface="Arimo"/>
            </a:endParaRPr>
          </a:p>
          <a:p>
            <a:pPr indent="0" lvl="0" marL="457200" rtl="0" algn="l">
              <a:lnSpc>
                <a:spcPct val="115000"/>
              </a:lnSpc>
              <a:spcBef>
                <a:spcPts val="0"/>
              </a:spcBef>
              <a:spcAft>
                <a:spcPts val="0"/>
              </a:spcAft>
              <a:buNone/>
            </a:pPr>
            <a:r>
              <a:rPr lang="en" sz="1600">
                <a:solidFill>
                  <a:schemeClr val="dk1"/>
                </a:solidFill>
                <a:latin typeface="Arimo"/>
                <a:ea typeface="Arimo"/>
                <a:cs typeface="Arimo"/>
                <a:sym typeface="Arimo"/>
              </a:rPr>
              <a:t>	</a:t>
            </a:r>
            <a:endParaRPr sz="16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6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6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600">
              <a:solidFill>
                <a:schemeClr val="dk1"/>
              </a:solidFill>
              <a:latin typeface="Arimo"/>
              <a:ea typeface="Arimo"/>
              <a:cs typeface="Arimo"/>
              <a:sym typeface="Arimo"/>
            </a:endParaRPr>
          </a:p>
          <a:p>
            <a:pPr indent="0" lvl="0" marL="0" rtl="0" algn="l">
              <a:lnSpc>
                <a:spcPct val="115000"/>
              </a:lnSpc>
              <a:spcBef>
                <a:spcPts val="0"/>
              </a:spcBef>
              <a:spcAft>
                <a:spcPts val="0"/>
              </a:spcAft>
              <a:buNone/>
            </a:pPr>
            <a:r>
              <a:t/>
            </a:r>
            <a:endParaRPr sz="1600">
              <a:solidFill>
                <a:schemeClr val="dk1"/>
              </a:solidFill>
              <a:latin typeface="Arimo"/>
              <a:ea typeface="Arimo"/>
              <a:cs typeface="Arimo"/>
              <a:sym typeface="Arimo"/>
            </a:endParaRPr>
          </a:p>
          <a:p>
            <a:pPr indent="0" lvl="0" marL="914400" rtl="0" algn="l">
              <a:lnSpc>
                <a:spcPct val="115000"/>
              </a:lnSpc>
              <a:spcBef>
                <a:spcPts val="0"/>
              </a:spcBef>
              <a:spcAft>
                <a:spcPts val="0"/>
              </a:spcAft>
              <a:buNone/>
            </a:pPr>
            <a:r>
              <a:t/>
            </a:r>
            <a:endParaRPr sz="1600">
              <a:solidFill>
                <a:schemeClr val="dk1"/>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idx="1" type="subTitle"/>
          </p:nvPr>
        </p:nvSpPr>
        <p:spPr>
          <a:xfrm>
            <a:off x="740629" y="1110875"/>
            <a:ext cx="5859300" cy="45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Comparison with previous work</a:t>
            </a:r>
            <a:endParaRPr sz="2000"/>
          </a:p>
        </p:txBody>
      </p:sp>
      <p:sp>
        <p:nvSpPr>
          <p:cNvPr id="369" name="Google Shape;369;p47"/>
          <p:cNvSpPr txBox="1"/>
          <p:nvPr/>
        </p:nvSpPr>
        <p:spPr>
          <a:xfrm>
            <a:off x="698200" y="1488950"/>
            <a:ext cx="7466100" cy="16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rPr>
              <a:t>Spring 2024 AI group 17: </a:t>
            </a:r>
            <a:r>
              <a:rPr lang="en" sz="1800">
                <a:solidFill>
                  <a:schemeClr val="dk1"/>
                </a:solidFill>
                <a:latin typeface="Arimo"/>
                <a:ea typeface="Arimo"/>
                <a:cs typeface="Arimo"/>
                <a:sym typeface="Arimo"/>
              </a:rPr>
              <a:t>Speech emotion recognition</a:t>
            </a:r>
            <a:endParaRPr b="1" sz="1700">
              <a:solidFill>
                <a:schemeClr val="lt1"/>
              </a:solidFill>
            </a:endParaRPr>
          </a:p>
          <a:p>
            <a:pPr indent="0" lvl="0" marL="0" rtl="0" algn="l">
              <a:spcBef>
                <a:spcPts val="0"/>
              </a:spcBef>
              <a:spcAft>
                <a:spcPts val="0"/>
              </a:spcAft>
              <a:buNone/>
            </a:pPr>
            <a:r>
              <a:rPr lang="en" sz="1700">
                <a:solidFill>
                  <a:schemeClr val="lt1"/>
                </a:solidFill>
              </a:rPr>
              <a:t>Their goal: recognize the emotion of speech, implement  LSTM, MLP and SVM.</a:t>
            </a:r>
            <a:endParaRPr sz="1700">
              <a:solidFill>
                <a:schemeClr val="lt1"/>
              </a:solidFill>
            </a:endParaRPr>
          </a:p>
          <a:p>
            <a:pPr indent="0" lvl="0" marL="0" rtl="0" algn="l">
              <a:spcBef>
                <a:spcPts val="0"/>
              </a:spcBef>
              <a:spcAft>
                <a:spcPts val="0"/>
              </a:spcAft>
              <a:buNone/>
            </a:pPr>
            <a:r>
              <a:t/>
            </a:r>
            <a:endParaRPr sz="1700">
              <a:solidFill>
                <a:schemeClr val="lt1"/>
              </a:solidFill>
            </a:endParaRPr>
          </a:p>
          <a:p>
            <a:pPr indent="0" lvl="0" marL="0" rtl="0" algn="l">
              <a:spcBef>
                <a:spcPts val="0"/>
              </a:spcBef>
              <a:spcAft>
                <a:spcPts val="0"/>
              </a:spcAft>
              <a:buNone/>
            </a:pPr>
            <a:r>
              <a:rPr lang="en" sz="1700">
                <a:solidFill>
                  <a:schemeClr val="lt1"/>
                </a:solidFill>
              </a:rPr>
              <a:t>Our goal: </a:t>
            </a:r>
            <a:r>
              <a:rPr lang="en" sz="1700">
                <a:solidFill>
                  <a:schemeClr val="lt1"/>
                </a:solidFill>
              </a:rPr>
              <a:t>recognize the emotion of facial expression, implement MobileViT.</a:t>
            </a:r>
            <a:endParaRPr sz="1200">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name="Product demo | Human focus">
  <a:themeElements>
    <a:clrScheme name="Simple Light">
      <a:dk1>
        <a:srgbClr val="3C4043"/>
      </a:dk1>
      <a:lt1>
        <a:srgbClr val="000000"/>
      </a:lt1>
      <a:dk2>
        <a:srgbClr val="F4F4F4"/>
      </a:dk2>
      <a:lt2>
        <a:srgbClr val="FFFFFF"/>
      </a:lt2>
      <a:accent1>
        <a:srgbClr val="FDD198"/>
      </a:accent1>
      <a:accent2>
        <a:srgbClr val="F4F4F4"/>
      </a:accent2>
      <a:accent3>
        <a:srgbClr val="B7B7B7"/>
      </a:accent3>
      <a:accent4>
        <a:srgbClr val="FFA767"/>
      </a:accent4>
      <a:accent5>
        <a:srgbClr val="FFF2DC"/>
      </a:accent5>
      <a:accent6>
        <a:srgbClr val="F0C894"/>
      </a:accent6>
      <a:hlink>
        <a:srgbClr val="CAA9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