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9" r:id="rId6"/>
    <p:sldId id="270" r:id="rId7"/>
    <p:sldId id="277" r:id="rId8"/>
    <p:sldId id="278" r:id="rId9"/>
    <p:sldId id="266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949" autoAdjust="0"/>
  </p:normalViewPr>
  <p:slideViewPr>
    <p:cSldViewPr snapToGrid="0" showGuides="1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9/19/2020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810600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9/19/2020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1290567"/>
            <a:ext cx="5398271" cy="2090808"/>
          </a:xfrm>
        </p:spPr>
        <p:txBody>
          <a:bodyPr anchor="b">
            <a:normAutofit/>
          </a:bodyPr>
          <a:lstStyle/>
          <a:p>
            <a:r>
              <a:rPr lang="en-US" sz="3000" dirty="0"/>
              <a:t>Developing neural networks for diagnosing pneumonia in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777221"/>
          </a:xfrm>
        </p:spPr>
        <p:txBody>
          <a:bodyPr>
            <a:normAutofit/>
          </a:bodyPr>
          <a:lstStyle/>
          <a:p>
            <a:r>
              <a:rPr lang="en-US" dirty="0"/>
              <a:t>Michael Flores</a:t>
            </a:r>
          </a:p>
          <a:p>
            <a:r>
              <a:rPr lang="en-US" dirty="0"/>
              <a:t>Flatiron School</a:t>
            </a:r>
          </a:p>
        </p:txBody>
      </p:sp>
      <p:pic>
        <p:nvPicPr>
          <p:cNvPr id="1026" name="Picture 2" descr="What is Hypersensitivity Pneumonitis? | Inogen">
            <a:extLst>
              <a:ext uri="{FF2B5EF4-FFF2-40B4-BE49-F238E27FC236}">
                <a16:creationId xmlns:a16="http://schemas.microsoft.com/office/drawing/2014/main" id="{29CF9D76-A0F5-4AD6-9D5B-009D25F230FC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1" r="18248" b="-2"/>
          <a:stretch/>
        </p:blipFill>
        <p:spPr bwMode="auto">
          <a:xfrm>
            <a:off x="710812" y="728545"/>
            <a:ext cx="5305661" cy="530566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5727616" cy="435133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Neural Networks are a powerful new technology used for its effectiveness at detecting and learning complex patterns.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Medical professionals are especially interested in image classification technologies for evaluating and diagnosing patients.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The purpose of the project was to develop a neural network capable of diagnosing whether a patient had pneumonia or not.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6" name="Picture 8" descr="Zotec Partners Launches New Practice Production Module for Radiologists |  Imaging Technology News">
            <a:extLst>
              <a:ext uri="{FF2B5EF4-FFF2-40B4-BE49-F238E27FC236}">
                <a16:creationId xmlns:a16="http://schemas.microsoft.com/office/drawing/2014/main" id="{9AAF95B4-2382-455A-919E-33809341B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472" y="1453008"/>
            <a:ext cx="5388528" cy="39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59" y="1825625"/>
            <a:ext cx="6759463" cy="283865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The dataset used consisted of nearly 6,000 chest x-rays of pediatric patients. </a:t>
            </a:r>
          </a:p>
          <a:p>
            <a:pPr>
              <a:spcAft>
                <a:spcPts val="1200"/>
              </a:spcAft>
            </a:pPr>
            <a:r>
              <a:rPr lang="en-US" dirty="0"/>
              <a:t>The images provided were already pre-classified as whether the patient had pneumonia or not.</a:t>
            </a:r>
          </a:p>
          <a:p>
            <a:pPr>
              <a:spcAft>
                <a:spcPts val="1200"/>
              </a:spcAft>
            </a:pPr>
            <a:r>
              <a:rPr lang="en-US" dirty="0"/>
              <a:t>Each of our models will iterate over the same dataset and “learn” how to improve its effectiveness.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setup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145B1AB-FCF6-4DF7-B1A2-107372D1F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177" y="737119"/>
            <a:ext cx="33813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3FC6853-9E09-410E-92AA-9C35E5AFD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802" y="3429000"/>
            <a:ext cx="33337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4A1CB-1541-409B-BD67-D108537C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3FB2A6A-CA4F-4B83-A8AC-27D9C82D8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6332731" cy="43513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Convolutional neural networks were the main network architectures we examined.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We took an iterative approach towards finetuning and improving the models.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We also used pre-trained models specifically VGG19 and Xception.</a:t>
            </a:r>
          </a:p>
          <a:p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FA8616A-878A-4088-8264-17886A35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Models Used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DDD350-3D74-4CF0-9D22-77DC9B342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17"/>
          <a:stretch/>
        </p:blipFill>
        <p:spPr bwMode="auto">
          <a:xfrm>
            <a:off x="7624052" y="214894"/>
            <a:ext cx="4189444" cy="6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6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A1D73-DA90-4F94-A8E2-85E36B69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6DD8E42-AFF8-4F60-802B-625C8F86B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6019086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200" dirty="0"/>
              <a:t>The metrics used for measuring a model’s performance was its overall accuracy and accuracy in diagnosing patients with pneumonia.</a:t>
            </a:r>
          </a:p>
          <a:p>
            <a:pPr>
              <a:spcAft>
                <a:spcPts val="1200"/>
              </a:spcAft>
            </a:pPr>
            <a:r>
              <a:rPr lang="en-US" sz="2200" dirty="0"/>
              <a:t>Some models performed exceptionally well at diagnosing healthy patients.</a:t>
            </a:r>
          </a:p>
          <a:p>
            <a:pPr>
              <a:spcAft>
                <a:spcPts val="1200"/>
              </a:spcAft>
            </a:pPr>
            <a:r>
              <a:rPr lang="en-US" sz="2200" dirty="0"/>
              <a:t>Out of all the models tested, Xception performed the best on both metrics.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345EC36-A13D-4017-9A03-CFEB0902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618469B-E73C-406D-92F1-85D6061F7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5119"/>
              </p:ext>
            </p:extLst>
          </p:nvPr>
        </p:nvGraphicFramePr>
        <p:xfrm>
          <a:off x="6602296" y="791989"/>
          <a:ext cx="5589704" cy="2456760"/>
        </p:xfrm>
        <a:graphic>
          <a:graphicData uri="http://schemas.openxmlformats.org/drawingml/2006/table">
            <a:tbl>
              <a:tblPr/>
              <a:tblGrid>
                <a:gridCol w="2466364">
                  <a:extLst>
                    <a:ext uri="{9D8B030D-6E8A-4147-A177-3AD203B41FA5}">
                      <a16:colId xmlns:a16="http://schemas.microsoft.com/office/drawing/2014/main" val="2840204482"/>
                    </a:ext>
                  </a:extLst>
                </a:gridCol>
                <a:gridCol w="961305">
                  <a:extLst>
                    <a:ext uri="{9D8B030D-6E8A-4147-A177-3AD203B41FA5}">
                      <a16:colId xmlns:a16="http://schemas.microsoft.com/office/drawing/2014/main" val="830456343"/>
                    </a:ext>
                  </a:extLst>
                </a:gridCol>
                <a:gridCol w="768135">
                  <a:extLst>
                    <a:ext uri="{9D8B030D-6E8A-4147-A177-3AD203B41FA5}">
                      <a16:colId xmlns:a16="http://schemas.microsoft.com/office/drawing/2014/main" val="159067352"/>
                    </a:ext>
                  </a:extLst>
                </a:gridCol>
                <a:gridCol w="1393900">
                  <a:extLst>
                    <a:ext uri="{9D8B030D-6E8A-4147-A177-3AD203B41FA5}">
                      <a16:colId xmlns:a16="http://schemas.microsoft.com/office/drawing/2014/main" val="3418618978"/>
                    </a:ext>
                  </a:extLst>
                </a:gridCol>
              </a:tblGrid>
              <a:tr h="292470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437468"/>
                  </a:ext>
                </a:extLst>
              </a:tr>
              <a:tr h="292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 Design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Normal 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Pneumonia 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37464"/>
                  </a:ext>
                </a:extLst>
              </a:tr>
              <a:tr h="292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Convolutional Neural Network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892841"/>
                  </a:ext>
                </a:extLst>
              </a:tr>
              <a:tr h="292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CNN w/ Padding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03835"/>
                  </a:ext>
                </a:extLst>
              </a:tr>
              <a:tr h="292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CNN w/ Padding and Dropout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565628"/>
                  </a:ext>
                </a:extLst>
              </a:tr>
              <a:tr h="292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VGG19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23299"/>
                  </a:ext>
                </a:extLst>
              </a:tr>
              <a:tr h="292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Xception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97086"/>
                  </a:ext>
                </a:extLst>
              </a:tr>
            </a:tbl>
          </a:graphicData>
        </a:graphic>
      </p:graphicFrame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81DE46-8AD1-4C63-A036-5AEFFF01B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210" y="3609251"/>
            <a:ext cx="3515216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8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8C12E-F81D-4AD6-A71F-F13503D3B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6080805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Xception was the best model we found for diagnosing patients accurately.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We’d like to improve this model further with access to more x-ray result datasets.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Implementing this technology further to diagnosing other major illnesses such as cancer and COVID-19.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Implementing this technology with other medical imaging such as CT and MRI scans.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pic>
        <p:nvPicPr>
          <p:cNvPr id="4100" name="Picture 4" descr="Helping to Improve Medical Image Analysis with Deep Learning">
            <a:extLst>
              <a:ext uri="{FF2B5EF4-FFF2-40B4-BE49-F238E27FC236}">
                <a16:creationId xmlns:a16="http://schemas.microsoft.com/office/drawing/2014/main" id="{AC791B36-9802-4985-8EC1-7DB009A43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1714243"/>
            <a:ext cx="5294312" cy="342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4B4F3-3878-4F70-8687-45F4807B2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8EAA1D-163E-4249-A3AA-43C652A905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6" name="Picture 8" descr="Patients everywhere want to be sure they have a good Doctor – and they have  a right to! - Picker">
            <a:extLst>
              <a:ext uri="{FF2B5EF4-FFF2-40B4-BE49-F238E27FC236}">
                <a16:creationId xmlns:a16="http://schemas.microsoft.com/office/drawing/2014/main" id="{CFEEDCCC-1C8B-40F9-942F-9BC6619F8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08" y="1443912"/>
            <a:ext cx="5961085" cy="397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59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Office Theme</vt:lpstr>
      <vt:lpstr>Developing neural networks for diagnosing pneumonia in patients</vt:lpstr>
      <vt:lpstr>Introduction </vt:lpstr>
      <vt:lpstr>Data setup </vt:lpstr>
      <vt:lpstr>Network Models Used</vt:lpstr>
      <vt:lpstr>Model Results</vt:lpstr>
      <vt:lpstr>Conclusions and 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2020-09-19T18:32:43Z</dcterms:created>
  <dcterms:modified xsi:type="dcterms:W3CDTF">2020-09-20T04:52:16Z</dcterms:modified>
</cp:coreProperties>
</file>