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904C-7C43-C39E-A73D-B47FDDB8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9EFF-87EA-1C26-A5DB-CBF74D218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E861-8AC1-EC3E-98D6-23B3EE51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521D-AD17-4179-1A3F-0D6C8111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D946-72E8-5A7A-4F03-8B0288A9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89B3-3762-0E16-24A9-46AE21AB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B788-1B5C-96D5-92D7-C84B152A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40D3-3EFF-9482-3F31-C3FCECDD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8580-CC74-777F-4FAB-DBB3855F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CAB0-A77D-149B-9F4E-7AB76FF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2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7AF6D-F0FC-0610-B99D-B4B4ADD9F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DF4BA-2970-E60E-F4F6-B056BA5A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FB68-642E-3DDC-54E7-6A7DFC5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0AC3-6D42-F7B3-69A1-E274795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AE45-C28E-AA11-5B0E-55CFAEA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928-EA89-3309-4C2D-A84FF348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C04D-325D-F17F-416F-BF18924C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01F8-CEA7-76DC-7FAB-A61781F4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9806-5F65-782E-AA8C-5A929A4B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BCCC-AF38-4823-CDF0-E0E5C3E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2019-EB84-413C-6576-65789F0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68FD-B409-EF78-FE4A-6CA2A0F6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E89D-1764-1B20-4061-483F6D0E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E5D5-5C4D-6B27-D2FF-A9A42E8A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9A94-A571-A349-B7AD-26B58F7A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22B-1598-66E3-9341-510C2D15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78D4-242C-9EB1-BE58-5F20EE385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8223-F82F-FDD1-9441-F9621E4A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61E2-6A85-D848-17D0-BB45866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142B-83D7-BF7E-BEAC-BC59486A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D486B-6D7E-FC0B-A2AD-1FC9660A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D81A-062A-982B-4700-997FA74B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D41D-ACE6-DA13-A888-7B6EA324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50EA2-7212-2540-D4FD-BF40D6BA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6895-BA6E-C19C-A2EF-A920D9C9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5E4AE-460B-93D6-A967-880D39EB0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1BB35-4AF4-0AD8-2A8E-D9DC079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4E9F1-B55C-1CA2-710D-4DB15B4A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B99EF-9817-28E2-6A13-2C4193BF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5B5-113A-9022-ECD7-1570747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AC5A1-9AC1-475C-D5AA-AA22982D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9C11-FFBD-7EF7-8C0A-8EDFCB51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0B91-4BA3-BF6C-7DEE-83430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A9001-5F57-65ED-6EF2-F774F31D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1B4D8-746C-B775-6A50-EDEB8B2C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FACD-F591-29B0-E7BE-5007E593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2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9B01-FA57-D510-78C4-87B5A93F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9F16-1D44-C559-130B-8FA79523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C574-46E7-8E9E-8273-99D12CBE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BF16-912E-F893-7027-EA4A019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AFB1-6C36-9EAA-C43B-F14B2288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3CE7-44A2-6A5A-CD27-D80FFE0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F36-9713-B44A-E1D2-6342A32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5429F-24A2-D970-DDAE-07C37B36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39873-64DE-B5C5-371A-17C96E05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2082-AC1F-741B-8B05-B94758C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7664-8858-0AEC-B207-E4DE5E30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1FAA-A2BD-2045-3CE0-B3FE1148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AD168-52F5-FD6C-3F06-861B41F4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9481-9E82-43B6-415A-F99A2B40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3CFB-5803-CD13-F119-E1F2C9E06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A066-F7B7-44ED-A93F-CE294E2A5DD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8BED-7214-1E62-BF60-689A1B968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B497-16CB-E5D5-64C1-2AD9A545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5CD5-3185-4B46-BB7C-863513A7F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B41C-196F-5C71-59DD-AF1A35EF8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D387-B291-942D-8D15-46348D72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54F57-3A90-7EB8-0DFF-DFCE1E92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133D5-6D35-6A8E-AACF-AF2B436D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8F130-FBC7-2F86-4C65-04317FCCE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C0382-BF4D-0CCD-866D-5373746E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20B33-E125-4CBE-FB16-459112A3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1F866-6E90-B565-CBE4-5E74567A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4CE56-28BE-4280-D869-5641A616B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53E63-F6A3-B9D5-D991-3E5D8316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C4C14-6DCD-4AE9-51DF-2920D4BA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E2213-C19C-0AAA-6673-239D5AD65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78309-1A17-F39F-3777-5C77125E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9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 M S</dc:creator>
  <cp:lastModifiedBy>FAROOQ M S</cp:lastModifiedBy>
  <cp:revision>1</cp:revision>
  <dcterms:created xsi:type="dcterms:W3CDTF">2023-10-10T09:39:15Z</dcterms:created>
  <dcterms:modified xsi:type="dcterms:W3CDTF">2023-10-10T09:39:15Z</dcterms:modified>
</cp:coreProperties>
</file>