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455" r:id="rId5"/>
    <p:sldId id="257" r:id="rId6"/>
    <p:sldId id="258" r:id="rId7"/>
    <p:sldId id="265" r:id="rId8"/>
    <p:sldId id="261" r:id="rId9"/>
    <p:sldId id="264" r:id="rId10"/>
    <p:sldId id="262" r:id="rId11"/>
    <p:sldId id="263" r:id="rId12"/>
    <p:sldId id="268" r:id="rId13"/>
    <p:sldId id="462" r:id="rId14"/>
    <p:sldId id="266" r:id="rId15"/>
    <p:sldId id="267" r:id="rId16"/>
    <p:sldId id="463" r:id="rId17"/>
    <p:sldId id="271" r:id="rId18"/>
    <p:sldId id="269" r:id="rId19"/>
    <p:sldId id="464" r:id="rId20"/>
    <p:sldId id="270" r:id="rId21"/>
    <p:sldId id="272" r:id="rId22"/>
    <p:sldId id="465" r:id="rId23"/>
    <p:sldId id="273" r:id="rId24"/>
    <p:sldId id="274" r:id="rId25"/>
    <p:sldId id="460" r:id="rId26"/>
    <p:sldId id="275" r:id="rId27"/>
    <p:sldId id="276" r:id="rId28"/>
    <p:sldId id="461" r:id="rId29"/>
    <p:sldId id="280" r:id="rId30"/>
    <p:sldId id="277" r:id="rId31"/>
    <p:sldId id="281" r:id="rId32"/>
    <p:sldId id="282"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sha" userId="cc64f42d-a1a6-4f08-b97b-0c37f877119f" providerId="ADAL" clId="{D3520BFC-89CF-4CB5-8BC6-02854ED6C636}"/>
    <pc:docChg chg="undo custSel addSld delSld modSld modMainMaster">
      <pc:chgData name="Mohammed Fasha" userId="cc64f42d-a1a6-4f08-b97b-0c37f877119f" providerId="ADAL" clId="{D3520BFC-89CF-4CB5-8BC6-02854ED6C636}" dt="2024-10-16T09:49:25.572" v="384"/>
      <pc:docMkLst>
        <pc:docMk/>
      </pc:docMkLst>
      <pc:sldChg chg="modSp">
        <pc:chgData name="Mohammed Fasha" userId="cc64f42d-a1a6-4f08-b97b-0c37f877119f" providerId="ADAL" clId="{D3520BFC-89CF-4CB5-8BC6-02854ED6C636}" dt="2024-10-16T09:27:15.806" v="128" actId="1076"/>
        <pc:sldMkLst>
          <pc:docMk/>
          <pc:sldMk cId="706735111" sldId="258"/>
        </pc:sldMkLst>
        <pc:picChg chg="mod">
          <ac:chgData name="Mohammed Fasha" userId="cc64f42d-a1a6-4f08-b97b-0c37f877119f" providerId="ADAL" clId="{D3520BFC-89CF-4CB5-8BC6-02854ED6C636}" dt="2024-10-16T09:27:15.806" v="128" actId="1076"/>
          <ac:picMkLst>
            <pc:docMk/>
            <pc:sldMk cId="706735111" sldId="258"/>
            <ac:picMk id="2050" creationId="{AA68ACC8-5427-41F6-A099-9DE9A9BF7361}"/>
          </ac:picMkLst>
        </pc:picChg>
      </pc:sldChg>
      <pc:sldChg chg="modSp mod">
        <pc:chgData name="Mohammed Fasha" userId="cc64f42d-a1a6-4f08-b97b-0c37f877119f" providerId="ADAL" clId="{D3520BFC-89CF-4CB5-8BC6-02854ED6C636}" dt="2024-10-16T09:44:32.790" v="325" actId="27636"/>
        <pc:sldMkLst>
          <pc:docMk/>
          <pc:sldMk cId="4289469650" sldId="261"/>
        </pc:sldMkLst>
        <pc:spChg chg="mod">
          <ac:chgData name="Mohammed Fasha" userId="cc64f42d-a1a6-4f08-b97b-0c37f877119f" providerId="ADAL" clId="{D3520BFC-89CF-4CB5-8BC6-02854ED6C636}" dt="2024-10-16T09:44:32.790" v="325" actId="27636"/>
          <ac:spMkLst>
            <pc:docMk/>
            <pc:sldMk cId="4289469650" sldId="261"/>
            <ac:spMk id="3" creationId="{21FF2A87-8E89-4813-8BC6-A1CA52285D72}"/>
          </ac:spMkLst>
        </pc:spChg>
      </pc:sldChg>
      <pc:sldChg chg="addSp delSp modSp mod">
        <pc:chgData name="Mohammed Fasha" userId="cc64f42d-a1a6-4f08-b97b-0c37f877119f" providerId="ADAL" clId="{D3520BFC-89CF-4CB5-8BC6-02854ED6C636}" dt="2024-10-16T09:28:12.841" v="142" actId="1076"/>
        <pc:sldMkLst>
          <pc:docMk/>
          <pc:sldMk cId="4130133658" sldId="262"/>
        </pc:sldMkLst>
        <pc:spChg chg="add del mod">
          <ac:chgData name="Mohammed Fasha" userId="cc64f42d-a1a6-4f08-b97b-0c37f877119f" providerId="ADAL" clId="{D3520BFC-89CF-4CB5-8BC6-02854ED6C636}" dt="2024-10-16T09:28:04.661" v="138" actId="478"/>
          <ac:spMkLst>
            <pc:docMk/>
            <pc:sldMk cId="4130133658" sldId="262"/>
            <ac:spMk id="3" creationId="{74892189-FD47-7286-3EE7-AE4ADB72D501}"/>
          </ac:spMkLst>
        </pc:spChg>
        <pc:spChg chg="del mod">
          <ac:chgData name="Mohammed Fasha" userId="cc64f42d-a1a6-4f08-b97b-0c37f877119f" providerId="ADAL" clId="{D3520BFC-89CF-4CB5-8BC6-02854ED6C636}" dt="2024-10-16T09:28:02.340" v="137" actId="478"/>
          <ac:spMkLst>
            <pc:docMk/>
            <pc:sldMk cId="4130133658" sldId="262"/>
            <ac:spMk id="5" creationId="{6897A2DA-C13C-4666-9469-D4969E1A0D04}"/>
          </ac:spMkLst>
        </pc:spChg>
        <pc:spChg chg="add mod">
          <ac:chgData name="Mohammed Fasha" userId="cc64f42d-a1a6-4f08-b97b-0c37f877119f" providerId="ADAL" clId="{D3520BFC-89CF-4CB5-8BC6-02854ED6C636}" dt="2024-10-16T09:28:05.536" v="139"/>
          <ac:spMkLst>
            <pc:docMk/>
            <pc:sldMk cId="4130133658" sldId="262"/>
            <ac:spMk id="6" creationId="{A1996B11-77EA-699A-085A-576D7E645E9D}"/>
          </ac:spMkLst>
        </pc:spChg>
        <pc:picChg chg="mod">
          <ac:chgData name="Mohammed Fasha" userId="cc64f42d-a1a6-4f08-b97b-0c37f877119f" providerId="ADAL" clId="{D3520BFC-89CF-4CB5-8BC6-02854ED6C636}" dt="2024-10-16T09:28:12.841" v="142" actId="1076"/>
          <ac:picMkLst>
            <pc:docMk/>
            <pc:sldMk cId="4130133658" sldId="262"/>
            <ac:picMk id="4" creationId="{4D1A933D-0C9F-4D19-BACA-5A1F0B3554E9}"/>
          </ac:picMkLst>
        </pc:picChg>
      </pc:sldChg>
      <pc:sldChg chg="addSp delSp modSp mod chgLayout">
        <pc:chgData name="Mohammed Fasha" userId="cc64f42d-a1a6-4f08-b97b-0c37f877119f" providerId="ADAL" clId="{D3520BFC-89CF-4CB5-8BC6-02854ED6C636}" dt="2024-10-16T09:43:01.102" v="281" actId="14100"/>
        <pc:sldMkLst>
          <pc:docMk/>
          <pc:sldMk cId="2611575643" sldId="264"/>
        </pc:sldMkLst>
        <pc:spChg chg="mod ord">
          <ac:chgData name="Mohammed Fasha" userId="cc64f42d-a1a6-4f08-b97b-0c37f877119f" providerId="ADAL" clId="{D3520BFC-89CF-4CB5-8BC6-02854ED6C636}" dt="2024-10-16T09:42:31.476" v="270" actId="27636"/>
          <ac:spMkLst>
            <pc:docMk/>
            <pc:sldMk cId="2611575643" sldId="264"/>
            <ac:spMk id="2" creationId="{9288F61D-F3F3-4CF5-8002-3AC25EDB8819}"/>
          </ac:spMkLst>
        </pc:spChg>
        <pc:spChg chg="add del">
          <ac:chgData name="Mohammed Fasha" userId="cc64f42d-a1a6-4f08-b97b-0c37f877119f" providerId="ADAL" clId="{D3520BFC-89CF-4CB5-8BC6-02854ED6C636}" dt="2024-10-16T09:42:27.687" v="268" actId="22"/>
          <ac:spMkLst>
            <pc:docMk/>
            <pc:sldMk cId="2611575643" sldId="264"/>
            <ac:spMk id="4" creationId="{DCC2B062-4C2F-F377-C3B3-0E41084773A5}"/>
          </ac:spMkLst>
        </pc:spChg>
        <pc:spChg chg="mod ord">
          <ac:chgData name="Mohammed Fasha" userId="cc64f42d-a1a6-4f08-b97b-0c37f877119f" providerId="ADAL" clId="{D3520BFC-89CF-4CB5-8BC6-02854ED6C636}" dt="2024-10-16T09:42:31.461" v="269" actId="700"/>
          <ac:spMkLst>
            <pc:docMk/>
            <pc:sldMk cId="2611575643" sldId="264"/>
            <ac:spMk id="6" creationId="{DDFDCA3F-8817-43C9-BFB7-2CB99B29E1D4}"/>
          </ac:spMkLst>
        </pc:spChg>
        <pc:spChg chg="add del mod">
          <ac:chgData name="Mohammed Fasha" userId="cc64f42d-a1a6-4f08-b97b-0c37f877119f" providerId="ADAL" clId="{D3520BFC-89CF-4CB5-8BC6-02854ED6C636}" dt="2024-10-16T09:42:50.782" v="276" actId="478"/>
          <ac:spMkLst>
            <pc:docMk/>
            <pc:sldMk cId="2611575643" sldId="264"/>
            <ac:spMk id="8" creationId="{45F0D5E2-39EA-D66A-C11E-8303825DD134}"/>
          </ac:spMkLst>
        </pc:spChg>
        <pc:spChg chg="add mod">
          <ac:chgData name="Mohammed Fasha" userId="cc64f42d-a1a6-4f08-b97b-0c37f877119f" providerId="ADAL" clId="{D3520BFC-89CF-4CB5-8BC6-02854ED6C636}" dt="2024-10-16T09:43:01.102" v="281" actId="14100"/>
          <ac:spMkLst>
            <pc:docMk/>
            <pc:sldMk cId="2611575643" sldId="264"/>
            <ac:spMk id="9" creationId="{DD0EC4CA-3C2B-AE2D-B29C-3838895FBB9B}"/>
          </ac:spMkLst>
        </pc:spChg>
      </pc:sldChg>
      <pc:sldChg chg="modSp mod">
        <pc:chgData name="Mohammed Fasha" userId="cc64f42d-a1a6-4f08-b97b-0c37f877119f" providerId="ADAL" clId="{D3520BFC-89CF-4CB5-8BC6-02854ED6C636}" dt="2024-10-16T09:24:41.861" v="53" actId="14100"/>
        <pc:sldMkLst>
          <pc:docMk/>
          <pc:sldMk cId="3898002179" sldId="275"/>
        </pc:sldMkLst>
        <pc:spChg chg="mod">
          <ac:chgData name="Mohammed Fasha" userId="cc64f42d-a1a6-4f08-b97b-0c37f877119f" providerId="ADAL" clId="{D3520BFC-89CF-4CB5-8BC6-02854ED6C636}" dt="2024-10-16T09:24:41.861" v="53" actId="14100"/>
          <ac:spMkLst>
            <pc:docMk/>
            <pc:sldMk cId="3898002179" sldId="275"/>
            <ac:spMk id="3" creationId="{6F60F422-6C8B-4350-9DB1-462B6D921C76}"/>
          </ac:spMkLst>
        </pc:spChg>
        <pc:picChg chg="mod">
          <ac:chgData name="Mohammed Fasha" userId="cc64f42d-a1a6-4f08-b97b-0c37f877119f" providerId="ADAL" clId="{D3520BFC-89CF-4CB5-8BC6-02854ED6C636}" dt="2024-10-16T09:24:25.276" v="46" actId="14100"/>
          <ac:picMkLst>
            <pc:docMk/>
            <pc:sldMk cId="3898002179" sldId="275"/>
            <ac:picMk id="4" creationId="{75F5472F-A08E-4300-8DAE-FAA0E2CB4AA0}"/>
          </ac:picMkLst>
        </pc:picChg>
      </pc:sldChg>
      <pc:sldChg chg="addSp delSp modSp mod">
        <pc:chgData name="Mohammed Fasha" userId="cc64f42d-a1a6-4f08-b97b-0c37f877119f" providerId="ADAL" clId="{D3520BFC-89CF-4CB5-8BC6-02854ED6C636}" dt="2024-10-16T09:24:38.381" v="52" actId="27636"/>
        <pc:sldMkLst>
          <pc:docMk/>
          <pc:sldMk cId="1503352162" sldId="276"/>
        </pc:sldMkLst>
        <pc:spChg chg="mod">
          <ac:chgData name="Mohammed Fasha" userId="cc64f42d-a1a6-4f08-b97b-0c37f877119f" providerId="ADAL" clId="{D3520BFC-89CF-4CB5-8BC6-02854ED6C636}" dt="2024-10-16T09:24:38.381" v="52" actId="27636"/>
          <ac:spMkLst>
            <pc:docMk/>
            <pc:sldMk cId="1503352162" sldId="276"/>
            <ac:spMk id="3" creationId="{6F60F422-6C8B-4350-9DB1-462B6D921C76}"/>
          </ac:spMkLst>
        </pc:spChg>
        <pc:picChg chg="del">
          <ac:chgData name="Mohammed Fasha" userId="cc64f42d-a1a6-4f08-b97b-0c37f877119f" providerId="ADAL" clId="{D3520BFC-89CF-4CB5-8BC6-02854ED6C636}" dt="2024-10-16T09:24:30.372" v="47" actId="478"/>
          <ac:picMkLst>
            <pc:docMk/>
            <pc:sldMk cId="1503352162" sldId="276"/>
            <ac:picMk id="4" creationId="{6CB6DC69-0647-411B-B8F1-05D615751A44}"/>
          </ac:picMkLst>
        </pc:picChg>
        <pc:picChg chg="add mod">
          <ac:chgData name="Mohammed Fasha" userId="cc64f42d-a1a6-4f08-b97b-0c37f877119f" providerId="ADAL" clId="{D3520BFC-89CF-4CB5-8BC6-02854ED6C636}" dt="2024-10-16T09:24:30.700" v="48"/>
          <ac:picMkLst>
            <pc:docMk/>
            <pc:sldMk cId="1503352162" sldId="276"/>
            <ac:picMk id="5" creationId="{7B882FF7-A6EF-B1DB-5C99-5A7B8D2709D0}"/>
          </ac:picMkLst>
        </pc:picChg>
      </pc:sldChg>
      <pc:sldChg chg="modSp mod">
        <pc:chgData name="Mohammed Fasha" userId="cc64f42d-a1a6-4f08-b97b-0c37f877119f" providerId="ADAL" clId="{D3520BFC-89CF-4CB5-8BC6-02854ED6C636}" dt="2024-10-16T09:48:50.906" v="382"/>
        <pc:sldMkLst>
          <pc:docMk/>
          <pc:sldMk cId="1260131707" sldId="277"/>
        </pc:sldMkLst>
        <pc:graphicFrameChg chg="mod modGraphic">
          <ac:chgData name="Mohammed Fasha" userId="cc64f42d-a1a6-4f08-b97b-0c37f877119f" providerId="ADAL" clId="{D3520BFC-89CF-4CB5-8BC6-02854ED6C636}" dt="2024-10-16T09:48:50.906" v="382"/>
          <ac:graphicFrameMkLst>
            <pc:docMk/>
            <pc:sldMk cId="1260131707" sldId="277"/>
            <ac:graphicFrameMk id="30" creationId="{2E29D0CD-8485-4FE5-9164-CC49877EAD54}"/>
          </ac:graphicFrameMkLst>
        </pc:graphicFrameChg>
      </pc:sldChg>
      <pc:sldChg chg="modSp mod">
        <pc:chgData name="Mohammed Fasha" userId="cc64f42d-a1a6-4f08-b97b-0c37f877119f" providerId="ADAL" clId="{D3520BFC-89CF-4CB5-8BC6-02854ED6C636}" dt="2024-10-16T09:47:08.623" v="367" actId="179"/>
        <pc:sldMkLst>
          <pc:docMk/>
          <pc:sldMk cId="1324937023" sldId="280"/>
        </pc:sldMkLst>
        <pc:spChg chg="mod">
          <ac:chgData name="Mohammed Fasha" userId="cc64f42d-a1a6-4f08-b97b-0c37f877119f" providerId="ADAL" clId="{D3520BFC-89CF-4CB5-8BC6-02854ED6C636}" dt="2024-10-16T09:44:04.856" v="287" actId="403"/>
          <ac:spMkLst>
            <pc:docMk/>
            <pc:sldMk cId="1324937023" sldId="280"/>
            <ac:spMk id="2" creationId="{3CAF7544-BA7E-41E8-894A-3632197EA9B4}"/>
          </ac:spMkLst>
        </pc:spChg>
        <pc:spChg chg="mod">
          <ac:chgData name="Mohammed Fasha" userId="cc64f42d-a1a6-4f08-b97b-0c37f877119f" providerId="ADAL" clId="{D3520BFC-89CF-4CB5-8BC6-02854ED6C636}" dt="2024-10-16T09:47:08.623" v="367" actId="179"/>
          <ac:spMkLst>
            <pc:docMk/>
            <pc:sldMk cId="1324937023" sldId="280"/>
            <ac:spMk id="3" creationId="{EBB023EE-AD63-40DF-897F-AA511ACD459A}"/>
          </ac:spMkLst>
        </pc:spChg>
      </pc:sldChg>
      <pc:sldChg chg="modSp mod">
        <pc:chgData name="Mohammed Fasha" userId="cc64f42d-a1a6-4f08-b97b-0c37f877119f" providerId="ADAL" clId="{D3520BFC-89CF-4CB5-8BC6-02854ED6C636}" dt="2024-10-16T09:44:54.951" v="335" actId="6549"/>
        <pc:sldMkLst>
          <pc:docMk/>
          <pc:sldMk cId="4085727926" sldId="281"/>
        </pc:sldMkLst>
        <pc:spChg chg="mod">
          <ac:chgData name="Mohammed Fasha" userId="cc64f42d-a1a6-4f08-b97b-0c37f877119f" providerId="ADAL" clId="{D3520BFC-89CF-4CB5-8BC6-02854ED6C636}" dt="2024-10-16T09:44:54.951" v="335" actId="6549"/>
          <ac:spMkLst>
            <pc:docMk/>
            <pc:sldMk cId="4085727926" sldId="281"/>
            <ac:spMk id="2" creationId="{51B680C5-701B-4CA0-AACA-6ADA5A25CC67}"/>
          </ac:spMkLst>
        </pc:spChg>
        <pc:spChg chg="mod">
          <ac:chgData name="Mohammed Fasha" userId="cc64f42d-a1a6-4f08-b97b-0c37f877119f" providerId="ADAL" clId="{D3520BFC-89CF-4CB5-8BC6-02854ED6C636}" dt="2024-10-16T09:20:14.600" v="8" actId="20577"/>
          <ac:spMkLst>
            <pc:docMk/>
            <pc:sldMk cId="4085727926" sldId="281"/>
            <ac:spMk id="4" creationId="{B04DCFCF-19A8-48A6-B38D-E45B8F507F3E}"/>
          </ac:spMkLst>
        </pc:spChg>
      </pc:sldChg>
      <pc:sldChg chg="modSp mod">
        <pc:chgData name="Mohammed Fasha" userId="cc64f42d-a1a6-4f08-b97b-0c37f877119f" providerId="ADAL" clId="{D3520BFC-89CF-4CB5-8BC6-02854ED6C636}" dt="2024-10-16T09:49:20.342" v="383"/>
        <pc:sldMkLst>
          <pc:docMk/>
          <pc:sldMk cId="156012141" sldId="282"/>
        </pc:sldMkLst>
        <pc:graphicFrameChg chg="mod modGraphic">
          <ac:chgData name="Mohammed Fasha" userId="cc64f42d-a1a6-4f08-b97b-0c37f877119f" providerId="ADAL" clId="{D3520BFC-89CF-4CB5-8BC6-02854ED6C636}" dt="2024-10-16T09:49:20.342" v="383"/>
          <ac:graphicFrameMkLst>
            <pc:docMk/>
            <pc:sldMk cId="156012141" sldId="282"/>
            <ac:graphicFrameMk id="2" creationId="{DC54536A-B01D-4B91-BA55-F02519081599}"/>
          </ac:graphicFrameMkLst>
        </pc:graphicFrameChg>
      </pc:sldChg>
      <pc:sldChg chg="delSp modSp mod">
        <pc:chgData name="Mohammed Fasha" userId="cc64f42d-a1a6-4f08-b97b-0c37f877119f" providerId="ADAL" clId="{D3520BFC-89CF-4CB5-8BC6-02854ED6C636}" dt="2024-10-16T09:49:25.572" v="384"/>
        <pc:sldMkLst>
          <pc:docMk/>
          <pc:sldMk cId="248623450" sldId="284"/>
        </pc:sldMkLst>
        <pc:graphicFrameChg chg="mod modGraphic">
          <ac:chgData name="Mohammed Fasha" userId="cc64f42d-a1a6-4f08-b97b-0c37f877119f" providerId="ADAL" clId="{D3520BFC-89CF-4CB5-8BC6-02854ED6C636}" dt="2024-10-16T09:49:25.572" v="384"/>
          <ac:graphicFrameMkLst>
            <pc:docMk/>
            <pc:sldMk cId="248623450" sldId="284"/>
            <ac:graphicFrameMk id="2" creationId="{DC54536A-B01D-4B91-BA55-F02519081599}"/>
          </ac:graphicFrameMkLst>
        </pc:graphicFrameChg>
        <pc:graphicFrameChg chg="del mod">
          <ac:chgData name="Mohammed Fasha" userId="cc64f42d-a1a6-4f08-b97b-0c37f877119f" providerId="ADAL" clId="{D3520BFC-89CF-4CB5-8BC6-02854ED6C636}" dt="2024-10-16T09:21:34.905" v="29" actId="21"/>
          <ac:graphicFrameMkLst>
            <pc:docMk/>
            <pc:sldMk cId="248623450" sldId="284"/>
            <ac:graphicFrameMk id="3" creationId="{73616EA2-18B4-4F62-B443-30494FB8E868}"/>
          </ac:graphicFrameMkLst>
        </pc:graphicFrameChg>
      </pc:sldChg>
      <pc:sldChg chg="addSp modSp add mod">
        <pc:chgData name="Mohammed Fasha" userId="cc64f42d-a1a6-4f08-b97b-0c37f877119f" providerId="ADAL" clId="{D3520BFC-89CF-4CB5-8BC6-02854ED6C636}" dt="2024-10-16T09:31:53.226" v="265" actId="20577"/>
        <pc:sldMkLst>
          <pc:docMk/>
          <pc:sldMk cId="1489447582" sldId="455"/>
        </pc:sldMkLst>
        <pc:spChg chg="add mod">
          <ac:chgData name="Mohammed Fasha" userId="cc64f42d-a1a6-4f08-b97b-0c37f877119f" providerId="ADAL" clId="{D3520BFC-89CF-4CB5-8BC6-02854ED6C636}" dt="2024-10-16T09:26:56.467" v="122"/>
          <ac:spMkLst>
            <pc:docMk/>
            <pc:sldMk cId="1489447582" sldId="455"/>
            <ac:spMk id="4" creationId="{10433FF8-85E9-4FB4-B2A1-CB5361CA94B2}"/>
          </ac:spMkLst>
        </pc:spChg>
        <pc:spChg chg="mod">
          <ac:chgData name="Mohammed Fasha" userId="cc64f42d-a1a6-4f08-b97b-0c37f877119f" providerId="ADAL" clId="{D3520BFC-89CF-4CB5-8BC6-02854ED6C636}" dt="2024-10-16T09:31:53.226" v="265" actId="20577"/>
          <ac:spMkLst>
            <pc:docMk/>
            <pc:sldMk cId="1489447582" sldId="455"/>
            <ac:spMk id="8" creationId="{107CF054-390C-DCFC-C9A6-9E95C859A175}"/>
          </ac:spMkLst>
        </pc:spChg>
        <pc:spChg chg="mod">
          <ac:chgData name="Mohammed Fasha" userId="cc64f42d-a1a6-4f08-b97b-0c37f877119f" providerId="ADAL" clId="{D3520BFC-89CF-4CB5-8BC6-02854ED6C636}" dt="2024-10-16T09:25:40.417" v="114"/>
          <ac:spMkLst>
            <pc:docMk/>
            <pc:sldMk cId="1489447582" sldId="455"/>
            <ac:spMk id="9" creationId="{F599965F-D781-62F6-30A4-33D89AC89080}"/>
          </ac:spMkLst>
        </pc:spChg>
      </pc:sldChg>
      <pc:sldMasterChg chg="addSp modSp modSldLayout">
        <pc:chgData name="Mohammed Fasha" userId="cc64f42d-a1a6-4f08-b97b-0c37f877119f" providerId="ADAL" clId="{D3520BFC-89CF-4CB5-8BC6-02854ED6C636}" dt="2024-10-16T09:31:03.810" v="239" actId="14100"/>
        <pc:sldMasterMkLst>
          <pc:docMk/>
          <pc:sldMasterMk cId="2573801746" sldId="2147483648"/>
        </pc:sldMasterMkLst>
        <pc:picChg chg="add mod">
          <ac:chgData name="Mohammed Fasha" userId="cc64f42d-a1a6-4f08-b97b-0c37f877119f" providerId="ADAL" clId="{D3520BFC-89CF-4CB5-8BC6-02854ED6C636}" dt="2024-10-16T09:26:36.505" v="117"/>
          <ac:picMkLst>
            <pc:docMk/>
            <pc:sldMasterMk cId="2573801746" sldId="2147483648"/>
            <ac:picMk id="7" creationId="{AF4320F6-19BF-1133-2EDD-A210E0F3792B}"/>
          </ac:picMkLst>
        </pc:picChg>
        <pc:picChg chg="add mod">
          <ac:chgData name="Mohammed Fasha" userId="cc64f42d-a1a6-4f08-b97b-0c37f877119f" providerId="ADAL" clId="{D3520BFC-89CF-4CB5-8BC6-02854ED6C636}" dt="2024-10-16T09:26:36.505" v="117"/>
          <ac:picMkLst>
            <pc:docMk/>
            <pc:sldMasterMk cId="2573801746" sldId="2147483648"/>
            <ac:picMk id="8" creationId="{209681C8-34CA-ECC5-8356-8F92339C24DA}"/>
          </ac:picMkLst>
        </pc:picChg>
        <pc:picChg chg="add mod">
          <ac:chgData name="Mohammed Fasha" userId="cc64f42d-a1a6-4f08-b97b-0c37f877119f" providerId="ADAL" clId="{D3520BFC-89CF-4CB5-8BC6-02854ED6C636}" dt="2024-10-16T09:26:36.505" v="117"/>
          <ac:picMkLst>
            <pc:docMk/>
            <pc:sldMasterMk cId="2573801746" sldId="2147483648"/>
            <ac:picMk id="9" creationId="{D32F9A66-1583-03D0-01B5-EAB11A75ABB7}"/>
          </ac:picMkLst>
        </pc:picChg>
        <pc:sldLayoutChg chg="addSp modSp">
          <pc:chgData name="Mohammed Fasha" userId="cc64f42d-a1a6-4f08-b97b-0c37f877119f" providerId="ADAL" clId="{D3520BFC-89CF-4CB5-8BC6-02854ED6C636}" dt="2024-10-16T09:26:29.266" v="116"/>
          <pc:sldLayoutMkLst>
            <pc:docMk/>
            <pc:sldMasterMk cId="2573801746" sldId="2147483648"/>
            <pc:sldLayoutMk cId="1871815692" sldId="2147483649"/>
          </pc:sldLayoutMkLst>
          <pc:picChg chg="add mod">
            <ac:chgData name="Mohammed Fasha" userId="cc64f42d-a1a6-4f08-b97b-0c37f877119f" providerId="ADAL" clId="{D3520BFC-89CF-4CB5-8BC6-02854ED6C636}" dt="2024-10-16T09:26:29.266" v="116"/>
            <ac:picMkLst>
              <pc:docMk/>
              <pc:sldMasterMk cId="2573801746" sldId="2147483648"/>
              <pc:sldLayoutMk cId="1871815692" sldId="2147483649"/>
              <ac:picMk id="7" creationId="{362BD534-FD14-DC83-966E-A743C20575C2}"/>
            </ac:picMkLst>
          </pc:picChg>
          <pc:picChg chg="add mod">
            <ac:chgData name="Mohammed Fasha" userId="cc64f42d-a1a6-4f08-b97b-0c37f877119f" providerId="ADAL" clId="{D3520BFC-89CF-4CB5-8BC6-02854ED6C636}" dt="2024-10-16T09:26:29.266" v="116"/>
            <ac:picMkLst>
              <pc:docMk/>
              <pc:sldMasterMk cId="2573801746" sldId="2147483648"/>
              <pc:sldLayoutMk cId="1871815692" sldId="2147483649"/>
              <ac:picMk id="8" creationId="{C2DD647E-7C10-CDC6-CD9C-B4C1BD6E474D}"/>
            </ac:picMkLst>
          </pc:picChg>
          <pc:picChg chg="add mod">
            <ac:chgData name="Mohammed Fasha" userId="cc64f42d-a1a6-4f08-b97b-0c37f877119f" providerId="ADAL" clId="{D3520BFC-89CF-4CB5-8BC6-02854ED6C636}" dt="2024-10-16T09:26:29.266" v="116"/>
            <ac:picMkLst>
              <pc:docMk/>
              <pc:sldMasterMk cId="2573801746" sldId="2147483648"/>
              <pc:sldLayoutMk cId="1871815692" sldId="2147483649"/>
              <ac:picMk id="9" creationId="{D3B8E1E8-22E1-FDC2-108E-33F8D43B6418}"/>
            </ac:picMkLst>
          </pc:picChg>
        </pc:sldLayoutChg>
        <pc:sldLayoutChg chg="modSp mod">
          <pc:chgData name="Mohammed Fasha" userId="cc64f42d-a1a6-4f08-b97b-0c37f877119f" providerId="ADAL" clId="{D3520BFC-89CF-4CB5-8BC6-02854ED6C636}" dt="2024-10-16T09:31:03.810" v="239" actId="14100"/>
          <pc:sldLayoutMkLst>
            <pc:docMk/>
            <pc:sldMasterMk cId="2573801746" sldId="2147483648"/>
            <pc:sldLayoutMk cId="3033015503" sldId="2147483650"/>
          </pc:sldLayoutMkLst>
          <pc:spChg chg="mod">
            <ac:chgData name="Mohammed Fasha" userId="cc64f42d-a1a6-4f08-b97b-0c37f877119f" providerId="ADAL" clId="{D3520BFC-89CF-4CB5-8BC6-02854ED6C636}" dt="2024-10-16T09:31:03.810" v="239" actId="14100"/>
            <ac:spMkLst>
              <pc:docMk/>
              <pc:sldMasterMk cId="2573801746" sldId="2147483648"/>
              <pc:sldLayoutMk cId="3033015503" sldId="2147483650"/>
              <ac:spMk id="2" creationId="{2D5B3F3C-1E16-4389-B985-D8A53EDEC091}"/>
            </ac:spMkLst>
          </pc:spChg>
        </pc:sldLayoutChg>
      </pc:sldMasterChg>
    </pc:docChg>
  </pc:docChgLst>
  <pc:docChgLst>
    <pc:chgData name="Mohammed Fasha" userId="cc64f42d-a1a6-4f08-b97b-0c37f877119f" providerId="ADAL" clId="{30B40AC3-5669-44FB-A9B9-80E8E88C9E32}"/>
    <pc:docChg chg="undo custSel addSld delSld modSld">
      <pc:chgData name="Mohammed Fasha" userId="cc64f42d-a1a6-4f08-b97b-0c37f877119f" providerId="ADAL" clId="{30B40AC3-5669-44FB-A9B9-80E8E88C9E32}" dt="2024-10-21T08:00:22.594" v="429" actId="207"/>
      <pc:docMkLst>
        <pc:docMk/>
      </pc:docMkLst>
      <pc:sldChg chg="modSp">
        <pc:chgData name="Mohammed Fasha" userId="cc64f42d-a1a6-4f08-b97b-0c37f877119f" providerId="ADAL" clId="{30B40AC3-5669-44FB-A9B9-80E8E88C9E32}" dt="2024-10-21T07:01:55.743" v="0" actId="207"/>
        <pc:sldMkLst>
          <pc:docMk/>
          <pc:sldMk cId="4051642265" sldId="268"/>
        </pc:sldMkLst>
        <pc:spChg chg="mod">
          <ac:chgData name="Mohammed Fasha" userId="cc64f42d-a1a6-4f08-b97b-0c37f877119f" providerId="ADAL" clId="{30B40AC3-5669-44FB-A9B9-80E8E88C9E32}" dt="2024-10-21T07:01:55.743" v="0" actId="207"/>
          <ac:spMkLst>
            <pc:docMk/>
            <pc:sldMk cId="4051642265" sldId="268"/>
            <ac:spMk id="3" creationId="{21FF2A87-8E89-4813-8BC6-A1CA52285D72}"/>
          </ac:spMkLst>
        </pc:spChg>
      </pc:sldChg>
      <pc:sldChg chg="modSp">
        <pc:chgData name="Mohammed Fasha" userId="cc64f42d-a1a6-4f08-b97b-0c37f877119f" providerId="ADAL" clId="{30B40AC3-5669-44FB-A9B9-80E8E88C9E32}" dt="2024-10-21T07:23:44.619" v="11"/>
        <pc:sldMkLst>
          <pc:docMk/>
          <pc:sldMk cId="1260131707" sldId="277"/>
        </pc:sldMkLst>
        <pc:graphicFrameChg chg="mod modGraphic">
          <ac:chgData name="Mohammed Fasha" userId="cc64f42d-a1a6-4f08-b97b-0c37f877119f" providerId="ADAL" clId="{30B40AC3-5669-44FB-A9B9-80E8E88C9E32}" dt="2024-10-21T07:23:44.619" v="11"/>
          <ac:graphicFrameMkLst>
            <pc:docMk/>
            <pc:sldMk cId="1260131707" sldId="277"/>
            <ac:graphicFrameMk id="30" creationId="{2E29D0CD-8485-4FE5-9164-CC49877EAD54}"/>
          </ac:graphicFrameMkLst>
        </pc:graphicFrameChg>
      </pc:sldChg>
      <pc:sldChg chg="addSp delSp modSp add del">
        <pc:chgData name="Mohammed Fasha" userId="cc64f42d-a1a6-4f08-b97b-0c37f877119f" providerId="ADAL" clId="{30B40AC3-5669-44FB-A9B9-80E8E88C9E32}" dt="2024-10-21T07:42:04.586" v="230" actId="2696"/>
        <pc:sldMkLst>
          <pc:docMk/>
          <pc:sldMk cId="3743348053" sldId="456"/>
        </pc:sldMkLst>
        <pc:spChg chg="del">
          <ac:chgData name="Mohammed Fasha" userId="cc64f42d-a1a6-4f08-b97b-0c37f877119f" providerId="ADAL" clId="{30B40AC3-5669-44FB-A9B9-80E8E88C9E32}" dt="2024-10-21T07:26:58.681" v="24"/>
          <ac:spMkLst>
            <pc:docMk/>
            <pc:sldMk cId="3743348053" sldId="456"/>
            <ac:spMk id="2" creationId="{A9FFD075-A058-477F-850B-3E31D91C2A39}"/>
          </ac:spMkLst>
        </pc:spChg>
        <pc:spChg chg="del mod">
          <ac:chgData name="Mohammed Fasha" userId="cc64f42d-a1a6-4f08-b97b-0c37f877119f" providerId="ADAL" clId="{30B40AC3-5669-44FB-A9B9-80E8E88C9E32}" dt="2024-10-21T07:26:58.681" v="24"/>
          <ac:spMkLst>
            <pc:docMk/>
            <pc:sldMk cId="3743348053" sldId="456"/>
            <ac:spMk id="3" creationId="{8157D0A7-407B-4121-ABED-4BD155427073}"/>
          </ac:spMkLst>
        </pc:spChg>
        <pc:spChg chg="add mod">
          <ac:chgData name="Mohammed Fasha" userId="cc64f42d-a1a6-4f08-b97b-0c37f877119f" providerId="ADAL" clId="{30B40AC3-5669-44FB-A9B9-80E8E88C9E32}" dt="2024-10-21T07:28:23.253" v="37" actId="403"/>
          <ac:spMkLst>
            <pc:docMk/>
            <pc:sldMk cId="3743348053" sldId="456"/>
            <ac:spMk id="4" creationId="{4A8AFAC7-5650-4DFB-9EDD-32A78B0A9314}"/>
          </ac:spMkLst>
        </pc:spChg>
      </pc:sldChg>
      <pc:sldChg chg="addSp delSp modSp add del">
        <pc:chgData name="Mohammed Fasha" userId="cc64f42d-a1a6-4f08-b97b-0c37f877119f" providerId="ADAL" clId="{30B40AC3-5669-44FB-A9B9-80E8E88C9E32}" dt="2024-10-21T07:43:37.674" v="248" actId="2696"/>
        <pc:sldMkLst>
          <pc:docMk/>
          <pc:sldMk cId="1914310957" sldId="457"/>
        </pc:sldMkLst>
        <pc:spChg chg="del">
          <ac:chgData name="Mohammed Fasha" userId="cc64f42d-a1a6-4f08-b97b-0c37f877119f" providerId="ADAL" clId="{30B40AC3-5669-44FB-A9B9-80E8E88C9E32}" dt="2024-10-21T07:31:49.167" v="39"/>
          <ac:spMkLst>
            <pc:docMk/>
            <pc:sldMk cId="1914310957" sldId="457"/>
            <ac:spMk id="2" creationId="{CF7336FA-8788-426D-B784-36D53D759E27}"/>
          </ac:spMkLst>
        </pc:spChg>
        <pc:spChg chg="del">
          <ac:chgData name="Mohammed Fasha" userId="cc64f42d-a1a6-4f08-b97b-0c37f877119f" providerId="ADAL" clId="{30B40AC3-5669-44FB-A9B9-80E8E88C9E32}" dt="2024-10-21T07:31:49.167" v="39"/>
          <ac:spMkLst>
            <pc:docMk/>
            <pc:sldMk cId="1914310957" sldId="457"/>
            <ac:spMk id="3" creationId="{174B71EF-F9C1-4952-A53A-BE076F384C2D}"/>
          </ac:spMkLst>
        </pc:spChg>
        <pc:spChg chg="add mod">
          <ac:chgData name="Mohammed Fasha" userId="cc64f42d-a1a6-4f08-b97b-0c37f877119f" providerId="ADAL" clId="{30B40AC3-5669-44FB-A9B9-80E8E88C9E32}" dt="2024-10-21T07:34:42.601" v="113" actId="20577"/>
          <ac:spMkLst>
            <pc:docMk/>
            <pc:sldMk cId="1914310957" sldId="457"/>
            <ac:spMk id="4" creationId="{D2E666BE-E74A-4207-8944-583A858B7BB2}"/>
          </ac:spMkLst>
        </pc:spChg>
      </pc:sldChg>
      <pc:sldChg chg="addSp delSp modSp add del">
        <pc:chgData name="Mohammed Fasha" userId="cc64f42d-a1a6-4f08-b97b-0c37f877119f" providerId="ADAL" clId="{30B40AC3-5669-44FB-A9B9-80E8E88C9E32}" dt="2024-10-21T07:43:44.968" v="251" actId="2696"/>
        <pc:sldMkLst>
          <pc:docMk/>
          <pc:sldMk cId="1563484610" sldId="458"/>
        </pc:sldMkLst>
        <pc:spChg chg="del">
          <ac:chgData name="Mohammed Fasha" userId="cc64f42d-a1a6-4f08-b97b-0c37f877119f" providerId="ADAL" clId="{30B40AC3-5669-44FB-A9B9-80E8E88C9E32}" dt="2024-10-21T07:32:27.011" v="51"/>
          <ac:spMkLst>
            <pc:docMk/>
            <pc:sldMk cId="1563484610" sldId="458"/>
            <ac:spMk id="2" creationId="{099487FE-030F-4FAC-89C1-22411DDA67C5}"/>
          </ac:spMkLst>
        </pc:spChg>
        <pc:spChg chg="del">
          <ac:chgData name="Mohammed Fasha" userId="cc64f42d-a1a6-4f08-b97b-0c37f877119f" providerId="ADAL" clId="{30B40AC3-5669-44FB-A9B9-80E8E88C9E32}" dt="2024-10-21T07:32:27.011" v="51"/>
          <ac:spMkLst>
            <pc:docMk/>
            <pc:sldMk cId="1563484610" sldId="458"/>
            <ac:spMk id="3" creationId="{8FEBA0D6-EE51-4E86-83A2-49093A7F5095}"/>
          </ac:spMkLst>
        </pc:spChg>
        <pc:spChg chg="add mod">
          <ac:chgData name="Mohammed Fasha" userId="cc64f42d-a1a6-4f08-b97b-0c37f877119f" providerId="ADAL" clId="{30B40AC3-5669-44FB-A9B9-80E8E88C9E32}" dt="2024-10-21T07:38:41.486" v="181" actId="20577"/>
          <ac:spMkLst>
            <pc:docMk/>
            <pc:sldMk cId="1563484610" sldId="458"/>
            <ac:spMk id="4" creationId="{FAD60893-FDDA-4CB5-9ABD-12AAC81476BB}"/>
          </ac:spMkLst>
        </pc:spChg>
      </pc:sldChg>
      <pc:sldChg chg="addSp delSp modSp add del">
        <pc:chgData name="Mohammed Fasha" userId="cc64f42d-a1a6-4f08-b97b-0c37f877119f" providerId="ADAL" clId="{30B40AC3-5669-44FB-A9B9-80E8E88C9E32}" dt="2024-10-21T07:43:48.926" v="253" actId="2696"/>
        <pc:sldMkLst>
          <pc:docMk/>
          <pc:sldMk cId="3782395966" sldId="459"/>
        </pc:sldMkLst>
        <pc:spChg chg="del">
          <ac:chgData name="Mohammed Fasha" userId="cc64f42d-a1a6-4f08-b97b-0c37f877119f" providerId="ADAL" clId="{30B40AC3-5669-44FB-A9B9-80E8E88C9E32}" dt="2024-10-21T07:33:37.115" v="72"/>
          <ac:spMkLst>
            <pc:docMk/>
            <pc:sldMk cId="3782395966" sldId="459"/>
            <ac:spMk id="2" creationId="{38A7DD79-0C90-420A-87BB-2C6B4F48BB66}"/>
          </ac:spMkLst>
        </pc:spChg>
        <pc:spChg chg="del">
          <ac:chgData name="Mohammed Fasha" userId="cc64f42d-a1a6-4f08-b97b-0c37f877119f" providerId="ADAL" clId="{30B40AC3-5669-44FB-A9B9-80E8E88C9E32}" dt="2024-10-21T07:33:37.115" v="72"/>
          <ac:spMkLst>
            <pc:docMk/>
            <pc:sldMk cId="3782395966" sldId="459"/>
            <ac:spMk id="3" creationId="{A999F354-ABED-41CF-BF8E-C98868371F1E}"/>
          </ac:spMkLst>
        </pc:spChg>
        <pc:spChg chg="add mod">
          <ac:chgData name="Mohammed Fasha" userId="cc64f42d-a1a6-4f08-b97b-0c37f877119f" providerId="ADAL" clId="{30B40AC3-5669-44FB-A9B9-80E8E88C9E32}" dt="2024-10-21T07:40:13.124" v="229" actId="6549"/>
          <ac:spMkLst>
            <pc:docMk/>
            <pc:sldMk cId="3782395966" sldId="459"/>
            <ac:spMk id="4" creationId="{931CA542-0DDC-4EE8-B424-27E67F6B71A3}"/>
          </ac:spMkLst>
        </pc:spChg>
      </pc:sldChg>
      <pc:sldChg chg="addSp delSp modSp add">
        <pc:chgData name="Mohammed Fasha" userId="cc64f42d-a1a6-4f08-b97b-0c37f877119f" providerId="ADAL" clId="{30B40AC3-5669-44FB-A9B9-80E8E88C9E32}" dt="2024-10-21T07:58:46.456" v="410" actId="207"/>
        <pc:sldMkLst>
          <pc:docMk/>
          <pc:sldMk cId="713799975" sldId="460"/>
        </pc:sldMkLst>
        <pc:spChg chg="del">
          <ac:chgData name="Mohammed Fasha" userId="cc64f42d-a1a6-4f08-b97b-0c37f877119f" providerId="ADAL" clId="{30B40AC3-5669-44FB-A9B9-80E8E88C9E32}" dt="2024-10-21T07:33:33.202" v="71"/>
          <ac:spMkLst>
            <pc:docMk/>
            <pc:sldMk cId="713799975" sldId="460"/>
            <ac:spMk id="2" creationId="{09B13FA1-2D7B-4439-8931-79989D2EA692}"/>
          </ac:spMkLst>
        </pc:spChg>
        <pc:spChg chg="del">
          <ac:chgData name="Mohammed Fasha" userId="cc64f42d-a1a6-4f08-b97b-0c37f877119f" providerId="ADAL" clId="{30B40AC3-5669-44FB-A9B9-80E8E88C9E32}" dt="2024-10-21T07:33:33.202" v="71"/>
          <ac:spMkLst>
            <pc:docMk/>
            <pc:sldMk cId="713799975" sldId="460"/>
            <ac:spMk id="3" creationId="{9C91DB3E-D104-4002-AF36-18FBBF140A76}"/>
          </ac:spMkLst>
        </pc:spChg>
        <pc:spChg chg="add mod">
          <ac:chgData name="Mohammed Fasha" userId="cc64f42d-a1a6-4f08-b97b-0c37f877119f" providerId="ADAL" clId="{30B40AC3-5669-44FB-A9B9-80E8E88C9E32}" dt="2024-10-21T07:58:46.456" v="410" actId="207"/>
          <ac:spMkLst>
            <pc:docMk/>
            <pc:sldMk cId="713799975" sldId="460"/>
            <ac:spMk id="4" creationId="{46282CA3-25AB-4797-AE1F-89B85CED5039}"/>
          </ac:spMkLst>
        </pc:spChg>
      </pc:sldChg>
      <pc:sldChg chg="addSp delSp modSp add">
        <pc:chgData name="Mohammed Fasha" userId="cc64f42d-a1a6-4f08-b97b-0c37f877119f" providerId="ADAL" clId="{30B40AC3-5669-44FB-A9B9-80E8E88C9E32}" dt="2024-10-21T08:00:22.594" v="429" actId="207"/>
        <pc:sldMkLst>
          <pc:docMk/>
          <pc:sldMk cId="1559487564" sldId="461"/>
        </pc:sldMkLst>
        <pc:spChg chg="del">
          <ac:chgData name="Mohammed Fasha" userId="cc64f42d-a1a6-4f08-b97b-0c37f877119f" providerId="ADAL" clId="{30B40AC3-5669-44FB-A9B9-80E8E88C9E32}" dt="2024-10-21T07:33:30.836" v="70"/>
          <ac:spMkLst>
            <pc:docMk/>
            <pc:sldMk cId="1559487564" sldId="461"/>
            <ac:spMk id="2" creationId="{344F86D0-A5AC-4B0D-91A4-A1C17A8DC9BD}"/>
          </ac:spMkLst>
        </pc:spChg>
        <pc:spChg chg="del">
          <ac:chgData name="Mohammed Fasha" userId="cc64f42d-a1a6-4f08-b97b-0c37f877119f" providerId="ADAL" clId="{30B40AC3-5669-44FB-A9B9-80E8E88C9E32}" dt="2024-10-21T07:33:30.836" v="70"/>
          <ac:spMkLst>
            <pc:docMk/>
            <pc:sldMk cId="1559487564" sldId="461"/>
            <ac:spMk id="3" creationId="{32055EFC-D3AD-4D60-8F8C-2F7D1A42BA40}"/>
          </ac:spMkLst>
        </pc:spChg>
        <pc:spChg chg="add mod">
          <ac:chgData name="Mohammed Fasha" userId="cc64f42d-a1a6-4f08-b97b-0c37f877119f" providerId="ADAL" clId="{30B40AC3-5669-44FB-A9B9-80E8E88C9E32}" dt="2024-10-21T08:00:22.594" v="429" actId="207"/>
          <ac:spMkLst>
            <pc:docMk/>
            <pc:sldMk cId="1559487564" sldId="461"/>
            <ac:spMk id="4" creationId="{C506341A-8429-4EB9-9B53-E5C8DEECBD22}"/>
          </ac:spMkLst>
        </pc:spChg>
      </pc:sldChg>
      <pc:sldChg chg="addSp delSp modSp add">
        <pc:chgData name="Mohammed Fasha" userId="cc64f42d-a1a6-4f08-b97b-0c37f877119f" providerId="ADAL" clId="{30B40AC3-5669-44FB-A9B9-80E8E88C9E32}" dt="2024-10-21T07:54:42.825" v="379" actId="207"/>
        <pc:sldMkLst>
          <pc:docMk/>
          <pc:sldMk cId="3087456825" sldId="462"/>
        </pc:sldMkLst>
        <pc:spChg chg="del">
          <ac:chgData name="Mohammed Fasha" userId="cc64f42d-a1a6-4f08-b97b-0c37f877119f" providerId="ADAL" clId="{30B40AC3-5669-44FB-A9B9-80E8E88C9E32}" dt="2024-10-21T07:42:13.655" v="233"/>
          <ac:spMkLst>
            <pc:docMk/>
            <pc:sldMk cId="3087456825" sldId="462"/>
            <ac:spMk id="2" creationId="{C2D62A35-9137-402E-A552-59BDA1D9BBDC}"/>
          </ac:spMkLst>
        </pc:spChg>
        <pc:spChg chg="del mod">
          <ac:chgData name="Mohammed Fasha" userId="cc64f42d-a1a6-4f08-b97b-0c37f877119f" providerId="ADAL" clId="{30B40AC3-5669-44FB-A9B9-80E8E88C9E32}" dt="2024-10-21T07:42:44.626" v="239" actId="478"/>
          <ac:spMkLst>
            <pc:docMk/>
            <pc:sldMk cId="3087456825" sldId="462"/>
            <ac:spMk id="3" creationId="{0E14B895-3AFA-4828-AD32-326C001E72DC}"/>
          </ac:spMkLst>
        </pc:spChg>
        <pc:spChg chg="add mod">
          <ac:chgData name="Mohammed Fasha" userId="cc64f42d-a1a6-4f08-b97b-0c37f877119f" providerId="ADAL" clId="{30B40AC3-5669-44FB-A9B9-80E8E88C9E32}" dt="2024-10-21T07:54:42.825" v="379" actId="207"/>
          <ac:spMkLst>
            <pc:docMk/>
            <pc:sldMk cId="3087456825" sldId="462"/>
            <ac:spMk id="4" creationId="{A4C2D5F8-BE48-45B5-A4B0-BBBBD52ADF1E}"/>
          </ac:spMkLst>
        </pc:spChg>
      </pc:sldChg>
      <pc:sldChg chg="addSp delSp modSp add">
        <pc:chgData name="Mohammed Fasha" userId="cc64f42d-a1a6-4f08-b97b-0c37f877119f" providerId="ADAL" clId="{30B40AC3-5669-44FB-A9B9-80E8E88C9E32}" dt="2024-10-21T07:56:10.314" v="392" actId="14100"/>
        <pc:sldMkLst>
          <pc:docMk/>
          <pc:sldMk cId="1869085755" sldId="463"/>
        </pc:sldMkLst>
        <pc:spChg chg="add mod">
          <ac:chgData name="Mohammed Fasha" userId="cc64f42d-a1a6-4f08-b97b-0c37f877119f" providerId="ADAL" clId="{30B40AC3-5669-44FB-A9B9-80E8E88C9E32}" dt="2024-10-21T07:56:10.314" v="392" actId="14100"/>
          <ac:spMkLst>
            <pc:docMk/>
            <pc:sldMk cId="1869085755" sldId="463"/>
            <ac:spMk id="2" creationId="{21269AA9-F7B2-45BE-8EF6-8BF442FDB0EB}"/>
          </ac:spMkLst>
        </pc:spChg>
        <pc:spChg chg="del">
          <ac:chgData name="Mohammed Fasha" userId="cc64f42d-a1a6-4f08-b97b-0c37f877119f" providerId="ADAL" clId="{30B40AC3-5669-44FB-A9B9-80E8E88C9E32}" dt="2024-10-21T07:43:40.285" v="249"/>
          <ac:spMkLst>
            <pc:docMk/>
            <pc:sldMk cId="1869085755" sldId="463"/>
            <ac:spMk id="4" creationId="{A4C2D5F8-BE48-45B5-A4B0-BBBBD52ADF1E}"/>
          </ac:spMkLst>
        </pc:spChg>
      </pc:sldChg>
      <pc:sldChg chg="addSp modSp add">
        <pc:chgData name="Mohammed Fasha" userId="cc64f42d-a1a6-4f08-b97b-0c37f877119f" providerId="ADAL" clId="{30B40AC3-5669-44FB-A9B9-80E8E88C9E32}" dt="2024-10-21T07:56:43.392" v="396" actId="5793"/>
        <pc:sldMkLst>
          <pc:docMk/>
          <pc:sldMk cId="4139560" sldId="464"/>
        </pc:sldMkLst>
        <pc:spChg chg="add mod">
          <ac:chgData name="Mohammed Fasha" userId="cc64f42d-a1a6-4f08-b97b-0c37f877119f" providerId="ADAL" clId="{30B40AC3-5669-44FB-A9B9-80E8E88C9E32}" dt="2024-10-21T07:56:43.392" v="396" actId="5793"/>
          <ac:spMkLst>
            <pc:docMk/>
            <pc:sldMk cId="4139560" sldId="464"/>
            <ac:spMk id="2" creationId="{238DFF5C-CB6C-4CB1-B193-99DF5D0FC074}"/>
          </ac:spMkLst>
        </pc:spChg>
      </pc:sldChg>
      <pc:sldChg chg="addSp modSp add">
        <pc:chgData name="Mohammed Fasha" userId="cc64f42d-a1a6-4f08-b97b-0c37f877119f" providerId="ADAL" clId="{30B40AC3-5669-44FB-A9B9-80E8E88C9E32}" dt="2024-10-21T07:57:39.264" v="404" actId="207"/>
        <pc:sldMkLst>
          <pc:docMk/>
          <pc:sldMk cId="277181267" sldId="465"/>
        </pc:sldMkLst>
        <pc:spChg chg="add mod">
          <ac:chgData name="Mohammed Fasha" userId="cc64f42d-a1a6-4f08-b97b-0c37f877119f" providerId="ADAL" clId="{30B40AC3-5669-44FB-A9B9-80E8E88C9E32}" dt="2024-10-21T07:57:39.264" v="404" actId="207"/>
          <ac:spMkLst>
            <pc:docMk/>
            <pc:sldMk cId="277181267" sldId="465"/>
            <ac:spMk id="2" creationId="{F002FBF9-C37A-4DFC-8DB1-8F41EEC69B01}"/>
          </ac:spMkLst>
        </pc:spChg>
      </pc:sldChg>
    </pc:docChg>
  </pc:docChgLst>
  <pc:docChgLst>
    <pc:chgData name="Mohammed Fasha" userId="cc64f42d-a1a6-4f08-b97b-0c37f877119f" providerId="ADAL" clId="{30DD28B9-8B97-487C-83EE-EC2EB54F3F9E}"/>
    <pc:docChg chg="undo custSel modSld">
      <pc:chgData name="Mohammed Fasha" userId="cc64f42d-a1a6-4f08-b97b-0c37f877119f" providerId="ADAL" clId="{30DD28B9-8B97-487C-83EE-EC2EB54F3F9E}" dt="2024-10-17T03:04:01.750" v="11" actId="1076"/>
      <pc:docMkLst>
        <pc:docMk/>
      </pc:docMkLst>
      <pc:sldChg chg="modSp mod">
        <pc:chgData name="Mohammed Fasha" userId="cc64f42d-a1a6-4f08-b97b-0c37f877119f" providerId="ADAL" clId="{30DD28B9-8B97-487C-83EE-EC2EB54F3F9E}" dt="2024-10-16T20:03:44.325" v="2" actId="20577"/>
        <pc:sldMkLst>
          <pc:docMk/>
          <pc:sldMk cId="1162554463" sldId="257"/>
        </pc:sldMkLst>
        <pc:spChg chg="mod">
          <ac:chgData name="Mohammed Fasha" userId="cc64f42d-a1a6-4f08-b97b-0c37f877119f" providerId="ADAL" clId="{30DD28B9-8B97-487C-83EE-EC2EB54F3F9E}" dt="2024-10-16T20:03:44.325" v="2" actId="20577"/>
          <ac:spMkLst>
            <pc:docMk/>
            <pc:sldMk cId="1162554463" sldId="257"/>
            <ac:spMk id="2" creationId="{8BE518FD-B81F-466C-AD85-5DDC967653B4}"/>
          </ac:spMkLst>
        </pc:spChg>
      </pc:sldChg>
      <pc:sldChg chg="modSp mod">
        <pc:chgData name="Mohammed Fasha" userId="cc64f42d-a1a6-4f08-b97b-0c37f877119f" providerId="ADAL" clId="{30DD28B9-8B97-487C-83EE-EC2EB54F3F9E}" dt="2024-10-16T20:03:53.393" v="4" actId="113"/>
        <pc:sldMkLst>
          <pc:docMk/>
          <pc:sldMk cId="706735111" sldId="258"/>
        </pc:sldMkLst>
        <pc:spChg chg="mod">
          <ac:chgData name="Mohammed Fasha" userId="cc64f42d-a1a6-4f08-b97b-0c37f877119f" providerId="ADAL" clId="{30DD28B9-8B97-487C-83EE-EC2EB54F3F9E}" dt="2024-10-16T20:03:53.393" v="4" actId="113"/>
          <ac:spMkLst>
            <pc:docMk/>
            <pc:sldMk cId="706735111" sldId="258"/>
            <ac:spMk id="2" creationId="{9288F61D-F3F3-4CF5-8002-3AC25EDB8819}"/>
          </ac:spMkLst>
        </pc:spChg>
      </pc:sldChg>
      <pc:sldChg chg="addSp delSp modSp mod">
        <pc:chgData name="Mohammed Fasha" userId="cc64f42d-a1a6-4f08-b97b-0c37f877119f" providerId="ADAL" clId="{30DD28B9-8B97-487C-83EE-EC2EB54F3F9E}" dt="2024-10-16T20:04:08.776" v="6"/>
        <pc:sldMkLst>
          <pc:docMk/>
          <pc:sldMk cId="2433706687" sldId="267"/>
        </pc:sldMkLst>
        <pc:picChg chg="del">
          <ac:chgData name="Mohammed Fasha" userId="cc64f42d-a1a6-4f08-b97b-0c37f877119f" providerId="ADAL" clId="{30DD28B9-8B97-487C-83EE-EC2EB54F3F9E}" dt="2024-10-16T20:04:07.330" v="5" actId="478"/>
          <ac:picMkLst>
            <pc:docMk/>
            <pc:sldMk cId="2433706687" sldId="267"/>
            <ac:picMk id="4" creationId="{D3DFDFF8-AB92-4467-A875-2BF47363F467}"/>
          </ac:picMkLst>
        </pc:picChg>
        <pc:picChg chg="add mod">
          <ac:chgData name="Mohammed Fasha" userId="cc64f42d-a1a6-4f08-b97b-0c37f877119f" providerId="ADAL" clId="{30DD28B9-8B97-487C-83EE-EC2EB54F3F9E}" dt="2024-10-16T20:04:08.776" v="6"/>
          <ac:picMkLst>
            <pc:docMk/>
            <pc:sldMk cId="2433706687" sldId="267"/>
            <ac:picMk id="5" creationId="{711CA3BE-8294-49EB-C075-FBD0A45AE456}"/>
          </ac:picMkLst>
        </pc:picChg>
      </pc:sldChg>
      <pc:sldChg chg="addSp delSp modSp mod">
        <pc:chgData name="Mohammed Fasha" userId="cc64f42d-a1a6-4f08-b97b-0c37f877119f" providerId="ADAL" clId="{30DD28B9-8B97-487C-83EE-EC2EB54F3F9E}" dt="2024-10-16T20:04:23.488" v="10" actId="27636"/>
        <pc:sldMkLst>
          <pc:docMk/>
          <pc:sldMk cId="3925652072" sldId="271"/>
        </pc:sldMkLst>
        <pc:spChg chg="mod">
          <ac:chgData name="Mohammed Fasha" userId="cc64f42d-a1a6-4f08-b97b-0c37f877119f" providerId="ADAL" clId="{30DD28B9-8B97-487C-83EE-EC2EB54F3F9E}" dt="2024-10-16T20:04:23.488" v="10" actId="27636"/>
          <ac:spMkLst>
            <pc:docMk/>
            <pc:sldMk cId="3925652072" sldId="271"/>
            <ac:spMk id="3" creationId="{87120F09-B855-46F4-976C-8E2C0397ACE7}"/>
          </ac:spMkLst>
        </pc:spChg>
        <pc:picChg chg="del">
          <ac:chgData name="Mohammed Fasha" userId="cc64f42d-a1a6-4f08-b97b-0c37f877119f" providerId="ADAL" clId="{30DD28B9-8B97-487C-83EE-EC2EB54F3F9E}" dt="2024-10-16T20:04:18.644" v="7" actId="478"/>
          <ac:picMkLst>
            <pc:docMk/>
            <pc:sldMk cId="3925652072" sldId="271"/>
            <ac:picMk id="4" creationId="{5FCFED86-3233-47CE-8852-680ED6082B0C}"/>
          </ac:picMkLst>
        </pc:picChg>
        <pc:picChg chg="add mod">
          <ac:chgData name="Mohammed Fasha" userId="cc64f42d-a1a6-4f08-b97b-0c37f877119f" providerId="ADAL" clId="{30DD28B9-8B97-487C-83EE-EC2EB54F3F9E}" dt="2024-10-16T20:04:19.535" v="8"/>
          <ac:picMkLst>
            <pc:docMk/>
            <pc:sldMk cId="3925652072" sldId="271"/>
            <ac:picMk id="5" creationId="{597389B4-53D0-2971-A749-E12EA0B32C75}"/>
          </ac:picMkLst>
        </pc:picChg>
      </pc:sldChg>
      <pc:sldChg chg="modSp mod">
        <pc:chgData name="Mohammed Fasha" userId="cc64f42d-a1a6-4f08-b97b-0c37f877119f" providerId="ADAL" clId="{30DD28B9-8B97-487C-83EE-EC2EB54F3F9E}" dt="2024-10-17T03:04:01.750" v="11" actId="1076"/>
        <pc:sldMkLst>
          <pc:docMk/>
          <pc:sldMk cId="1489447582" sldId="455"/>
        </pc:sldMkLst>
        <pc:picChg chg="mod">
          <ac:chgData name="Mohammed Fasha" userId="cc64f42d-a1a6-4f08-b97b-0c37f877119f" providerId="ADAL" clId="{30DD28B9-8B97-487C-83EE-EC2EB54F3F9E}" dt="2024-10-17T03:04:01.750" v="11" actId="1076"/>
          <ac:picMkLst>
            <pc:docMk/>
            <pc:sldMk cId="1489447582" sldId="455"/>
            <ac:picMk id="6" creationId="{87387D1D-1AA9-EA47-F9E0-B5509D9C1DE4}"/>
          </ac:picMkLst>
        </pc:picChg>
      </pc:sldChg>
    </pc:docChg>
  </pc:docChgLst>
  <pc:docChgLst>
    <pc:chgData name="Mohammed Fasha" userId="cc64f42d-a1a6-4f08-b97b-0c37f877119f" providerId="ADAL" clId="{985CD171-9E4A-4264-B045-872AAA800AE3}"/>
    <pc:docChg chg="undo custSel addSld delSld modSld sldOrd">
      <pc:chgData name="Mohammed Fasha" userId="cc64f42d-a1a6-4f08-b97b-0c37f877119f" providerId="ADAL" clId="{985CD171-9E4A-4264-B045-872AAA800AE3}" dt="2024-10-16T08:02:59.311" v="633" actId="404"/>
      <pc:docMkLst>
        <pc:docMk/>
      </pc:docMkLst>
      <pc:sldChg chg="modSp">
        <pc:chgData name="Mohammed Fasha" userId="cc64f42d-a1a6-4f08-b97b-0c37f877119f" providerId="ADAL" clId="{985CD171-9E4A-4264-B045-872AAA800AE3}" dt="2024-10-16T07:15:21.970" v="481" actId="27636"/>
        <pc:sldMkLst>
          <pc:docMk/>
          <pc:sldMk cId="1162554463" sldId="257"/>
        </pc:sldMkLst>
        <pc:spChg chg="mod">
          <ac:chgData name="Mohammed Fasha" userId="cc64f42d-a1a6-4f08-b97b-0c37f877119f" providerId="ADAL" clId="{985CD171-9E4A-4264-B045-872AAA800AE3}" dt="2024-10-16T07:15:21.970" v="481" actId="27636"/>
          <ac:spMkLst>
            <pc:docMk/>
            <pc:sldMk cId="1162554463" sldId="257"/>
            <ac:spMk id="3" creationId="{1A647627-019E-4599-BFE9-83A7DEA04B6D}"/>
          </ac:spMkLst>
        </pc:spChg>
      </pc:sldChg>
      <pc:sldChg chg="addSp modSp">
        <pc:chgData name="Mohammed Fasha" userId="cc64f42d-a1a6-4f08-b97b-0c37f877119f" providerId="ADAL" clId="{985CD171-9E4A-4264-B045-872AAA800AE3}" dt="2024-10-16T07:06:03.884" v="437" actId="1076"/>
        <pc:sldMkLst>
          <pc:docMk/>
          <pc:sldMk cId="706735111" sldId="258"/>
        </pc:sldMkLst>
        <pc:spChg chg="mod">
          <ac:chgData name="Mohammed Fasha" userId="cc64f42d-a1a6-4f08-b97b-0c37f877119f" providerId="ADAL" clId="{985CD171-9E4A-4264-B045-872AAA800AE3}" dt="2024-10-16T06:36:35.765" v="5" actId="20577"/>
          <ac:spMkLst>
            <pc:docMk/>
            <pc:sldMk cId="706735111" sldId="258"/>
            <ac:spMk id="2" creationId="{9288F61D-F3F3-4CF5-8002-3AC25EDB8819}"/>
          </ac:spMkLst>
        </pc:spChg>
        <pc:spChg chg="mod">
          <ac:chgData name="Mohammed Fasha" userId="cc64f42d-a1a6-4f08-b97b-0c37f877119f" providerId="ADAL" clId="{985CD171-9E4A-4264-B045-872AAA800AE3}" dt="2024-10-16T07:05:49.195" v="430" actId="27636"/>
          <ac:spMkLst>
            <pc:docMk/>
            <pc:sldMk cId="706735111" sldId="258"/>
            <ac:spMk id="3" creationId="{21FF2A87-8E89-4813-8BC6-A1CA52285D72}"/>
          </ac:spMkLst>
        </pc:spChg>
        <pc:picChg chg="add mod">
          <ac:chgData name="Mohammed Fasha" userId="cc64f42d-a1a6-4f08-b97b-0c37f877119f" providerId="ADAL" clId="{985CD171-9E4A-4264-B045-872AAA800AE3}" dt="2024-10-16T07:06:03.884" v="437" actId="1076"/>
          <ac:picMkLst>
            <pc:docMk/>
            <pc:sldMk cId="706735111" sldId="258"/>
            <ac:picMk id="2050" creationId="{AA68ACC8-5427-41F6-A099-9DE9A9BF7361}"/>
          </ac:picMkLst>
        </pc:picChg>
      </pc:sldChg>
      <pc:sldChg chg="addSp delSp modSp ord">
        <pc:chgData name="Mohammed Fasha" userId="cc64f42d-a1a6-4f08-b97b-0c37f877119f" providerId="ADAL" clId="{985CD171-9E4A-4264-B045-872AAA800AE3}" dt="2024-10-16T07:00:38.831" v="349" actId="207"/>
        <pc:sldMkLst>
          <pc:docMk/>
          <pc:sldMk cId="4289469650" sldId="261"/>
        </pc:sldMkLst>
        <pc:spChg chg="mod">
          <ac:chgData name="Mohammed Fasha" userId="cc64f42d-a1a6-4f08-b97b-0c37f877119f" providerId="ADAL" clId="{985CD171-9E4A-4264-B045-872AAA800AE3}" dt="2024-10-16T06:39:15.585" v="58" actId="20577"/>
          <ac:spMkLst>
            <pc:docMk/>
            <pc:sldMk cId="4289469650" sldId="261"/>
            <ac:spMk id="2" creationId="{9288F61D-F3F3-4CF5-8002-3AC25EDB8819}"/>
          </ac:spMkLst>
        </pc:spChg>
        <pc:spChg chg="mod">
          <ac:chgData name="Mohammed Fasha" userId="cc64f42d-a1a6-4f08-b97b-0c37f877119f" providerId="ADAL" clId="{985CD171-9E4A-4264-B045-872AAA800AE3}" dt="2024-10-16T07:00:38.831" v="349" actId="207"/>
          <ac:spMkLst>
            <pc:docMk/>
            <pc:sldMk cId="4289469650" sldId="261"/>
            <ac:spMk id="3" creationId="{21FF2A87-8E89-4813-8BC6-A1CA52285D72}"/>
          </ac:spMkLst>
        </pc:spChg>
        <pc:picChg chg="add del mod">
          <ac:chgData name="Mohammed Fasha" userId="cc64f42d-a1a6-4f08-b97b-0c37f877119f" providerId="ADAL" clId="{985CD171-9E4A-4264-B045-872AAA800AE3}" dt="2024-10-16T06:43:28.592" v="121"/>
          <ac:picMkLst>
            <pc:docMk/>
            <pc:sldMk cId="4289469650" sldId="261"/>
            <ac:picMk id="4" creationId="{C7CD0943-6DB6-4AC5-8B9C-6F6EE2801ACA}"/>
          </ac:picMkLst>
        </pc:picChg>
      </pc:sldChg>
      <pc:sldChg chg="addSp delSp modSp ord">
        <pc:chgData name="Mohammed Fasha" userId="cc64f42d-a1a6-4f08-b97b-0c37f877119f" providerId="ADAL" clId="{985CD171-9E4A-4264-B045-872AAA800AE3}" dt="2024-10-16T06:46:39.846" v="191" actId="14100"/>
        <pc:sldMkLst>
          <pc:docMk/>
          <pc:sldMk cId="4130133658" sldId="262"/>
        </pc:sldMkLst>
        <pc:spChg chg="del">
          <ac:chgData name="Mohammed Fasha" userId="cc64f42d-a1a6-4f08-b97b-0c37f877119f" providerId="ADAL" clId="{985CD171-9E4A-4264-B045-872AAA800AE3}" dt="2024-10-16T06:46:34.171" v="188" actId="478"/>
          <ac:spMkLst>
            <pc:docMk/>
            <pc:sldMk cId="4130133658" sldId="262"/>
            <ac:spMk id="2" creationId="{9288F61D-F3F3-4CF5-8002-3AC25EDB8819}"/>
          </ac:spMkLst>
        </pc:spChg>
        <pc:spChg chg="del">
          <ac:chgData name="Mohammed Fasha" userId="cc64f42d-a1a6-4f08-b97b-0c37f877119f" providerId="ADAL" clId="{985CD171-9E4A-4264-B045-872AAA800AE3}" dt="2024-10-16T06:45:08.604" v="162"/>
          <ac:spMkLst>
            <pc:docMk/>
            <pc:sldMk cId="4130133658" sldId="262"/>
            <ac:spMk id="3" creationId="{21FF2A87-8E89-4813-8BC6-A1CA52285D72}"/>
          </ac:spMkLst>
        </pc:spChg>
        <pc:spChg chg="add">
          <ac:chgData name="Mohammed Fasha" userId="cc64f42d-a1a6-4f08-b97b-0c37f877119f" providerId="ADAL" clId="{985CD171-9E4A-4264-B045-872AAA800AE3}" dt="2024-10-16T06:46:34.610" v="189"/>
          <ac:spMkLst>
            <pc:docMk/>
            <pc:sldMk cId="4130133658" sldId="262"/>
            <ac:spMk id="5" creationId="{6897A2DA-C13C-4666-9469-D4969E1A0D04}"/>
          </ac:spMkLst>
        </pc:spChg>
        <pc:picChg chg="add mod">
          <ac:chgData name="Mohammed Fasha" userId="cc64f42d-a1a6-4f08-b97b-0c37f877119f" providerId="ADAL" clId="{985CD171-9E4A-4264-B045-872AAA800AE3}" dt="2024-10-16T06:46:39.846" v="191" actId="14100"/>
          <ac:picMkLst>
            <pc:docMk/>
            <pc:sldMk cId="4130133658" sldId="262"/>
            <ac:picMk id="4" creationId="{4D1A933D-0C9F-4D19-BACA-5A1F0B3554E9}"/>
          </ac:picMkLst>
        </pc:picChg>
      </pc:sldChg>
      <pc:sldChg chg="addSp modSp ord">
        <pc:chgData name="Mohammed Fasha" userId="cc64f42d-a1a6-4f08-b97b-0c37f877119f" providerId="ADAL" clId="{985CD171-9E4A-4264-B045-872AAA800AE3}" dt="2024-10-16T07:55:18.576" v="615" actId="207"/>
        <pc:sldMkLst>
          <pc:docMk/>
          <pc:sldMk cId="4074862586" sldId="263"/>
        </pc:sldMkLst>
        <pc:spChg chg="mod">
          <ac:chgData name="Mohammed Fasha" userId="cc64f42d-a1a6-4f08-b97b-0c37f877119f" providerId="ADAL" clId="{985CD171-9E4A-4264-B045-872AAA800AE3}" dt="2024-10-16T06:45:48.950" v="179" actId="20577"/>
          <ac:spMkLst>
            <pc:docMk/>
            <pc:sldMk cId="4074862586" sldId="263"/>
            <ac:spMk id="2" creationId="{9288F61D-F3F3-4CF5-8002-3AC25EDB8819}"/>
          </ac:spMkLst>
        </pc:spChg>
        <pc:spChg chg="mod">
          <ac:chgData name="Mohammed Fasha" userId="cc64f42d-a1a6-4f08-b97b-0c37f877119f" providerId="ADAL" clId="{985CD171-9E4A-4264-B045-872AAA800AE3}" dt="2024-10-16T07:55:18.576" v="615" actId="207"/>
          <ac:spMkLst>
            <pc:docMk/>
            <pc:sldMk cId="4074862586" sldId="263"/>
            <ac:spMk id="3" creationId="{21FF2A87-8E89-4813-8BC6-A1CA52285D72}"/>
          </ac:spMkLst>
        </pc:spChg>
        <pc:picChg chg="add mod">
          <ac:chgData name="Mohammed Fasha" userId="cc64f42d-a1a6-4f08-b97b-0c37f877119f" providerId="ADAL" clId="{985CD171-9E4A-4264-B045-872AAA800AE3}" dt="2024-10-16T07:01:20.877" v="357" actId="1076"/>
          <ac:picMkLst>
            <pc:docMk/>
            <pc:sldMk cId="4074862586" sldId="263"/>
            <ac:picMk id="4" creationId="{5F6629B2-E2E7-4132-BFCF-F6A78C0F1430}"/>
          </ac:picMkLst>
        </pc:picChg>
      </pc:sldChg>
      <pc:sldChg chg="addSp delSp modSp add">
        <pc:chgData name="Mohammed Fasha" userId="cc64f42d-a1a6-4f08-b97b-0c37f877119f" providerId="ADAL" clId="{985CD171-9E4A-4264-B045-872AAA800AE3}" dt="2024-10-16T07:54:33.790" v="610"/>
        <pc:sldMkLst>
          <pc:docMk/>
          <pc:sldMk cId="2611575643" sldId="264"/>
        </pc:sldMkLst>
        <pc:spChg chg="mod">
          <ac:chgData name="Mohammed Fasha" userId="cc64f42d-a1a6-4f08-b97b-0c37f877119f" providerId="ADAL" clId="{985CD171-9E4A-4264-B045-872AAA800AE3}" dt="2024-10-16T06:45:16.497" v="167" actId="122"/>
          <ac:spMkLst>
            <pc:docMk/>
            <pc:sldMk cId="2611575643" sldId="264"/>
            <ac:spMk id="2" creationId="{9288F61D-F3F3-4CF5-8002-3AC25EDB8819}"/>
          </ac:spMkLst>
        </pc:spChg>
        <pc:spChg chg="del">
          <ac:chgData name="Mohammed Fasha" userId="cc64f42d-a1a6-4f08-b97b-0c37f877119f" providerId="ADAL" clId="{985CD171-9E4A-4264-B045-872AAA800AE3}" dt="2024-10-16T06:41:25.285" v="88"/>
          <ac:spMkLst>
            <pc:docMk/>
            <pc:sldMk cId="2611575643" sldId="264"/>
            <ac:spMk id="3" creationId="{21FF2A87-8E89-4813-8BC6-A1CA52285D72}"/>
          </ac:spMkLst>
        </pc:spChg>
        <pc:spChg chg="add del mod">
          <ac:chgData name="Mohammed Fasha" userId="cc64f42d-a1a6-4f08-b97b-0c37f877119f" providerId="ADAL" clId="{985CD171-9E4A-4264-B045-872AAA800AE3}" dt="2024-10-16T07:54:33.790" v="610"/>
          <ac:spMkLst>
            <pc:docMk/>
            <pc:sldMk cId="2611575643" sldId="264"/>
            <ac:spMk id="4" creationId="{426410E2-12F6-4569-A98D-9EFD6881FC70}"/>
          </ac:spMkLst>
        </pc:spChg>
        <pc:spChg chg="add del mod">
          <ac:chgData name="Mohammed Fasha" userId="cc64f42d-a1a6-4f08-b97b-0c37f877119f" providerId="ADAL" clId="{985CD171-9E4A-4264-B045-872AAA800AE3}" dt="2024-10-16T06:45:43.079" v="173"/>
          <ac:spMkLst>
            <pc:docMk/>
            <pc:sldMk cId="2611575643" sldId="264"/>
            <ac:spMk id="5" creationId="{464DA3AD-EBFE-41ED-9C87-4D997F1F5B9F}"/>
          </ac:spMkLst>
        </pc:spChg>
        <pc:spChg chg="add mod">
          <ac:chgData name="Mohammed Fasha" userId="cc64f42d-a1a6-4f08-b97b-0c37f877119f" providerId="ADAL" clId="{985CD171-9E4A-4264-B045-872AAA800AE3}" dt="2024-10-16T06:45:27.388" v="171" actId="5793"/>
          <ac:spMkLst>
            <pc:docMk/>
            <pc:sldMk cId="2611575643" sldId="264"/>
            <ac:spMk id="6" creationId="{DDFDCA3F-8817-43C9-BFB7-2CB99B29E1D4}"/>
          </ac:spMkLst>
        </pc:spChg>
        <pc:picChg chg="add">
          <ac:chgData name="Mohammed Fasha" userId="cc64f42d-a1a6-4f08-b97b-0c37f877119f" providerId="ADAL" clId="{985CD171-9E4A-4264-B045-872AAA800AE3}" dt="2024-10-16T06:43:29.797" v="122"/>
          <ac:picMkLst>
            <pc:docMk/>
            <pc:sldMk cId="2611575643" sldId="264"/>
            <ac:picMk id="7" creationId="{6319464A-C4AA-467E-837D-231219155A05}"/>
          </ac:picMkLst>
        </pc:picChg>
        <pc:picChg chg="add del mod">
          <ac:chgData name="Mohammed Fasha" userId="cc64f42d-a1a6-4f08-b97b-0c37f877119f" providerId="ADAL" clId="{985CD171-9E4A-4264-B045-872AAA800AE3}" dt="2024-10-16T06:45:05.843" v="161"/>
          <ac:picMkLst>
            <pc:docMk/>
            <pc:sldMk cId="2611575643" sldId="264"/>
            <ac:picMk id="1026" creationId="{36507CCE-9032-4D0C-BB69-BFC045A80BB4}"/>
          </ac:picMkLst>
        </pc:picChg>
        <pc:picChg chg="add del mod">
          <ac:chgData name="Mohammed Fasha" userId="cc64f42d-a1a6-4f08-b97b-0c37f877119f" providerId="ADAL" clId="{985CD171-9E4A-4264-B045-872AAA800AE3}" dt="2024-10-16T06:41:58.638" v="98"/>
          <ac:picMkLst>
            <pc:docMk/>
            <pc:sldMk cId="2611575643" sldId="264"/>
            <ac:picMk id="1028" creationId="{D28251D0-255D-4551-ADC1-EDB1BD37382C}"/>
          </ac:picMkLst>
        </pc:picChg>
      </pc:sldChg>
      <pc:sldChg chg="addSp modSp add ord">
        <pc:chgData name="Mohammed Fasha" userId="cc64f42d-a1a6-4f08-b97b-0c37f877119f" providerId="ADAL" clId="{985CD171-9E4A-4264-B045-872AAA800AE3}" dt="2024-10-16T07:08:38.092" v="475" actId="27636"/>
        <pc:sldMkLst>
          <pc:docMk/>
          <pc:sldMk cId="335199774" sldId="265"/>
        </pc:sldMkLst>
        <pc:spChg chg="mod">
          <ac:chgData name="Mohammed Fasha" userId="cc64f42d-a1a6-4f08-b97b-0c37f877119f" providerId="ADAL" clId="{985CD171-9E4A-4264-B045-872AAA800AE3}" dt="2024-10-16T06:38:37.120" v="51" actId="20577"/>
          <ac:spMkLst>
            <pc:docMk/>
            <pc:sldMk cId="335199774" sldId="265"/>
            <ac:spMk id="2" creationId="{9288F61D-F3F3-4CF5-8002-3AC25EDB8819}"/>
          </ac:spMkLst>
        </pc:spChg>
        <pc:spChg chg="mod">
          <ac:chgData name="Mohammed Fasha" userId="cc64f42d-a1a6-4f08-b97b-0c37f877119f" providerId="ADAL" clId="{985CD171-9E4A-4264-B045-872AAA800AE3}" dt="2024-10-16T07:08:38.092" v="475" actId="27636"/>
          <ac:spMkLst>
            <pc:docMk/>
            <pc:sldMk cId="335199774" sldId="265"/>
            <ac:spMk id="3" creationId="{21FF2A87-8E89-4813-8BC6-A1CA52285D72}"/>
          </ac:spMkLst>
        </pc:spChg>
        <pc:picChg chg="add mod">
          <ac:chgData name="Mohammed Fasha" userId="cc64f42d-a1a6-4f08-b97b-0c37f877119f" providerId="ADAL" clId="{985CD171-9E4A-4264-B045-872AAA800AE3}" dt="2024-10-16T07:08:34.220" v="471" actId="1076"/>
          <ac:picMkLst>
            <pc:docMk/>
            <pc:sldMk cId="335199774" sldId="265"/>
            <ac:picMk id="5122" creationId="{AECF9FDB-7251-40AD-AFCF-F5418FEF4FBA}"/>
          </ac:picMkLst>
        </pc:picChg>
      </pc:sldChg>
      <pc:sldChg chg="addSp delSp modSp add">
        <pc:chgData name="Mohammed Fasha" userId="cc64f42d-a1a6-4f08-b97b-0c37f877119f" providerId="ADAL" clId="{985CD171-9E4A-4264-B045-872AAA800AE3}" dt="2024-10-16T07:02:57.901" v="385" actId="27636"/>
        <pc:sldMkLst>
          <pc:docMk/>
          <pc:sldMk cId="2810357117" sldId="266"/>
        </pc:sldMkLst>
        <pc:spChg chg="mod">
          <ac:chgData name="Mohammed Fasha" userId="cc64f42d-a1a6-4f08-b97b-0c37f877119f" providerId="ADAL" clId="{985CD171-9E4A-4264-B045-872AAA800AE3}" dt="2024-10-16T06:47:21.230" v="200" actId="20577"/>
          <ac:spMkLst>
            <pc:docMk/>
            <pc:sldMk cId="2810357117" sldId="266"/>
            <ac:spMk id="2" creationId="{6C057820-CF00-4795-9097-113B9CA6485A}"/>
          </ac:spMkLst>
        </pc:spChg>
        <pc:spChg chg="mod">
          <ac:chgData name="Mohammed Fasha" userId="cc64f42d-a1a6-4f08-b97b-0c37f877119f" providerId="ADAL" clId="{985CD171-9E4A-4264-B045-872AAA800AE3}" dt="2024-10-16T07:02:57.901" v="385" actId="27636"/>
          <ac:spMkLst>
            <pc:docMk/>
            <pc:sldMk cId="2810357117" sldId="266"/>
            <ac:spMk id="3" creationId="{8D85989A-80AD-468A-8F1A-3E3AE90C37B2}"/>
          </ac:spMkLst>
        </pc:spChg>
        <pc:picChg chg="add del mod">
          <ac:chgData name="Mohammed Fasha" userId="cc64f42d-a1a6-4f08-b97b-0c37f877119f" providerId="ADAL" clId="{985CD171-9E4A-4264-B045-872AAA800AE3}" dt="2024-10-16T07:01:59.644" v="368"/>
          <ac:picMkLst>
            <pc:docMk/>
            <pc:sldMk cId="2810357117" sldId="266"/>
            <ac:picMk id="4" creationId="{356328D9-0305-4B83-AEEA-7FA540ADE3E7}"/>
          </ac:picMkLst>
        </pc:picChg>
        <pc:picChg chg="add del mod">
          <ac:chgData name="Mohammed Fasha" userId="cc64f42d-a1a6-4f08-b97b-0c37f877119f" providerId="ADAL" clId="{985CD171-9E4A-4264-B045-872AAA800AE3}" dt="2024-10-16T07:02:32.183" v="373"/>
          <ac:picMkLst>
            <pc:docMk/>
            <pc:sldMk cId="2810357117" sldId="266"/>
            <ac:picMk id="5" creationId="{C43D7EC6-084D-4656-B21E-1D10F65D3F1E}"/>
          </ac:picMkLst>
        </pc:picChg>
        <pc:picChg chg="add mod">
          <ac:chgData name="Mohammed Fasha" userId="cc64f42d-a1a6-4f08-b97b-0c37f877119f" providerId="ADAL" clId="{985CD171-9E4A-4264-B045-872AAA800AE3}" dt="2024-10-16T07:02:52.869" v="380" actId="1076"/>
          <ac:picMkLst>
            <pc:docMk/>
            <pc:sldMk cId="2810357117" sldId="266"/>
            <ac:picMk id="6" creationId="{DD42A04E-7FA1-47E0-8CDD-5E9CAC4EFD55}"/>
          </ac:picMkLst>
        </pc:picChg>
      </pc:sldChg>
      <pc:sldChg chg="addSp modSp add">
        <pc:chgData name="Mohammed Fasha" userId="cc64f42d-a1a6-4f08-b97b-0c37f877119f" providerId="ADAL" clId="{985CD171-9E4A-4264-B045-872AAA800AE3}" dt="2024-10-16T07:03:19.455" v="397" actId="27636"/>
        <pc:sldMkLst>
          <pc:docMk/>
          <pc:sldMk cId="2433706687" sldId="267"/>
        </pc:sldMkLst>
        <pc:spChg chg="mod">
          <ac:chgData name="Mohammed Fasha" userId="cc64f42d-a1a6-4f08-b97b-0c37f877119f" providerId="ADAL" clId="{985CD171-9E4A-4264-B045-872AAA800AE3}" dt="2024-10-16T07:03:19.455" v="397" actId="27636"/>
          <ac:spMkLst>
            <pc:docMk/>
            <pc:sldMk cId="2433706687" sldId="267"/>
            <ac:spMk id="3" creationId="{8D85989A-80AD-468A-8F1A-3E3AE90C37B2}"/>
          </ac:spMkLst>
        </pc:spChg>
        <pc:picChg chg="add mod">
          <ac:chgData name="Mohammed Fasha" userId="cc64f42d-a1a6-4f08-b97b-0c37f877119f" providerId="ADAL" clId="{985CD171-9E4A-4264-B045-872AAA800AE3}" dt="2024-10-16T07:03:09.592" v="390" actId="1076"/>
          <ac:picMkLst>
            <pc:docMk/>
            <pc:sldMk cId="2433706687" sldId="267"/>
            <ac:picMk id="4" creationId="{D3DFDFF8-AB92-4467-A875-2BF47363F467}"/>
          </ac:picMkLst>
        </pc:picChg>
      </pc:sldChg>
      <pc:sldChg chg="addSp modSp add">
        <pc:chgData name="Mohammed Fasha" userId="cc64f42d-a1a6-4f08-b97b-0c37f877119f" providerId="ADAL" clId="{985CD171-9E4A-4264-B045-872AAA800AE3}" dt="2024-10-16T08:00:33.047" v="616" actId="14100"/>
        <pc:sldMkLst>
          <pc:docMk/>
          <pc:sldMk cId="4051642265" sldId="268"/>
        </pc:sldMkLst>
        <pc:spChg chg="mod">
          <ac:chgData name="Mohammed Fasha" userId="cc64f42d-a1a6-4f08-b97b-0c37f877119f" providerId="ADAL" clId="{985CD171-9E4A-4264-B045-872AAA800AE3}" dt="2024-10-16T08:00:33.047" v="616" actId="14100"/>
          <ac:spMkLst>
            <pc:docMk/>
            <pc:sldMk cId="4051642265" sldId="268"/>
            <ac:spMk id="3" creationId="{21FF2A87-8E89-4813-8BC6-A1CA52285D72}"/>
          </ac:spMkLst>
        </pc:spChg>
        <pc:picChg chg="add">
          <ac:chgData name="Mohammed Fasha" userId="cc64f42d-a1a6-4f08-b97b-0c37f877119f" providerId="ADAL" clId="{985CD171-9E4A-4264-B045-872AAA800AE3}" dt="2024-10-16T07:01:31.859" v="360"/>
          <ac:picMkLst>
            <pc:docMk/>
            <pc:sldMk cId="4051642265" sldId="268"/>
            <ac:picMk id="4" creationId="{E78F6ABA-AFCC-4712-A573-B2C8A9E1504B}"/>
          </ac:picMkLst>
        </pc:picChg>
      </pc:sldChg>
      <pc:sldChg chg="addSp modSp add">
        <pc:chgData name="Mohammed Fasha" userId="cc64f42d-a1a6-4f08-b97b-0c37f877119f" providerId="ADAL" clId="{985CD171-9E4A-4264-B045-872AAA800AE3}" dt="2024-10-16T07:04:05.205" v="412" actId="14100"/>
        <pc:sldMkLst>
          <pc:docMk/>
          <pc:sldMk cId="87410777" sldId="269"/>
        </pc:sldMkLst>
        <pc:spChg chg="mod">
          <ac:chgData name="Mohammed Fasha" userId="cc64f42d-a1a6-4f08-b97b-0c37f877119f" providerId="ADAL" clId="{985CD171-9E4A-4264-B045-872AAA800AE3}" dt="2024-10-16T06:49:36.316" v="248" actId="20577"/>
          <ac:spMkLst>
            <pc:docMk/>
            <pc:sldMk cId="87410777" sldId="269"/>
            <ac:spMk id="2" creationId="{9987501D-B572-4460-8231-76B9F857EC0F}"/>
          </ac:spMkLst>
        </pc:spChg>
        <pc:spChg chg="mod">
          <ac:chgData name="Mohammed Fasha" userId="cc64f42d-a1a6-4f08-b97b-0c37f877119f" providerId="ADAL" clId="{985CD171-9E4A-4264-B045-872AAA800AE3}" dt="2024-10-16T07:04:05.205" v="412" actId="14100"/>
          <ac:spMkLst>
            <pc:docMk/>
            <pc:sldMk cId="87410777" sldId="269"/>
            <ac:spMk id="3" creationId="{87120F09-B855-46F4-976C-8E2C0397ACE7}"/>
          </ac:spMkLst>
        </pc:spChg>
        <pc:picChg chg="add mod">
          <ac:chgData name="Mohammed Fasha" userId="cc64f42d-a1a6-4f08-b97b-0c37f877119f" providerId="ADAL" clId="{985CD171-9E4A-4264-B045-872AAA800AE3}" dt="2024-10-16T07:04:02.816" v="411" actId="1076"/>
          <ac:picMkLst>
            <pc:docMk/>
            <pc:sldMk cId="87410777" sldId="269"/>
            <ac:picMk id="4" creationId="{9D4574B7-9F5D-4EE4-B90B-8A14193B4734}"/>
          </ac:picMkLst>
        </pc:picChg>
      </pc:sldChg>
      <pc:sldChg chg="addSp modSp add">
        <pc:chgData name="Mohammed Fasha" userId="cc64f42d-a1a6-4f08-b97b-0c37f877119f" providerId="ADAL" clId="{985CD171-9E4A-4264-B045-872AAA800AE3}" dt="2024-10-16T07:04:34.185" v="419" actId="14100"/>
        <pc:sldMkLst>
          <pc:docMk/>
          <pc:sldMk cId="595502031" sldId="270"/>
        </pc:sldMkLst>
        <pc:spChg chg="mod">
          <ac:chgData name="Mohammed Fasha" userId="cc64f42d-a1a6-4f08-b97b-0c37f877119f" providerId="ADAL" clId="{985CD171-9E4A-4264-B045-872AAA800AE3}" dt="2024-10-16T06:49:58.912" v="255" actId="20577"/>
          <ac:spMkLst>
            <pc:docMk/>
            <pc:sldMk cId="595502031" sldId="270"/>
            <ac:spMk id="2" creationId="{9987501D-B572-4460-8231-76B9F857EC0F}"/>
          </ac:spMkLst>
        </pc:spChg>
        <pc:spChg chg="mod">
          <ac:chgData name="Mohammed Fasha" userId="cc64f42d-a1a6-4f08-b97b-0c37f877119f" providerId="ADAL" clId="{985CD171-9E4A-4264-B045-872AAA800AE3}" dt="2024-10-16T07:04:34.185" v="419" actId="14100"/>
          <ac:spMkLst>
            <pc:docMk/>
            <pc:sldMk cId="595502031" sldId="270"/>
            <ac:spMk id="3" creationId="{87120F09-B855-46F4-976C-8E2C0397ACE7}"/>
          </ac:spMkLst>
        </pc:spChg>
        <pc:picChg chg="add mod">
          <ac:chgData name="Mohammed Fasha" userId="cc64f42d-a1a6-4f08-b97b-0c37f877119f" providerId="ADAL" clId="{985CD171-9E4A-4264-B045-872AAA800AE3}" dt="2024-10-16T07:04:31.981" v="418" actId="1076"/>
          <ac:picMkLst>
            <pc:docMk/>
            <pc:sldMk cId="595502031" sldId="270"/>
            <ac:picMk id="4" creationId="{CC627305-525B-48C1-9B0E-4A94A6323C29}"/>
          </ac:picMkLst>
        </pc:picChg>
      </pc:sldChg>
      <pc:sldChg chg="addSp modSp add ord">
        <pc:chgData name="Mohammed Fasha" userId="cc64f42d-a1a6-4f08-b97b-0c37f877119f" providerId="ADAL" clId="{985CD171-9E4A-4264-B045-872AAA800AE3}" dt="2024-10-16T07:03:52.480" v="404" actId="27636"/>
        <pc:sldMkLst>
          <pc:docMk/>
          <pc:sldMk cId="3925652072" sldId="271"/>
        </pc:sldMkLst>
        <pc:spChg chg="mod">
          <ac:chgData name="Mohammed Fasha" userId="cc64f42d-a1a6-4f08-b97b-0c37f877119f" providerId="ADAL" clId="{985CD171-9E4A-4264-B045-872AAA800AE3}" dt="2024-10-16T06:49:38.082" v="249" actId="20577"/>
          <ac:spMkLst>
            <pc:docMk/>
            <pc:sldMk cId="3925652072" sldId="271"/>
            <ac:spMk id="2" creationId="{9987501D-B572-4460-8231-76B9F857EC0F}"/>
          </ac:spMkLst>
        </pc:spChg>
        <pc:spChg chg="mod">
          <ac:chgData name="Mohammed Fasha" userId="cc64f42d-a1a6-4f08-b97b-0c37f877119f" providerId="ADAL" clId="{985CD171-9E4A-4264-B045-872AAA800AE3}" dt="2024-10-16T07:03:52.480" v="404" actId="27636"/>
          <ac:spMkLst>
            <pc:docMk/>
            <pc:sldMk cId="3925652072" sldId="271"/>
            <ac:spMk id="3" creationId="{87120F09-B855-46F4-976C-8E2C0397ACE7}"/>
          </ac:spMkLst>
        </pc:spChg>
        <pc:picChg chg="add mod">
          <ac:chgData name="Mohammed Fasha" userId="cc64f42d-a1a6-4f08-b97b-0c37f877119f" providerId="ADAL" clId="{985CD171-9E4A-4264-B045-872AAA800AE3}" dt="2024-10-16T07:03:49.975" v="402" actId="1076"/>
          <ac:picMkLst>
            <pc:docMk/>
            <pc:sldMk cId="3925652072" sldId="271"/>
            <ac:picMk id="4" creationId="{5FCFED86-3233-47CE-8852-680ED6082B0C}"/>
          </ac:picMkLst>
        </pc:picChg>
      </pc:sldChg>
      <pc:sldChg chg="addSp modSp add">
        <pc:chgData name="Mohammed Fasha" userId="cc64f42d-a1a6-4f08-b97b-0c37f877119f" providerId="ADAL" clId="{985CD171-9E4A-4264-B045-872AAA800AE3}" dt="2024-10-16T07:04:42.805" v="424" actId="1076"/>
        <pc:sldMkLst>
          <pc:docMk/>
          <pc:sldMk cId="463115072" sldId="272"/>
        </pc:sldMkLst>
        <pc:spChg chg="mod">
          <ac:chgData name="Mohammed Fasha" userId="cc64f42d-a1a6-4f08-b97b-0c37f877119f" providerId="ADAL" clId="{985CD171-9E4A-4264-B045-872AAA800AE3}" dt="2024-10-16T06:50:25.773" v="268"/>
          <ac:spMkLst>
            <pc:docMk/>
            <pc:sldMk cId="463115072" sldId="272"/>
            <ac:spMk id="2" creationId="{01EEEC5D-AE76-482E-9BDB-4391F6FFC714}"/>
          </ac:spMkLst>
        </pc:spChg>
        <pc:spChg chg="mod">
          <ac:chgData name="Mohammed Fasha" userId="cc64f42d-a1a6-4f08-b97b-0c37f877119f" providerId="ADAL" clId="{985CD171-9E4A-4264-B045-872AAA800AE3}" dt="2024-10-16T07:04:37.651" v="421" actId="27636"/>
          <ac:spMkLst>
            <pc:docMk/>
            <pc:sldMk cId="463115072" sldId="272"/>
            <ac:spMk id="3" creationId="{D2295298-8EE1-4945-B5D5-F3017888096E}"/>
          </ac:spMkLst>
        </pc:spChg>
        <pc:picChg chg="add mod">
          <ac:chgData name="Mohammed Fasha" userId="cc64f42d-a1a6-4f08-b97b-0c37f877119f" providerId="ADAL" clId="{985CD171-9E4A-4264-B045-872AAA800AE3}" dt="2024-10-16T07:04:42.805" v="424" actId="1076"/>
          <ac:picMkLst>
            <pc:docMk/>
            <pc:sldMk cId="463115072" sldId="272"/>
            <ac:picMk id="4" creationId="{5886277E-050E-4CBC-911D-8EEEC8BFD6A2}"/>
          </ac:picMkLst>
        </pc:picChg>
      </pc:sldChg>
      <pc:sldChg chg="addSp modSp add">
        <pc:chgData name="Mohammed Fasha" userId="cc64f42d-a1a6-4f08-b97b-0c37f877119f" providerId="ADAL" clId="{985CD171-9E4A-4264-B045-872AAA800AE3}" dt="2024-10-16T07:06:32.789" v="441" actId="14100"/>
        <pc:sldMkLst>
          <pc:docMk/>
          <pc:sldMk cId="3668955903" sldId="273"/>
        </pc:sldMkLst>
        <pc:spChg chg="mod">
          <ac:chgData name="Mohammed Fasha" userId="cc64f42d-a1a6-4f08-b97b-0c37f877119f" providerId="ADAL" clId="{985CD171-9E4A-4264-B045-872AAA800AE3}" dt="2024-10-16T06:50:44.712" v="276" actId="20577"/>
          <ac:spMkLst>
            <pc:docMk/>
            <pc:sldMk cId="3668955903" sldId="273"/>
            <ac:spMk id="2" creationId="{01EEEC5D-AE76-482E-9BDB-4391F6FFC714}"/>
          </ac:spMkLst>
        </pc:spChg>
        <pc:spChg chg="mod">
          <ac:chgData name="Mohammed Fasha" userId="cc64f42d-a1a6-4f08-b97b-0c37f877119f" providerId="ADAL" clId="{985CD171-9E4A-4264-B045-872AAA800AE3}" dt="2024-10-16T07:06:32.789" v="441" actId="14100"/>
          <ac:spMkLst>
            <pc:docMk/>
            <pc:sldMk cId="3668955903" sldId="273"/>
            <ac:spMk id="3" creationId="{D2295298-8EE1-4945-B5D5-F3017888096E}"/>
          </ac:spMkLst>
        </pc:spChg>
        <pc:picChg chg="add mod">
          <ac:chgData name="Mohammed Fasha" userId="cc64f42d-a1a6-4f08-b97b-0c37f877119f" providerId="ADAL" clId="{985CD171-9E4A-4264-B045-872AAA800AE3}" dt="2024-10-16T07:06:30.753" v="440" actId="1076"/>
          <ac:picMkLst>
            <pc:docMk/>
            <pc:sldMk cId="3668955903" sldId="273"/>
            <ac:picMk id="4" creationId="{0B45CC0D-25F8-496D-A3D7-1CB2FD98251F}"/>
          </ac:picMkLst>
        </pc:picChg>
      </pc:sldChg>
      <pc:sldChg chg="addSp delSp modSp add">
        <pc:chgData name="Mohammed Fasha" userId="cc64f42d-a1a6-4f08-b97b-0c37f877119f" providerId="ADAL" clId="{985CD171-9E4A-4264-B045-872AAA800AE3}" dt="2024-10-16T07:06:45.628" v="449" actId="27636"/>
        <pc:sldMkLst>
          <pc:docMk/>
          <pc:sldMk cId="3192380798" sldId="274"/>
        </pc:sldMkLst>
        <pc:spChg chg="mod">
          <ac:chgData name="Mohammed Fasha" userId="cc64f42d-a1a6-4f08-b97b-0c37f877119f" providerId="ADAL" clId="{985CD171-9E4A-4264-B045-872AAA800AE3}" dt="2024-10-16T06:51:07.485" v="283"/>
          <ac:spMkLst>
            <pc:docMk/>
            <pc:sldMk cId="3192380798" sldId="274"/>
            <ac:spMk id="2" creationId="{01EEEC5D-AE76-482E-9BDB-4391F6FFC714}"/>
          </ac:spMkLst>
        </pc:spChg>
        <pc:spChg chg="mod">
          <ac:chgData name="Mohammed Fasha" userId="cc64f42d-a1a6-4f08-b97b-0c37f877119f" providerId="ADAL" clId="{985CD171-9E4A-4264-B045-872AAA800AE3}" dt="2024-10-16T07:06:45.628" v="449" actId="27636"/>
          <ac:spMkLst>
            <pc:docMk/>
            <pc:sldMk cId="3192380798" sldId="274"/>
            <ac:spMk id="3" creationId="{D2295298-8EE1-4945-B5D5-F3017888096E}"/>
          </ac:spMkLst>
        </pc:spChg>
        <pc:picChg chg="add del mod">
          <ac:chgData name="Mohammed Fasha" userId="cc64f42d-a1a6-4f08-b97b-0c37f877119f" providerId="ADAL" clId="{985CD171-9E4A-4264-B045-872AAA800AE3}" dt="2024-10-16T07:06:37.910" v="445"/>
          <ac:picMkLst>
            <pc:docMk/>
            <pc:sldMk cId="3192380798" sldId="274"/>
            <ac:picMk id="4" creationId="{E35FA6C1-C249-4061-A574-EC4630D8B6B5}"/>
          </ac:picMkLst>
        </pc:picChg>
        <pc:picChg chg="add">
          <ac:chgData name="Mohammed Fasha" userId="cc64f42d-a1a6-4f08-b97b-0c37f877119f" providerId="ADAL" clId="{985CD171-9E4A-4264-B045-872AAA800AE3}" dt="2024-10-16T07:06:40.394" v="446"/>
          <ac:picMkLst>
            <pc:docMk/>
            <pc:sldMk cId="3192380798" sldId="274"/>
            <ac:picMk id="5" creationId="{DCCD9F40-F7FE-4494-BB32-C2D7AF916061}"/>
          </ac:picMkLst>
        </pc:picChg>
      </pc:sldChg>
      <pc:sldChg chg="addSp modSp add">
        <pc:chgData name="Mohammed Fasha" userId="cc64f42d-a1a6-4f08-b97b-0c37f877119f" providerId="ADAL" clId="{985CD171-9E4A-4264-B045-872AAA800AE3}" dt="2024-10-16T07:07:23.747" v="460" actId="20577"/>
        <pc:sldMkLst>
          <pc:docMk/>
          <pc:sldMk cId="3898002179" sldId="275"/>
        </pc:sldMkLst>
        <pc:spChg chg="mod">
          <ac:chgData name="Mohammed Fasha" userId="cc64f42d-a1a6-4f08-b97b-0c37f877119f" providerId="ADAL" clId="{985CD171-9E4A-4264-B045-872AAA800AE3}" dt="2024-10-16T06:53:39.912" v="321" actId="20577"/>
          <ac:spMkLst>
            <pc:docMk/>
            <pc:sldMk cId="3898002179" sldId="275"/>
            <ac:spMk id="2" creationId="{A41507DF-990C-4C58-A50D-C80F4672B8E7}"/>
          </ac:spMkLst>
        </pc:spChg>
        <pc:spChg chg="mod">
          <ac:chgData name="Mohammed Fasha" userId="cc64f42d-a1a6-4f08-b97b-0c37f877119f" providerId="ADAL" clId="{985CD171-9E4A-4264-B045-872AAA800AE3}" dt="2024-10-16T07:07:23.747" v="460" actId="20577"/>
          <ac:spMkLst>
            <pc:docMk/>
            <pc:sldMk cId="3898002179" sldId="275"/>
            <ac:spMk id="3" creationId="{6F60F422-6C8B-4350-9DB1-462B6D921C76}"/>
          </ac:spMkLst>
        </pc:spChg>
        <pc:picChg chg="add mod">
          <ac:chgData name="Mohammed Fasha" userId="cc64f42d-a1a6-4f08-b97b-0c37f877119f" providerId="ADAL" clId="{985CD171-9E4A-4264-B045-872AAA800AE3}" dt="2024-10-16T07:07:12.400" v="454" actId="1076"/>
          <ac:picMkLst>
            <pc:docMk/>
            <pc:sldMk cId="3898002179" sldId="275"/>
            <ac:picMk id="4" creationId="{75F5472F-A08E-4300-8DAE-FAA0E2CB4AA0}"/>
          </ac:picMkLst>
        </pc:picChg>
      </pc:sldChg>
      <pc:sldChg chg="addSp modSp add">
        <pc:chgData name="Mohammed Fasha" userId="cc64f42d-a1a6-4f08-b97b-0c37f877119f" providerId="ADAL" clId="{985CD171-9E4A-4264-B045-872AAA800AE3}" dt="2024-10-16T07:07:35.379" v="465" actId="27636"/>
        <pc:sldMkLst>
          <pc:docMk/>
          <pc:sldMk cId="1503352162" sldId="276"/>
        </pc:sldMkLst>
        <pc:spChg chg="mod">
          <ac:chgData name="Mohammed Fasha" userId="cc64f42d-a1a6-4f08-b97b-0c37f877119f" providerId="ADAL" clId="{985CD171-9E4A-4264-B045-872AAA800AE3}" dt="2024-10-16T06:54:09.942" v="331"/>
          <ac:spMkLst>
            <pc:docMk/>
            <pc:sldMk cId="1503352162" sldId="276"/>
            <ac:spMk id="2" creationId="{A41507DF-990C-4C58-A50D-C80F4672B8E7}"/>
          </ac:spMkLst>
        </pc:spChg>
        <pc:spChg chg="mod">
          <ac:chgData name="Mohammed Fasha" userId="cc64f42d-a1a6-4f08-b97b-0c37f877119f" providerId="ADAL" clId="{985CD171-9E4A-4264-B045-872AAA800AE3}" dt="2024-10-16T07:07:35.379" v="465" actId="27636"/>
          <ac:spMkLst>
            <pc:docMk/>
            <pc:sldMk cId="1503352162" sldId="276"/>
            <ac:spMk id="3" creationId="{6F60F422-6C8B-4350-9DB1-462B6D921C76}"/>
          </ac:spMkLst>
        </pc:spChg>
        <pc:picChg chg="add">
          <ac:chgData name="Mohammed Fasha" userId="cc64f42d-a1a6-4f08-b97b-0c37f877119f" providerId="ADAL" clId="{985CD171-9E4A-4264-B045-872AAA800AE3}" dt="2024-10-16T07:07:32.649" v="463"/>
          <ac:picMkLst>
            <pc:docMk/>
            <pc:sldMk cId="1503352162" sldId="276"/>
            <ac:picMk id="4" creationId="{6CB6DC69-0647-411B-B8F1-05D615751A44}"/>
          </ac:picMkLst>
        </pc:picChg>
      </pc:sldChg>
      <pc:sldChg chg="addSp delSp modSp add">
        <pc:chgData name="Mohammed Fasha" userId="cc64f42d-a1a6-4f08-b97b-0c37f877119f" providerId="ADAL" clId="{985CD171-9E4A-4264-B045-872AAA800AE3}" dt="2024-10-16T07:28:38.184" v="537" actId="948"/>
        <pc:sldMkLst>
          <pc:docMk/>
          <pc:sldMk cId="1260131707" sldId="277"/>
        </pc:sldMkLst>
        <pc:spChg chg="del">
          <ac:chgData name="Mohammed Fasha" userId="cc64f42d-a1a6-4f08-b97b-0c37f877119f" providerId="ADAL" clId="{985CD171-9E4A-4264-B045-872AAA800AE3}" dt="2024-10-16T07:19:49.381" v="504"/>
          <ac:spMkLst>
            <pc:docMk/>
            <pc:sldMk cId="1260131707" sldId="277"/>
            <ac:spMk id="2" creationId="{3CAF7544-BA7E-41E8-894A-3632197EA9B4}"/>
          </ac:spMkLst>
        </pc:spChg>
        <pc:spChg chg="add del">
          <ac:chgData name="Mohammed Fasha" userId="cc64f42d-a1a6-4f08-b97b-0c37f877119f" providerId="ADAL" clId="{985CD171-9E4A-4264-B045-872AAA800AE3}" dt="2024-10-16T07:19:49.381" v="504"/>
          <ac:spMkLst>
            <pc:docMk/>
            <pc:sldMk cId="1260131707" sldId="277"/>
            <ac:spMk id="3" creationId="{EBB023EE-AD63-40DF-897F-AA511ACD459A}"/>
          </ac:spMkLst>
        </pc:spChg>
        <pc:graphicFrameChg chg="add del mod">
          <ac:chgData name="Mohammed Fasha" userId="cc64f42d-a1a6-4f08-b97b-0c37f877119f" providerId="ADAL" clId="{985CD171-9E4A-4264-B045-872AAA800AE3}" dt="2024-10-16T07:19:44.296" v="503"/>
          <ac:graphicFrameMkLst>
            <pc:docMk/>
            <pc:sldMk cId="1260131707" sldId="277"/>
            <ac:graphicFrameMk id="4" creationId="{ACEDFE53-59B6-456A-AB75-21FEBF8B6478}"/>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5" creationId="{9C9C5843-01FA-4091-8913-95F9F6C9BA61}"/>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6" creationId="{95D3A693-7F8E-44F8-8024-79E6FA659F7F}"/>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7" creationId="{359536C2-38BF-4406-A3B3-A8EC7AF4D360}"/>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8" creationId="{6B3EE3F9-8A6A-4DF7-AC14-94EF951661FD}"/>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9" creationId="{24FBF006-0129-4B9C-BC58-5BBA0B829709}"/>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10" creationId="{30A1A9AD-7625-49F4-87D3-88315B5A4BEE}"/>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11" creationId="{34A95722-F01A-420D-BE36-09D1D488CF66}"/>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12" creationId="{2C4A27AF-D82D-466D-B6A2-F266CB80A867}"/>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13" creationId="{640EB34E-B64F-4FA8-ADF1-30B06B684B83}"/>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14" creationId="{3A90D87B-2A27-41BD-BE33-CF6EA3E6A254}"/>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15" creationId="{E3EF7DAB-BE1D-4B12-9905-3E769D4601AC}"/>
          </ac:graphicFrameMkLst>
        </pc:graphicFrameChg>
        <pc:graphicFrameChg chg="add del">
          <ac:chgData name="Mohammed Fasha" userId="cc64f42d-a1a6-4f08-b97b-0c37f877119f" providerId="ADAL" clId="{985CD171-9E4A-4264-B045-872AAA800AE3}" dt="2024-10-16T07:19:44.296" v="503"/>
          <ac:graphicFrameMkLst>
            <pc:docMk/>
            <pc:sldMk cId="1260131707" sldId="277"/>
            <ac:graphicFrameMk id="16" creationId="{14CFECED-ADAF-487A-99A0-BC2DBA2C7869}"/>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17" creationId="{B5B395F2-94F3-4CF7-83E6-4467B0F1D634}"/>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18" creationId="{E36CA22F-E1CB-438B-B08F-F481AF0EC6DA}"/>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19" creationId="{C7B81BD9-4F11-4CB5-9EF9-B03C952260F0}"/>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0" creationId="{9D0FFB07-37BF-4CF4-A2B8-3D671B9F41FF}"/>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1" creationId="{C65F4037-1E56-4A0C-9B62-26F45B4B2D6F}"/>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2" creationId="{47F26621-F3F7-432C-9AB6-0FBFEE1903C2}"/>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3" creationId="{53CE266B-6254-4D3B-8A69-305203A77EB5}"/>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4" creationId="{5B78069B-46A3-4EE1-9FF1-40CB818E0634}"/>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5" creationId="{09D34AA0-8E55-408D-BBFC-A2B6FE659242}"/>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6" creationId="{C81549BB-9079-4886-BEE6-A40F1AB17AB4}"/>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7" creationId="{C062C748-EDDD-4F0C-A57B-8ADE6F0D3C58}"/>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8" creationId="{E090AF22-332D-4E52-A78C-D3E1BA769768}"/>
          </ac:graphicFrameMkLst>
        </pc:graphicFrameChg>
        <pc:graphicFrameChg chg="add del">
          <ac:chgData name="Mohammed Fasha" userId="cc64f42d-a1a6-4f08-b97b-0c37f877119f" providerId="ADAL" clId="{985CD171-9E4A-4264-B045-872AAA800AE3}" dt="2024-10-16T07:19:51.180" v="506"/>
          <ac:graphicFrameMkLst>
            <pc:docMk/>
            <pc:sldMk cId="1260131707" sldId="277"/>
            <ac:graphicFrameMk id="29" creationId="{683827F0-81A2-47AB-AA05-4ABBFB276931}"/>
          </ac:graphicFrameMkLst>
        </pc:graphicFrameChg>
        <pc:graphicFrameChg chg="add mod modGraphic">
          <ac:chgData name="Mohammed Fasha" userId="cc64f42d-a1a6-4f08-b97b-0c37f877119f" providerId="ADAL" clId="{985CD171-9E4A-4264-B045-872AAA800AE3}" dt="2024-10-16T07:28:38.184" v="537" actId="948"/>
          <ac:graphicFrameMkLst>
            <pc:docMk/>
            <pc:sldMk cId="1260131707" sldId="277"/>
            <ac:graphicFrameMk id="30" creationId="{2E29D0CD-8485-4FE5-9164-CC49877EAD54}"/>
          </ac:graphicFrameMkLst>
        </pc:graphicFrameChg>
      </pc:sldChg>
      <pc:sldChg chg="addSp modSp add ord">
        <pc:chgData name="Mohammed Fasha" userId="cc64f42d-a1a6-4f08-b97b-0c37f877119f" providerId="ADAL" clId="{985CD171-9E4A-4264-B045-872AAA800AE3}" dt="2024-10-16T07:16:54.093" v="501" actId="27636"/>
        <pc:sldMkLst>
          <pc:docMk/>
          <pc:sldMk cId="1324937023" sldId="280"/>
        </pc:sldMkLst>
        <pc:spChg chg="mod">
          <ac:chgData name="Mohammed Fasha" userId="cc64f42d-a1a6-4f08-b97b-0c37f877119f" providerId="ADAL" clId="{985CD171-9E4A-4264-B045-872AAA800AE3}" dt="2024-10-16T07:15:56.745" v="492" actId="20577"/>
          <ac:spMkLst>
            <pc:docMk/>
            <pc:sldMk cId="1324937023" sldId="280"/>
            <ac:spMk id="2" creationId="{3CAF7544-BA7E-41E8-894A-3632197EA9B4}"/>
          </ac:spMkLst>
        </pc:spChg>
        <pc:spChg chg="mod">
          <ac:chgData name="Mohammed Fasha" userId="cc64f42d-a1a6-4f08-b97b-0c37f877119f" providerId="ADAL" clId="{985CD171-9E4A-4264-B045-872AAA800AE3}" dt="2024-10-16T07:16:54.093" v="501" actId="27636"/>
          <ac:spMkLst>
            <pc:docMk/>
            <pc:sldMk cId="1324937023" sldId="280"/>
            <ac:spMk id="3" creationId="{EBB023EE-AD63-40DF-897F-AA511ACD459A}"/>
          </ac:spMkLst>
        </pc:spChg>
        <pc:picChg chg="add mod">
          <ac:chgData name="Mohammed Fasha" userId="cc64f42d-a1a6-4f08-b97b-0c37f877119f" providerId="ADAL" clId="{985CD171-9E4A-4264-B045-872AAA800AE3}" dt="2024-10-16T07:16:51.794" v="499" actId="1076"/>
          <ac:picMkLst>
            <pc:docMk/>
            <pc:sldMk cId="1324937023" sldId="280"/>
            <ac:picMk id="8194" creationId="{F419425A-90B8-4B60-B39F-65C44FC875BF}"/>
          </ac:picMkLst>
        </pc:picChg>
      </pc:sldChg>
      <pc:sldChg chg="addSp delSp modSp add">
        <pc:chgData name="Mohammed Fasha" userId="cc64f42d-a1a6-4f08-b97b-0c37f877119f" providerId="ADAL" clId="{985CD171-9E4A-4264-B045-872AAA800AE3}" dt="2024-10-16T07:44:30.797" v="606" actId="5793"/>
        <pc:sldMkLst>
          <pc:docMk/>
          <pc:sldMk cId="4085727926" sldId="281"/>
        </pc:sldMkLst>
        <pc:spChg chg="add mod">
          <ac:chgData name="Mohammed Fasha" userId="cc64f42d-a1a6-4f08-b97b-0c37f877119f" providerId="ADAL" clId="{985CD171-9E4A-4264-B045-872AAA800AE3}" dt="2024-10-16T07:41:13.767" v="578" actId="20577"/>
          <ac:spMkLst>
            <pc:docMk/>
            <pc:sldMk cId="4085727926" sldId="281"/>
            <ac:spMk id="2" creationId="{51B680C5-701B-4CA0-AACA-6ADA5A25CC67}"/>
          </ac:spMkLst>
        </pc:spChg>
        <pc:spChg chg="add del mod">
          <ac:chgData name="Mohammed Fasha" userId="cc64f42d-a1a6-4f08-b97b-0c37f877119f" providerId="ADAL" clId="{985CD171-9E4A-4264-B045-872AAA800AE3}" dt="2024-10-16T07:44:22.319" v="603"/>
          <ac:spMkLst>
            <pc:docMk/>
            <pc:sldMk cId="4085727926" sldId="281"/>
            <ac:spMk id="3" creationId="{69C1A506-ECAB-43C1-9524-E52808499CDE}"/>
          </ac:spMkLst>
        </pc:spChg>
        <pc:spChg chg="add mod">
          <ac:chgData name="Mohammed Fasha" userId="cc64f42d-a1a6-4f08-b97b-0c37f877119f" providerId="ADAL" clId="{985CD171-9E4A-4264-B045-872AAA800AE3}" dt="2024-10-16T07:44:30.797" v="606" actId="5793"/>
          <ac:spMkLst>
            <pc:docMk/>
            <pc:sldMk cId="4085727926" sldId="281"/>
            <ac:spMk id="4" creationId="{B04DCFCF-19A8-48A6-B38D-E45B8F507F3E}"/>
          </ac:spMkLst>
        </pc:spChg>
      </pc:sldChg>
      <pc:sldChg chg="addSp modSp add">
        <pc:chgData name="Mohammed Fasha" userId="cc64f42d-a1a6-4f08-b97b-0c37f877119f" providerId="ADAL" clId="{985CD171-9E4A-4264-B045-872AAA800AE3}" dt="2024-10-16T08:01:33.772" v="621" actId="403"/>
        <pc:sldMkLst>
          <pc:docMk/>
          <pc:sldMk cId="156012141" sldId="282"/>
        </pc:sldMkLst>
        <pc:graphicFrameChg chg="add mod modGraphic">
          <ac:chgData name="Mohammed Fasha" userId="cc64f42d-a1a6-4f08-b97b-0c37f877119f" providerId="ADAL" clId="{985CD171-9E4A-4264-B045-872AAA800AE3}" dt="2024-10-16T08:01:33.772" v="621" actId="403"/>
          <ac:graphicFrameMkLst>
            <pc:docMk/>
            <pc:sldMk cId="156012141" sldId="282"/>
            <ac:graphicFrameMk id="2" creationId="{DC54536A-B01D-4B91-BA55-F02519081599}"/>
          </ac:graphicFrameMkLst>
        </pc:graphicFrameChg>
      </pc:sldChg>
      <pc:sldChg chg="addSp modSp add">
        <pc:chgData name="Mohammed Fasha" userId="cc64f42d-a1a6-4f08-b97b-0c37f877119f" providerId="ADAL" clId="{985CD171-9E4A-4264-B045-872AAA800AE3}" dt="2024-10-16T08:02:59.311" v="633" actId="404"/>
        <pc:sldMkLst>
          <pc:docMk/>
          <pc:sldMk cId="248623450" sldId="284"/>
        </pc:sldMkLst>
        <pc:graphicFrameChg chg="mod modGraphic">
          <ac:chgData name="Mohammed Fasha" userId="cc64f42d-a1a6-4f08-b97b-0c37f877119f" providerId="ADAL" clId="{985CD171-9E4A-4264-B045-872AAA800AE3}" dt="2024-10-16T08:02:52.510" v="630" actId="403"/>
          <ac:graphicFrameMkLst>
            <pc:docMk/>
            <pc:sldMk cId="248623450" sldId="284"/>
            <ac:graphicFrameMk id="2" creationId="{DC54536A-B01D-4B91-BA55-F02519081599}"/>
          </ac:graphicFrameMkLst>
        </pc:graphicFrameChg>
        <pc:graphicFrameChg chg="add mod modGraphic">
          <ac:chgData name="Mohammed Fasha" userId="cc64f42d-a1a6-4f08-b97b-0c37f877119f" providerId="ADAL" clId="{985CD171-9E4A-4264-B045-872AAA800AE3}" dt="2024-10-16T08:02:59.311" v="633" actId="404"/>
          <ac:graphicFrameMkLst>
            <pc:docMk/>
            <pc:sldMk cId="248623450" sldId="284"/>
            <ac:graphicFrameMk id="3" creationId="{73616EA2-18B4-4F62-B443-30494FB8E86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6112-AC8D-4ACE-8E48-52E7B8162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582888-4F79-4F48-BB34-55F137D08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8FABB-E1DA-40E5-81F8-A6BC660742B4}"/>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5" name="Footer Placeholder 4">
            <a:extLst>
              <a:ext uri="{FF2B5EF4-FFF2-40B4-BE49-F238E27FC236}">
                <a16:creationId xmlns:a16="http://schemas.microsoft.com/office/drawing/2014/main" id="{71DBF0E4-913A-42F4-8D4E-38DAC4450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3C5D3-EEF3-4117-A28C-852771FE0177}"/>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8718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D4FD-850A-4A99-B34E-A4A684DF0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6DB74-1946-4DE0-A8F1-BC41BD29A5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5AEC1-6746-4C15-9EB1-8807C459A606}"/>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5" name="Footer Placeholder 4">
            <a:extLst>
              <a:ext uri="{FF2B5EF4-FFF2-40B4-BE49-F238E27FC236}">
                <a16:creationId xmlns:a16="http://schemas.microsoft.com/office/drawing/2014/main" id="{1C527A8E-1331-40FB-BB9B-0EE1072BC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DDA3D-9B52-4069-8571-FA251F652CC6}"/>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259911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08133-5371-422E-ABC7-05DC43B9C1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C3F19-5EC5-4B83-A2BE-8BD38A1F94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ADFA-6B7B-44A9-AD85-FBDCEBDA524A}"/>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5" name="Footer Placeholder 4">
            <a:extLst>
              <a:ext uri="{FF2B5EF4-FFF2-40B4-BE49-F238E27FC236}">
                <a16:creationId xmlns:a16="http://schemas.microsoft.com/office/drawing/2014/main" id="{9EFD7CF3-74D3-4345-BDFB-1F08FDF85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9D5B5-DCDB-44B0-92BF-5B3EC7AE327D}"/>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33809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3F3C-1E16-4389-B985-D8A53EDEC091}"/>
              </a:ext>
            </a:extLst>
          </p:cNvPr>
          <p:cNvSpPr>
            <a:spLocks noGrp="1"/>
          </p:cNvSpPr>
          <p:nvPr>
            <p:ph type="title"/>
          </p:nvPr>
        </p:nvSpPr>
        <p:spPr>
          <a:xfrm>
            <a:off x="838200" y="857250"/>
            <a:ext cx="10515600" cy="83343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FB3C61F-38E8-4752-B24C-864B3F324A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A89EF-7D95-44D8-8854-33451FDC2C9A}"/>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5" name="Footer Placeholder 4">
            <a:extLst>
              <a:ext uri="{FF2B5EF4-FFF2-40B4-BE49-F238E27FC236}">
                <a16:creationId xmlns:a16="http://schemas.microsoft.com/office/drawing/2014/main" id="{4273ECB5-7E67-4317-BF3D-D3D95D441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91884-6C3F-44FF-BCB2-3CA4FDC7DB36}"/>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303301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0963-D917-4DC0-B382-F1828BEC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E5F4FB-4C95-4117-B577-5C793BF92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D745EC-8234-48CD-A1D3-947D99A06873}"/>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5" name="Footer Placeholder 4">
            <a:extLst>
              <a:ext uri="{FF2B5EF4-FFF2-40B4-BE49-F238E27FC236}">
                <a16:creationId xmlns:a16="http://schemas.microsoft.com/office/drawing/2014/main" id="{B550595C-7879-4EA0-B170-AB3E50C03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9CE3F-4714-48C6-9839-2CB8252C5B3C}"/>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306696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9BF5-6C80-4AEF-AE97-7C8AB0343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DD0501-4A6F-49EE-B7F4-19D1C25302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EDA6D0-D48F-4BD9-8412-E6DC4CF2E5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5298B-43D4-4402-A849-13297FCDE5BB}"/>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6" name="Footer Placeholder 5">
            <a:extLst>
              <a:ext uri="{FF2B5EF4-FFF2-40B4-BE49-F238E27FC236}">
                <a16:creationId xmlns:a16="http://schemas.microsoft.com/office/drawing/2014/main" id="{57D0E6CD-75B4-4A09-8584-E59C81525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D2BB89-22CD-4F91-AB34-051DCF8EACE6}"/>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35050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A0A4-6D9E-43AC-A49E-7E284021C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EA559B-A83B-4D3A-BA1F-8D7F164AE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6B0235-F788-4B01-9B42-AE14A1121F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A9818-35E8-411B-B6D9-4ED0BD90C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F8F45B-EACB-41DA-B887-2B69FAEB12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ECC1F7-D529-43F0-A2C9-D154F400DF2B}"/>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8" name="Footer Placeholder 7">
            <a:extLst>
              <a:ext uri="{FF2B5EF4-FFF2-40B4-BE49-F238E27FC236}">
                <a16:creationId xmlns:a16="http://schemas.microsoft.com/office/drawing/2014/main" id="{752B60F2-B69B-49D7-A392-58397DD47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2ED006-6F96-45AC-B178-B30B20B9B03D}"/>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83758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BDC0-0119-4C7F-95CF-C21656B6D7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BDA1D6-5684-4060-A498-D4324806466A}"/>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4" name="Footer Placeholder 3">
            <a:extLst>
              <a:ext uri="{FF2B5EF4-FFF2-40B4-BE49-F238E27FC236}">
                <a16:creationId xmlns:a16="http://schemas.microsoft.com/office/drawing/2014/main" id="{0A8C7E28-AD5E-44A2-B601-F97555204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A507C4-0999-4656-9DE1-72E9B29F9733}"/>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69432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1F0D9-0894-4215-9177-553A6C0FFA47}"/>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3" name="Footer Placeholder 2">
            <a:extLst>
              <a:ext uri="{FF2B5EF4-FFF2-40B4-BE49-F238E27FC236}">
                <a16:creationId xmlns:a16="http://schemas.microsoft.com/office/drawing/2014/main" id="{97134E79-ACFA-4279-814D-79DA0377E6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309F4-DEA2-4DCC-B6C9-2372D692C7BF}"/>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32597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6105-9FBD-4D60-AA56-507570816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89D010-363F-4758-8D57-CC229D66E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52827-8A45-420D-AAA8-80BA5AA46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8E3C0-E767-4C46-9668-356828C37DC8}"/>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6" name="Footer Placeholder 5">
            <a:extLst>
              <a:ext uri="{FF2B5EF4-FFF2-40B4-BE49-F238E27FC236}">
                <a16:creationId xmlns:a16="http://schemas.microsoft.com/office/drawing/2014/main" id="{3CE02315-2564-40D8-9A59-731BFADBE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7EBED-9B03-455F-B937-D756ACCCC4C2}"/>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268528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8DA8-FF75-4CEE-A416-CA28CFB7C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9F92EE-40B1-41C7-B943-B7DF53098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EEA1D9-BED1-411F-9752-1FD5B94B1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5D83C3-F26B-425F-85C4-838B929C551B}"/>
              </a:ext>
            </a:extLst>
          </p:cNvPr>
          <p:cNvSpPr>
            <a:spLocks noGrp="1"/>
          </p:cNvSpPr>
          <p:nvPr>
            <p:ph type="dt" sz="half" idx="10"/>
          </p:nvPr>
        </p:nvSpPr>
        <p:spPr/>
        <p:txBody>
          <a:bodyPr/>
          <a:lstStyle/>
          <a:p>
            <a:fld id="{D83FB9BE-DA6C-46CF-8E77-0CE63E601AD4}" type="datetimeFigureOut">
              <a:rPr lang="en-US" smtClean="0"/>
              <a:t>10/21/2024</a:t>
            </a:fld>
            <a:endParaRPr lang="en-US"/>
          </a:p>
        </p:txBody>
      </p:sp>
      <p:sp>
        <p:nvSpPr>
          <p:cNvPr id="6" name="Footer Placeholder 5">
            <a:extLst>
              <a:ext uri="{FF2B5EF4-FFF2-40B4-BE49-F238E27FC236}">
                <a16:creationId xmlns:a16="http://schemas.microsoft.com/office/drawing/2014/main" id="{FF9E4A8B-21D0-42E1-8302-2B3A6E75C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B7A4B-92A0-4630-B231-AC9D7A514751}"/>
              </a:ext>
            </a:extLst>
          </p:cNvPr>
          <p:cNvSpPr>
            <a:spLocks noGrp="1"/>
          </p:cNvSpPr>
          <p:nvPr>
            <p:ph type="sldNum" sz="quarter" idx="12"/>
          </p:nvPr>
        </p:nvSpPr>
        <p:spPr/>
        <p:txBody>
          <a:bodyPr/>
          <a:lstStyle/>
          <a:p>
            <a:fld id="{30E29D2F-467D-4CAA-9ADB-059194B9CB47}" type="slidenum">
              <a:rPr lang="en-US" smtClean="0"/>
              <a:t>‹#›</a:t>
            </a:fld>
            <a:endParaRPr lang="en-US"/>
          </a:p>
        </p:txBody>
      </p:sp>
    </p:spTree>
    <p:extLst>
      <p:ext uri="{BB962C8B-B14F-4D97-AF65-F5344CB8AC3E}">
        <p14:creationId xmlns:p14="http://schemas.microsoft.com/office/powerpoint/2010/main" val="15244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C23B1-5BD2-492E-BB5D-80286E8D5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01A1D-0EAD-4809-83D7-A9DDBB7FA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3C167-E29F-4C41-8712-02F1FA09B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FB9BE-DA6C-46CF-8E77-0CE63E601AD4}" type="datetimeFigureOut">
              <a:rPr lang="en-US" smtClean="0"/>
              <a:t>10/21/2024</a:t>
            </a:fld>
            <a:endParaRPr lang="en-US"/>
          </a:p>
        </p:txBody>
      </p:sp>
      <p:sp>
        <p:nvSpPr>
          <p:cNvPr id="5" name="Footer Placeholder 4">
            <a:extLst>
              <a:ext uri="{FF2B5EF4-FFF2-40B4-BE49-F238E27FC236}">
                <a16:creationId xmlns:a16="http://schemas.microsoft.com/office/drawing/2014/main" id="{D4306FB7-1D8E-4524-A119-CFCFF27E5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D57F23-FED6-4439-A2D3-4D37B5590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29D2F-467D-4CAA-9ADB-059194B9CB47}" type="slidenum">
              <a:rPr lang="en-US" smtClean="0"/>
              <a:t>‹#›</a:t>
            </a:fld>
            <a:endParaRPr lang="en-US"/>
          </a:p>
        </p:txBody>
      </p:sp>
      <p:pic>
        <p:nvPicPr>
          <p:cNvPr id="7" name="Picture 6">
            <a:extLst>
              <a:ext uri="{FF2B5EF4-FFF2-40B4-BE49-F238E27FC236}">
                <a16:creationId xmlns:a16="http://schemas.microsoft.com/office/drawing/2014/main" id="{AF4320F6-19BF-1133-2EDD-A210E0F3792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699908" y="103770"/>
            <a:ext cx="403127" cy="570425"/>
          </a:xfrm>
          <a:prstGeom prst="rect">
            <a:avLst/>
          </a:prstGeom>
        </p:spPr>
      </p:pic>
      <p:pic>
        <p:nvPicPr>
          <p:cNvPr id="8" name="Picture 7">
            <a:extLst>
              <a:ext uri="{FF2B5EF4-FFF2-40B4-BE49-F238E27FC236}">
                <a16:creationId xmlns:a16="http://schemas.microsoft.com/office/drawing/2014/main" id="{209681C8-34CA-ECC5-8356-8F92339C24D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8965" y="160954"/>
            <a:ext cx="2120835" cy="636570"/>
          </a:xfrm>
          <a:prstGeom prst="rect">
            <a:avLst/>
          </a:prstGeom>
        </p:spPr>
      </p:pic>
      <p:pic>
        <p:nvPicPr>
          <p:cNvPr id="9" name="Picture 8">
            <a:extLst>
              <a:ext uri="{FF2B5EF4-FFF2-40B4-BE49-F238E27FC236}">
                <a16:creationId xmlns:a16="http://schemas.microsoft.com/office/drawing/2014/main" id="{D32F9A66-1583-03D0-01B5-EAB11A75ABB7}"/>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355278" y="43208"/>
            <a:ext cx="1171576" cy="594038"/>
          </a:xfrm>
          <a:prstGeom prst="rect">
            <a:avLst/>
          </a:prstGeom>
          <a:ln>
            <a:noFill/>
          </a:ln>
          <a:effectLst>
            <a:softEdge rad="112500"/>
          </a:effectLst>
        </p:spPr>
      </p:pic>
    </p:spTree>
    <p:extLst>
      <p:ext uri="{BB962C8B-B14F-4D97-AF65-F5344CB8AC3E}">
        <p14:creationId xmlns:p14="http://schemas.microsoft.com/office/powerpoint/2010/main" val="2573801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implementation-process-of-data-mining"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387D1D-1AA9-EA47-F9E0-B5509D9C1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018530"/>
            <a:ext cx="914400" cy="1204912"/>
          </a:xfrm>
          <a:prstGeom prst="rect">
            <a:avLst/>
          </a:prstGeom>
        </p:spPr>
      </p:pic>
      <p:sp>
        <p:nvSpPr>
          <p:cNvPr id="8" name="Title 7">
            <a:extLst>
              <a:ext uri="{FF2B5EF4-FFF2-40B4-BE49-F238E27FC236}">
                <a16:creationId xmlns:a16="http://schemas.microsoft.com/office/drawing/2014/main" id="{107CF054-390C-DCFC-C9A6-9E95C859A175}"/>
              </a:ext>
            </a:extLst>
          </p:cNvPr>
          <p:cNvSpPr>
            <a:spLocks noGrp="1"/>
          </p:cNvSpPr>
          <p:nvPr>
            <p:ph type="ctrTitle"/>
          </p:nvPr>
        </p:nvSpPr>
        <p:spPr/>
        <p:txBody>
          <a:bodyPr>
            <a:noAutofit/>
          </a:bodyPr>
          <a:lstStyle/>
          <a:p>
            <a:r>
              <a:rPr lang="en-US" sz="3600" dirty="0"/>
              <a:t>307304</a:t>
            </a:r>
            <a:br>
              <a:rPr lang="en-US" sz="3600" dirty="0"/>
            </a:br>
            <a:r>
              <a:rPr lang="en-US" sz="3600" dirty="0"/>
              <a:t>Business </a:t>
            </a:r>
            <a:r>
              <a:rPr lang="en-US" sz="3600"/>
              <a:t>Intelligence and Data </a:t>
            </a:r>
            <a:r>
              <a:rPr lang="en-US" sz="3600" dirty="0"/>
              <a:t>Mining</a:t>
            </a:r>
          </a:p>
        </p:txBody>
      </p:sp>
      <p:sp>
        <p:nvSpPr>
          <p:cNvPr id="9" name="Subtitle 8">
            <a:extLst>
              <a:ext uri="{FF2B5EF4-FFF2-40B4-BE49-F238E27FC236}">
                <a16:creationId xmlns:a16="http://schemas.microsoft.com/office/drawing/2014/main" id="{F599965F-D781-62F6-30A4-33D89AC89080}"/>
              </a:ext>
            </a:extLst>
          </p:cNvPr>
          <p:cNvSpPr>
            <a:spLocks noGrp="1"/>
          </p:cNvSpPr>
          <p:nvPr>
            <p:ph type="subTitle" idx="1"/>
          </p:nvPr>
        </p:nvSpPr>
        <p:spPr/>
        <p:txBody>
          <a:bodyPr/>
          <a:lstStyle/>
          <a:p>
            <a:r>
              <a:rPr lang="en-US" sz="2400" dirty="0"/>
              <a:t>Chapter 1 – Introduction to Data Mining</a:t>
            </a:r>
            <a:endParaRPr lang="en-US" dirty="0"/>
          </a:p>
        </p:txBody>
      </p:sp>
      <p:sp>
        <p:nvSpPr>
          <p:cNvPr id="4" name="Rectangle 3">
            <a:extLst>
              <a:ext uri="{FF2B5EF4-FFF2-40B4-BE49-F238E27FC236}">
                <a16:creationId xmlns:a16="http://schemas.microsoft.com/office/drawing/2014/main" id="{10433FF8-85E9-4FB4-B2A1-CB5361CA94B2}"/>
              </a:ext>
            </a:extLst>
          </p:cNvPr>
          <p:cNvSpPr/>
          <p:nvPr/>
        </p:nvSpPr>
        <p:spPr>
          <a:xfrm>
            <a:off x="286108" y="6393996"/>
            <a:ext cx="8366185" cy="369332"/>
          </a:xfrm>
          <a:prstGeom prst="rect">
            <a:avLst/>
          </a:prstGeom>
        </p:spPr>
        <p:txBody>
          <a:bodyPr wrap="square">
            <a:spAutoFit/>
          </a:bodyPr>
          <a:lstStyle/>
          <a:p>
            <a:r>
              <a:rPr lang="en-US" dirty="0">
                <a:hlinkClick r:id="rId3"/>
              </a:rPr>
              <a:t>https://www.javatpoint.com/implementation-process-of-data-mining</a:t>
            </a:r>
            <a:endParaRPr lang="en-US" dirty="0"/>
          </a:p>
        </p:txBody>
      </p:sp>
    </p:spTree>
    <p:extLst>
      <p:ext uri="{BB962C8B-B14F-4D97-AF65-F5344CB8AC3E}">
        <p14:creationId xmlns:p14="http://schemas.microsoft.com/office/powerpoint/2010/main" val="148944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C2D5F8-BE48-45B5-A4B0-BBBBD52ADF1E}"/>
              </a:ext>
            </a:extLst>
          </p:cNvPr>
          <p:cNvSpPr/>
          <p:nvPr/>
        </p:nvSpPr>
        <p:spPr>
          <a:xfrm>
            <a:off x="319177" y="750010"/>
            <a:ext cx="11872823" cy="6135013"/>
          </a:xfrm>
          <a:prstGeom prst="rect">
            <a:avLst/>
          </a:prstGeom>
        </p:spPr>
        <p:txBody>
          <a:bodyPr wrap="square">
            <a:spAutoFit/>
          </a:bodyPr>
          <a:lstStyle/>
          <a:p>
            <a:pPr>
              <a:spcAft>
                <a:spcPts val="800"/>
              </a:spcAft>
            </a:pPr>
            <a:r>
              <a:rPr lang="en-US" sz="1400" b="1" dirty="0">
                <a:solidFill>
                  <a:srgbClr val="0070C0"/>
                </a:solidFill>
                <a:latin typeface="Times New Roman" panose="02020603050405020304" pitchFamily="18" charset="0"/>
                <a:ea typeface="Times New Roman" panose="02020603050405020304" pitchFamily="18" charset="0"/>
                <a:cs typeface="Arial" panose="020B0604020202020204" pitchFamily="34" charset="0"/>
              </a:rPr>
              <a:t>1. Business Understanding Scenario:</a:t>
            </a:r>
            <a:endParaRPr lang="en-US" sz="1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R="0" lvl="0">
              <a:spcBef>
                <a:spcPts val="0"/>
              </a:spcBef>
              <a:buSzPts val="1000"/>
              <a:tabLst>
                <a:tab pos="457200" algn="l"/>
              </a:tabLst>
            </a:pPr>
            <a:r>
              <a:rPr lang="en-US" sz="1200" dirty="0">
                <a:latin typeface="Times New Roman" panose="02020603050405020304" pitchFamily="18" charset="0"/>
                <a:ea typeface="Times New Roman" panose="02020603050405020304" pitchFamily="18" charset="0"/>
                <a:cs typeface="Arial" panose="020B0604020202020204" pitchFamily="34" charset="0"/>
              </a:rPr>
              <a:t>An e-commerce company wants </a:t>
            </a:r>
            <a:r>
              <a:rPr lang="en-US" sz="12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to improve its marketing strategies to boost sales on its website</a:t>
            </a:r>
            <a:r>
              <a:rPr lang="en-US" sz="1200" dirty="0">
                <a:latin typeface="Times New Roman" panose="02020603050405020304" pitchFamily="18" charset="0"/>
                <a:ea typeface="Times New Roman" panose="02020603050405020304" pitchFamily="18" charset="0"/>
                <a:cs typeface="Arial" panose="020B0604020202020204" pitchFamily="34" charset="0"/>
              </a:rPr>
              <a:t>. The data analysis team is </a:t>
            </a:r>
            <a:r>
              <a:rPr lang="en-US" sz="12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tasked</a:t>
            </a:r>
            <a:r>
              <a:rPr lang="en-US" sz="1200" dirty="0">
                <a:latin typeface="Times New Roman" panose="02020603050405020304" pitchFamily="18" charset="0"/>
                <a:ea typeface="Times New Roman" panose="02020603050405020304" pitchFamily="18" charset="0"/>
                <a:cs typeface="Arial" panose="020B0604020202020204" pitchFamily="34" charset="0"/>
              </a:rPr>
              <a:t> with a project to understand customer behavior and identify factors that influence purchasing decisions.</a:t>
            </a:r>
            <a:endParaRPr lang="en-US" sz="1100" dirty="0">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US" sz="1200" b="1" dirty="0">
                <a:latin typeface="Times New Roman" panose="02020603050405020304" pitchFamily="18" charset="0"/>
                <a:ea typeface="Times New Roman" panose="02020603050405020304" pitchFamily="18" charset="0"/>
                <a:cs typeface="Arial" panose="020B0604020202020204" pitchFamily="34" charset="0"/>
              </a:rPr>
              <a:t>Key Steps:</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200" b="1" dirty="0">
                <a:latin typeface="Times New Roman" panose="02020603050405020304" pitchFamily="18" charset="0"/>
                <a:ea typeface="Times New Roman" panose="02020603050405020304" pitchFamily="18" charset="0"/>
                <a:cs typeface="Arial" panose="020B0604020202020204" pitchFamily="34" charset="0"/>
              </a:rPr>
              <a:t>Define the Business Objective</a:t>
            </a:r>
            <a:r>
              <a:rPr lang="en-US" sz="1200" dirty="0">
                <a:latin typeface="Times New Roman" panose="02020603050405020304" pitchFamily="18" charset="0"/>
                <a:ea typeface="Times New Roman" panose="02020603050405020304" pitchFamily="18" charset="0"/>
                <a:cs typeface="Arial" panose="020B0604020202020204" pitchFamily="34"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primary goal is to increase the </a:t>
            </a: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website’s sales by 15% over the next six months</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focus is on understanding customer behavior, such as the number of items added to the cart, time spent on the website, and engagement with promotional offers.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200" b="1" dirty="0">
                <a:latin typeface="Times New Roman" panose="02020603050405020304" pitchFamily="18" charset="0"/>
                <a:ea typeface="Times New Roman" panose="02020603050405020304" pitchFamily="18" charset="0"/>
                <a:cs typeface="Arial" panose="020B0604020202020204" pitchFamily="34" charset="0"/>
              </a:rPr>
              <a:t>Key Questions</a:t>
            </a:r>
            <a:r>
              <a:rPr lang="en-US" sz="1200" dirty="0">
                <a:latin typeface="Times New Roman" panose="02020603050405020304" pitchFamily="18" charset="0"/>
                <a:ea typeface="Times New Roman" panose="02020603050405020304" pitchFamily="18" charset="0"/>
                <a:cs typeface="Arial" panose="020B0604020202020204" pitchFamily="34"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Which age groups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or demographics are more likely to make a purchase?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What impact do promotions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(discounts, free shipping) have on purchasing decisions?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What products are frequently added to the cart but not purchased</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200" b="1" dirty="0">
                <a:latin typeface="Times New Roman" panose="02020603050405020304" pitchFamily="18" charset="0"/>
                <a:ea typeface="Times New Roman" panose="02020603050405020304" pitchFamily="18" charset="0"/>
                <a:cs typeface="Arial" panose="020B0604020202020204" pitchFamily="34" charset="0"/>
              </a:rPr>
              <a:t>Key Performance Indicators (KPIs)</a:t>
            </a:r>
            <a:r>
              <a:rPr lang="en-US" sz="1200" dirty="0">
                <a:latin typeface="Times New Roman" panose="02020603050405020304" pitchFamily="18" charset="0"/>
                <a:ea typeface="Times New Roman" panose="02020603050405020304" pitchFamily="18" charset="0"/>
                <a:cs typeface="Arial" panose="020B0604020202020204" pitchFamily="34"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Number of completed purchases</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Conversion rate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(percentage of visitors who make a purchase).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Average order value.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Ratio of products added to the cart vs. products purchased</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200" b="1" dirty="0">
                <a:latin typeface="Times New Roman" panose="02020603050405020304" pitchFamily="18" charset="0"/>
                <a:ea typeface="Times New Roman" panose="02020603050405020304" pitchFamily="18" charset="0"/>
                <a:cs typeface="Arial" panose="020B0604020202020204" pitchFamily="34" charset="0"/>
              </a:rPr>
              <a:t>Risk Assessment</a:t>
            </a:r>
            <a:r>
              <a:rPr lang="en-US" sz="1200" dirty="0">
                <a:latin typeface="Times New Roman" panose="02020603050405020304" pitchFamily="18" charset="0"/>
                <a:ea typeface="Times New Roman" panose="02020603050405020304" pitchFamily="18" charset="0"/>
                <a:cs typeface="Arial" panose="020B0604020202020204" pitchFamily="34"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Some customer behaviors might be missing from the data (e.g., interactions with promotions outside the website).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Data privacy regulations (such as GDPR) need to be respected.</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200" b="1" dirty="0">
                <a:latin typeface="Times New Roman" panose="02020603050405020304" pitchFamily="18" charset="0"/>
                <a:ea typeface="Times New Roman" panose="02020603050405020304" pitchFamily="18" charset="0"/>
                <a:cs typeface="Arial" panose="020B0604020202020204" pitchFamily="34" charset="0"/>
              </a:rPr>
              <a:t>Resources</a:t>
            </a:r>
            <a:r>
              <a:rPr lang="en-US" sz="1200" dirty="0">
                <a:latin typeface="Times New Roman" panose="02020603050405020304" pitchFamily="18" charset="0"/>
                <a:ea typeface="Times New Roman" panose="02020603050405020304" pitchFamily="18" charset="0"/>
                <a:cs typeface="Arial" panose="020B0604020202020204" pitchFamily="34"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data analysis team has tools like Python, R, and access to customer databases.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Courier New" panose="02070309020205020404" pitchFamily="49" charset="0"/>
              <a:buChar char="o"/>
              <a:tabLst>
                <a:tab pos="914400" algn="l"/>
              </a:tabLst>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There’s a budget for acquiring external data or tools if needed.</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745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7820-CF00-4795-9097-113B9CA6485A}"/>
              </a:ext>
            </a:extLst>
          </p:cNvPr>
          <p:cNvSpPr>
            <a:spLocks noGrp="1"/>
          </p:cNvSpPr>
          <p:nvPr>
            <p:ph type="title"/>
          </p:nvPr>
        </p:nvSpPr>
        <p:spPr/>
        <p:txBody>
          <a:bodyPr/>
          <a:lstStyle/>
          <a:p>
            <a:r>
              <a:rPr lang="en-US" dirty="0"/>
              <a:t>2- Data Understanding:</a:t>
            </a:r>
          </a:p>
        </p:txBody>
      </p:sp>
      <p:sp>
        <p:nvSpPr>
          <p:cNvPr id="3" name="Content Placeholder 2">
            <a:extLst>
              <a:ext uri="{FF2B5EF4-FFF2-40B4-BE49-F238E27FC236}">
                <a16:creationId xmlns:a16="http://schemas.microsoft.com/office/drawing/2014/main" id="{8D85989A-80AD-468A-8F1A-3E3AE90C37B2}"/>
              </a:ext>
            </a:extLst>
          </p:cNvPr>
          <p:cNvSpPr>
            <a:spLocks noGrp="1"/>
          </p:cNvSpPr>
          <p:nvPr>
            <p:ph idx="1"/>
          </p:nvPr>
        </p:nvSpPr>
        <p:spPr>
          <a:xfrm>
            <a:off x="838199" y="1825625"/>
            <a:ext cx="8219537" cy="4667250"/>
          </a:xfrm>
        </p:spPr>
        <p:txBody>
          <a:bodyPr>
            <a:normAutofit fontScale="55000" lnSpcReduction="20000"/>
          </a:bodyPr>
          <a:lstStyle/>
          <a:p>
            <a:pPr marL="0" indent="0">
              <a:buNone/>
            </a:pPr>
            <a:r>
              <a:rPr lang="en-US" dirty="0"/>
              <a:t>Data understanding starts with an original data collection and proceeds with operations to get familiar with the data, to data quality issues, to find better insight in data, or to detect interesting subsets for concealed information hypothesis.</a:t>
            </a:r>
          </a:p>
          <a:p>
            <a:pPr marL="0" indent="0">
              <a:buNone/>
            </a:pPr>
            <a:r>
              <a:rPr lang="en-US" b="1" dirty="0"/>
              <a:t>Tasks:</a:t>
            </a:r>
            <a:endParaRPr lang="en-US" dirty="0"/>
          </a:p>
          <a:p>
            <a:r>
              <a:rPr lang="en-US" dirty="0"/>
              <a:t>Collects initial data</a:t>
            </a:r>
          </a:p>
          <a:p>
            <a:r>
              <a:rPr lang="en-US" dirty="0"/>
              <a:t>Describe data</a:t>
            </a:r>
          </a:p>
          <a:p>
            <a:r>
              <a:rPr lang="en-US" dirty="0"/>
              <a:t>Explore data</a:t>
            </a:r>
          </a:p>
          <a:p>
            <a:r>
              <a:rPr lang="en-US" dirty="0"/>
              <a:t>Verify data quality</a:t>
            </a:r>
          </a:p>
          <a:p>
            <a:pPr marL="0" indent="0">
              <a:buNone/>
            </a:pPr>
            <a:r>
              <a:rPr lang="en-US" b="1" dirty="0"/>
              <a:t>Collect initial data:</a:t>
            </a:r>
            <a:endParaRPr lang="en-US" dirty="0"/>
          </a:p>
          <a:p>
            <a:r>
              <a:rPr lang="en-US" dirty="0"/>
              <a:t>It acquires the information mentioned in the project resources.</a:t>
            </a:r>
          </a:p>
          <a:p>
            <a:r>
              <a:rPr lang="en-US" dirty="0"/>
              <a:t>It includes data loading if needed for data understanding.</a:t>
            </a:r>
          </a:p>
          <a:p>
            <a:r>
              <a:rPr lang="en-US" dirty="0"/>
              <a:t>It may lead to original data preparation steps.</a:t>
            </a:r>
          </a:p>
          <a:p>
            <a:r>
              <a:rPr lang="en-US" dirty="0"/>
              <a:t>If various information sources are acquired then integration is an extra issue, either here or at the subsequent stage of data preparation.</a:t>
            </a:r>
          </a:p>
          <a:p>
            <a:pPr marL="0" indent="0">
              <a:buNone/>
            </a:pPr>
            <a:r>
              <a:rPr lang="en-US" b="1" dirty="0"/>
              <a:t>Describe data:</a:t>
            </a:r>
            <a:endParaRPr lang="en-US" dirty="0"/>
          </a:p>
          <a:p>
            <a:r>
              <a:rPr lang="en-US" dirty="0"/>
              <a:t>It examines the "gross" or "surface" characteristics of the information obtained.</a:t>
            </a:r>
          </a:p>
          <a:p>
            <a:r>
              <a:rPr lang="en-US" dirty="0"/>
              <a:t>It reports on the outcomes.</a:t>
            </a:r>
          </a:p>
          <a:p>
            <a:endParaRPr lang="en-US" dirty="0"/>
          </a:p>
        </p:txBody>
      </p:sp>
      <p:pic>
        <p:nvPicPr>
          <p:cNvPr id="6" name="Picture 5">
            <a:extLst>
              <a:ext uri="{FF2B5EF4-FFF2-40B4-BE49-F238E27FC236}">
                <a16:creationId xmlns:a16="http://schemas.microsoft.com/office/drawing/2014/main" id="{DD42A04E-7FA1-47E0-8CDD-5E9CAC4EFD55}"/>
              </a:ext>
            </a:extLst>
          </p:cNvPr>
          <p:cNvPicPr>
            <a:picLocks noChangeAspect="1"/>
          </p:cNvPicPr>
          <p:nvPr/>
        </p:nvPicPr>
        <p:blipFill>
          <a:blip r:embed="rId2"/>
          <a:stretch>
            <a:fillRect/>
          </a:stretch>
        </p:blipFill>
        <p:spPr>
          <a:xfrm>
            <a:off x="9414123" y="1825625"/>
            <a:ext cx="2094951" cy="4509057"/>
          </a:xfrm>
          <a:prstGeom prst="rect">
            <a:avLst/>
          </a:prstGeom>
        </p:spPr>
      </p:pic>
    </p:spTree>
    <p:extLst>
      <p:ext uri="{BB962C8B-B14F-4D97-AF65-F5344CB8AC3E}">
        <p14:creationId xmlns:p14="http://schemas.microsoft.com/office/powerpoint/2010/main" val="281035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7820-CF00-4795-9097-113B9CA6485A}"/>
              </a:ext>
            </a:extLst>
          </p:cNvPr>
          <p:cNvSpPr>
            <a:spLocks noGrp="1"/>
          </p:cNvSpPr>
          <p:nvPr>
            <p:ph type="title"/>
          </p:nvPr>
        </p:nvSpPr>
        <p:spPr/>
        <p:txBody>
          <a:bodyPr/>
          <a:lstStyle/>
          <a:p>
            <a:r>
              <a:rPr lang="en-US" dirty="0"/>
              <a:t>2- Data Understanding:</a:t>
            </a:r>
          </a:p>
        </p:txBody>
      </p:sp>
      <p:sp>
        <p:nvSpPr>
          <p:cNvPr id="3" name="Content Placeholder 2">
            <a:extLst>
              <a:ext uri="{FF2B5EF4-FFF2-40B4-BE49-F238E27FC236}">
                <a16:creationId xmlns:a16="http://schemas.microsoft.com/office/drawing/2014/main" id="{8D85989A-80AD-468A-8F1A-3E3AE90C37B2}"/>
              </a:ext>
            </a:extLst>
          </p:cNvPr>
          <p:cNvSpPr>
            <a:spLocks noGrp="1"/>
          </p:cNvSpPr>
          <p:nvPr>
            <p:ph idx="1"/>
          </p:nvPr>
        </p:nvSpPr>
        <p:spPr>
          <a:xfrm>
            <a:off x="838200" y="1825625"/>
            <a:ext cx="8167777" cy="4351338"/>
          </a:xfrm>
        </p:spPr>
        <p:txBody>
          <a:bodyPr>
            <a:normAutofit fontScale="77500" lnSpcReduction="20000"/>
          </a:bodyPr>
          <a:lstStyle/>
          <a:p>
            <a:pPr marL="0" indent="0">
              <a:buNone/>
            </a:pPr>
            <a:r>
              <a:rPr lang="en-US" b="1" dirty="0"/>
              <a:t>Explore data:</a:t>
            </a:r>
            <a:endParaRPr lang="en-US" dirty="0"/>
          </a:p>
          <a:p>
            <a:r>
              <a:rPr lang="en-US" dirty="0"/>
              <a:t>Addressing data mining issues that can be resolved by </a:t>
            </a:r>
            <a:r>
              <a:rPr lang="en-US" b="1" dirty="0"/>
              <a:t>querying, visualizing,</a:t>
            </a:r>
            <a:r>
              <a:rPr lang="en-US" dirty="0"/>
              <a:t> and </a:t>
            </a:r>
            <a:r>
              <a:rPr lang="en-US" b="1" dirty="0"/>
              <a:t>reporting,</a:t>
            </a:r>
            <a:r>
              <a:rPr lang="en-US" dirty="0"/>
              <a:t> including:</a:t>
            </a:r>
          </a:p>
          <a:p>
            <a:pPr lvl="1"/>
            <a:r>
              <a:rPr lang="en-US" dirty="0"/>
              <a:t>Distribution of important characteristics, results of simple aggregation.</a:t>
            </a:r>
          </a:p>
          <a:p>
            <a:pPr lvl="1"/>
            <a:r>
              <a:rPr lang="en-US" dirty="0"/>
              <a:t>Establish the relationship between the small number of attributes.</a:t>
            </a:r>
          </a:p>
          <a:p>
            <a:pPr lvl="1"/>
            <a:r>
              <a:rPr lang="en-US" dirty="0"/>
              <a:t>Characteristics of important sub-populations, simple statistical analysis.</a:t>
            </a:r>
          </a:p>
          <a:p>
            <a:r>
              <a:rPr lang="en-US" dirty="0"/>
              <a:t>It may refine the data mining objectives.</a:t>
            </a:r>
          </a:p>
          <a:p>
            <a:r>
              <a:rPr lang="en-US" dirty="0"/>
              <a:t>It may contribute or refine the information description, and quality reports.</a:t>
            </a:r>
          </a:p>
          <a:p>
            <a:r>
              <a:rPr lang="en-US" dirty="0"/>
              <a:t>It may feed into the transformation and other necessary information preparation.</a:t>
            </a:r>
          </a:p>
          <a:p>
            <a:pPr marL="0" indent="0">
              <a:buNone/>
            </a:pPr>
            <a:r>
              <a:rPr lang="en-US" b="1" dirty="0"/>
              <a:t>Verify data quality:</a:t>
            </a:r>
            <a:endParaRPr lang="en-US" dirty="0"/>
          </a:p>
          <a:p>
            <a:r>
              <a:rPr lang="en-US" dirty="0"/>
              <a:t>It examines the data quality and addressing questions.</a:t>
            </a:r>
          </a:p>
          <a:p>
            <a:endParaRPr lang="en-US" dirty="0"/>
          </a:p>
        </p:txBody>
      </p:sp>
      <p:pic>
        <p:nvPicPr>
          <p:cNvPr id="5" name="Picture 4">
            <a:extLst>
              <a:ext uri="{FF2B5EF4-FFF2-40B4-BE49-F238E27FC236}">
                <a16:creationId xmlns:a16="http://schemas.microsoft.com/office/drawing/2014/main" id="{711CA3BE-8294-49EB-C075-FBD0A45AE456}"/>
              </a:ext>
            </a:extLst>
          </p:cNvPr>
          <p:cNvPicPr>
            <a:picLocks noChangeAspect="1"/>
          </p:cNvPicPr>
          <p:nvPr/>
        </p:nvPicPr>
        <p:blipFill>
          <a:blip r:embed="rId2"/>
          <a:stretch>
            <a:fillRect/>
          </a:stretch>
        </p:blipFill>
        <p:spPr>
          <a:xfrm>
            <a:off x="9414123" y="1825625"/>
            <a:ext cx="2094951" cy="4509057"/>
          </a:xfrm>
          <a:prstGeom prst="rect">
            <a:avLst/>
          </a:prstGeom>
        </p:spPr>
      </p:pic>
    </p:spTree>
    <p:extLst>
      <p:ext uri="{BB962C8B-B14F-4D97-AF65-F5344CB8AC3E}">
        <p14:creationId xmlns:p14="http://schemas.microsoft.com/office/powerpoint/2010/main" val="243370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269AA9-F7B2-45BE-8EF6-8BF442FDB0EB}"/>
              </a:ext>
            </a:extLst>
          </p:cNvPr>
          <p:cNvSpPr/>
          <p:nvPr/>
        </p:nvSpPr>
        <p:spPr>
          <a:xfrm>
            <a:off x="649856" y="1011533"/>
            <a:ext cx="11176959" cy="4134145"/>
          </a:xfrm>
          <a:prstGeom prst="rect">
            <a:avLst/>
          </a:prstGeom>
        </p:spPr>
        <p:txBody>
          <a:bodyPr wrap="square">
            <a:spAutoFit/>
          </a:bodyPr>
          <a:lstStyle/>
          <a:p>
            <a:pPr>
              <a:lnSpc>
                <a:spcPct val="107000"/>
              </a:lnSpc>
              <a:spcAft>
                <a:spcPts val="800"/>
              </a:spcAft>
            </a:pPr>
            <a:r>
              <a:rPr lang="en-US" sz="1600" b="1" dirty="0">
                <a:solidFill>
                  <a:srgbClr val="0070C0"/>
                </a:solidFill>
                <a:latin typeface="Times New Roman" panose="02020603050405020304" pitchFamily="18" charset="0"/>
                <a:ea typeface="Times New Roman" panose="02020603050405020304" pitchFamily="18" charset="0"/>
                <a:cs typeface="Arial" panose="020B0604020202020204" pitchFamily="34" charset="0"/>
              </a:rPr>
              <a:t>2. Data Understanding Scenario:</a:t>
            </a:r>
            <a:endParaRPr lang="en-US" sz="14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tabLst>
                <a:tab pos="457200" algn="l"/>
              </a:tabLst>
            </a:pPr>
            <a:r>
              <a:rPr lang="en-US" sz="1600" dirty="0">
                <a:latin typeface="Times New Roman" panose="02020603050405020304" pitchFamily="18" charset="0"/>
                <a:ea typeface="Times New Roman" panose="02020603050405020304" pitchFamily="18" charset="0"/>
                <a:cs typeface="Arial" panose="020B0604020202020204" pitchFamily="34" charset="0"/>
              </a:rPr>
              <a:t>The team gathers available data from the </a:t>
            </a:r>
            <a:r>
              <a:rPr lang="en-US" sz="16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website</a:t>
            </a:r>
            <a:r>
              <a:rPr lang="en-US" sz="1600" dirty="0">
                <a:latin typeface="Times New Roman" panose="02020603050405020304" pitchFamily="18" charset="0"/>
                <a:ea typeface="Times New Roman" panose="02020603050405020304" pitchFamily="18" charset="0"/>
                <a:cs typeface="Arial" panose="020B0604020202020204" pitchFamily="34" charset="0"/>
              </a:rPr>
              <a:t>, including </a:t>
            </a:r>
            <a:r>
              <a:rPr lang="en-US" sz="16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customer interactions and sales records</a:t>
            </a:r>
            <a:r>
              <a:rPr lang="en-US" sz="1600" dirty="0">
                <a:latin typeface="Times New Roman" panose="02020603050405020304" pitchFamily="18" charset="0"/>
                <a:ea typeface="Times New Roman" panose="02020603050405020304" pitchFamily="18" charset="0"/>
                <a:cs typeface="Arial" panose="020B0604020202020204" pitchFamily="34" charset="0"/>
              </a:rPr>
              <a:t>. The data contains: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Customer browsing behaviors (e.g., </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number of site visits, time spent on pages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Data on promotional interactions (e.g., </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response to discounts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Sales data (</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purchased products, cart abandonment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Demographic information (</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age, location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ea typeface="Times New Roman" panose="02020603050405020304" pitchFamily="18" charset="0"/>
                <a:cs typeface="Arial" panose="020B0604020202020204" pitchFamily="34" charset="0"/>
              </a:rPr>
              <a:t>Key Steps: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latin typeface="Times New Roman" panose="02020603050405020304" pitchFamily="18" charset="0"/>
                <a:ea typeface="Times New Roman" panose="02020603050405020304" pitchFamily="18" charset="0"/>
                <a:cs typeface="Arial" panose="020B0604020202020204" pitchFamily="34" charset="0"/>
              </a:rPr>
              <a:t>Explore the Data</a:t>
            </a:r>
            <a:r>
              <a:rPr lang="en-US" sz="1600" dirty="0">
                <a:latin typeface="Times New Roman" panose="02020603050405020304" pitchFamily="18" charset="0"/>
                <a:ea typeface="Times New Roman" panose="02020603050405020304" pitchFamily="18" charset="0"/>
                <a:cs typeface="Arial" panose="020B0604020202020204" pitchFamily="34" charset="0"/>
              </a:rPr>
              <a:t>: The team performs an </a:t>
            </a:r>
            <a:r>
              <a:rPr lang="en-US" sz="16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initial analysis </a:t>
            </a:r>
            <a:r>
              <a:rPr lang="en-US" sz="1600" dirty="0">
                <a:latin typeface="Times New Roman" panose="02020603050405020304" pitchFamily="18" charset="0"/>
                <a:ea typeface="Times New Roman" panose="02020603050405020304" pitchFamily="18" charset="0"/>
                <a:cs typeface="Arial" panose="020B0604020202020204" pitchFamily="34" charset="0"/>
              </a:rPr>
              <a:t>of the data to identify </a:t>
            </a:r>
            <a:r>
              <a:rPr lang="en-US" sz="1600"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inconsistencies, missing values</a:t>
            </a:r>
            <a:r>
              <a:rPr lang="en-US" sz="1600" dirty="0">
                <a:latin typeface="Times New Roman" panose="02020603050405020304" pitchFamily="18" charset="0"/>
                <a:ea typeface="Times New Roman" panose="02020603050405020304" pitchFamily="18" charset="0"/>
                <a:cs typeface="Arial" panose="020B0604020202020204" pitchFamily="34" charset="0"/>
              </a:rPr>
              <a:t>, and unusual patterns. For example, they find that a large percentage of customers add items to their cart but don't complete the purchase.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latin typeface="Times New Roman" panose="02020603050405020304" pitchFamily="18" charset="0"/>
                <a:ea typeface="Times New Roman" panose="02020603050405020304" pitchFamily="18" charset="0"/>
                <a:cs typeface="Arial" panose="020B0604020202020204" pitchFamily="34" charset="0"/>
              </a:rPr>
              <a:t>Identify Data Quality Issues</a:t>
            </a:r>
            <a:r>
              <a:rPr lang="en-US" sz="1600" dirty="0">
                <a:latin typeface="Times New Roman" panose="02020603050405020304" pitchFamily="18" charset="0"/>
                <a:ea typeface="Times New Roman" panose="02020603050405020304" pitchFamily="18" charset="0"/>
                <a:cs typeface="Arial" panose="020B0604020202020204" pitchFamily="34" charset="0"/>
              </a:rPr>
              <a:t>: Missing values in some fields (e.g., customer age), outliers in transaction amounts, and incomplete logs of promotional responses.</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6908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501D-B572-4460-8231-76B9F857EC0F}"/>
              </a:ext>
            </a:extLst>
          </p:cNvPr>
          <p:cNvSpPr>
            <a:spLocks noGrp="1"/>
          </p:cNvSpPr>
          <p:nvPr>
            <p:ph type="title"/>
          </p:nvPr>
        </p:nvSpPr>
        <p:spPr/>
        <p:txBody>
          <a:bodyPr/>
          <a:lstStyle/>
          <a:p>
            <a:r>
              <a:rPr lang="en-US" dirty="0"/>
              <a:t>3. Data Preparation</a:t>
            </a:r>
          </a:p>
        </p:txBody>
      </p:sp>
      <p:sp>
        <p:nvSpPr>
          <p:cNvPr id="3" name="Content Placeholder 2">
            <a:extLst>
              <a:ext uri="{FF2B5EF4-FFF2-40B4-BE49-F238E27FC236}">
                <a16:creationId xmlns:a16="http://schemas.microsoft.com/office/drawing/2014/main" id="{87120F09-B855-46F4-976C-8E2C0397ACE7}"/>
              </a:ext>
            </a:extLst>
          </p:cNvPr>
          <p:cNvSpPr>
            <a:spLocks noGrp="1"/>
          </p:cNvSpPr>
          <p:nvPr>
            <p:ph idx="1"/>
          </p:nvPr>
        </p:nvSpPr>
        <p:spPr>
          <a:xfrm>
            <a:off x="838200" y="1825624"/>
            <a:ext cx="7680158" cy="4833967"/>
          </a:xfrm>
        </p:spPr>
        <p:txBody>
          <a:bodyPr>
            <a:normAutofit fontScale="85000" lnSpcReduction="20000"/>
          </a:bodyPr>
          <a:lstStyle/>
          <a:p>
            <a:r>
              <a:rPr lang="en-US" sz="2000" dirty="0"/>
              <a:t>It usually takes more than </a:t>
            </a:r>
            <a:r>
              <a:rPr lang="en-US" sz="2000" dirty="0">
                <a:solidFill>
                  <a:srgbClr val="FF0000"/>
                </a:solidFill>
              </a:rPr>
              <a:t>90 percent </a:t>
            </a:r>
            <a:r>
              <a:rPr lang="en-US" sz="2000" dirty="0"/>
              <a:t>of the time.</a:t>
            </a:r>
          </a:p>
          <a:p>
            <a:r>
              <a:rPr lang="en-US" sz="2000" dirty="0"/>
              <a:t>It covers all operations to build the final data set from the original raw information.</a:t>
            </a:r>
          </a:p>
          <a:p>
            <a:r>
              <a:rPr lang="en-US" sz="2000" dirty="0"/>
              <a:t>Data preparation is probable to be done several times and not in any prescribed order.</a:t>
            </a:r>
          </a:p>
          <a:p>
            <a:pPr marL="0" indent="0">
              <a:buNone/>
            </a:pPr>
            <a:r>
              <a:rPr lang="en-US" sz="2000" b="1" dirty="0"/>
              <a:t>Tasks:</a:t>
            </a:r>
            <a:endParaRPr lang="en-US" sz="2000" dirty="0"/>
          </a:p>
          <a:p>
            <a:r>
              <a:rPr lang="en-US" sz="2000" dirty="0"/>
              <a:t>Select data</a:t>
            </a:r>
          </a:p>
          <a:p>
            <a:r>
              <a:rPr lang="en-US" sz="2000" dirty="0"/>
              <a:t>Clean data</a:t>
            </a:r>
          </a:p>
          <a:p>
            <a:r>
              <a:rPr lang="en-US" sz="2000" dirty="0"/>
              <a:t>Construct data</a:t>
            </a:r>
          </a:p>
          <a:p>
            <a:r>
              <a:rPr lang="en-US" sz="2000" dirty="0"/>
              <a:t>Integrate data</a:t>
            </a:r>
          </a:p>
          <a:p>
            <a:r>
              <a:rPr lang="en-US" sz="2000" dirty="0"/>
              <a:t>Format data</a:t>
            </a:r>
          </a:p>
          <a:p>
            <a:pPr marL="0" indent="0">
              <a:buNone/>
            </a:pPr>
            <a:r>
              <a:rPr lang="en-US" sz="2000" b="1" dirty="0"/>
              <a:t>Select data:</a:t>
            </a:r>
            <a:endParaRPr lang="en-US" sz="2000" dirty="0"/>
          </a:p>
          <a:p>
            <a:r>
              <a:rPr lang="en-US" sz="2000" dirty="0"/>
              <a:t>It decides which information to be used for evaluation.</a:t>
            </a:r>
          </a:p>
          <a:p>
            <a:r>
              <a:rPr lang="en-US" sz="2000" dirty="0"/>
              <a:t>In the data selection criteria include significance to data mining objectives, quality and technical limitations such as data volume boundaries or data types.</a:t>
            </a:r>
          </a:p>
          <a:p>
            <a:r>
              <a:rPr lang="en-US" sz="2000" dirty="0"/>
              <a:t>It covers the selection of characteristics and the choice of the document in the table.</a:t>
            </a:r>
          </a:p>
          <a:p>
            <a:endParaRPr lang="en-US" sz="2000" dirty="0"/>
          </a:p>
        </p:txBody>
      </p:sp>
      <p:pic>
        <p:nvPicPr>
          <p:cNvPr id="5" name="Picture 4">
            <a:extLst>
              <a:ext uri="{FF2B5EF4-FFF2-40B4-BE49-F238E27FC236}">
                <a16:creationId xmlns:a16="http://schemas.microsoft.com/office/drawing/2014/main" id="{597389B4-53D0-2971-A749-E12EA0B32C75}"/>
              </a:ext>
            </a:extLst>
          </p:cNvPr>
          <p:cNvPicPr>
            <a:picLocks noChangeAspect="1"/>
          </p:cNvPicPr>
          <p:nvPr/>
        </p:nvPicPr>
        <p:blipFill>
          <a:blip r:embed="rId2"/>
          <a:stretch>
            <a:fillRect/>
          </a:stretch>
        </p:blipFill>
        <p:spPr>
          <a:xfrm>
            <a:off x="8612857" y="1825625"/>
            <a:ext cx="3170825" cy="4478381"/>
          </a:xfrm>
          <a:prstGeom prst="rect">
            <a:avLst/>
          </a:prstGeom>
        </p:spPr>
      </p:pic>
    </p:spTree>
    <p:extLst>
      <p:ext uri="{BB962C8B-B14F-4D97-AF65-F5344CB8AC3E}">
        <p14:creationId xmlns:p14="http://schemas.microsoft.com/office/powerpoint/2010/main" val="392565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501D-B572-4460-8231-76B9F857EC0F}"/>
              </a:ext>
            </a:extLst>
          </p:cNvPr>
          <p:cNvSpPr>
            <a:spLocks noGrp="1"/>
          </p:cNvSpPr>
          <p:nvPr>
            <p:ph type="title"/>
          </p:nvPr>
        </p:nvSpPr>
        <p:spPr/>
        <p:txBody>
          <a:bodyPr/>
          <a:lstStyle/>
          <a:p>
            <a:r>
              <a:rPr lang="en-US" dirty="0"/>
              <a:t>3. Data Preparation</a:t>
            </a:r>
          </a:p>
        </p:txBody>
      </p:sp>
      <p:sp>
        <p:nvSpPr>
          <p:cNvPr id="3" name="Content Placeholder 2">
            <a:extLst>
              <a:ext uri="{FF2B5EF4-FFF2-40B4-BE49-F238E27FC236}">
                <a16:creationId xmlns:a16="http://schemas.microsoft.com/office/drawing/2014/main" id="{87120F09-B855-46F4-976C-8E2C0397ACE7}"/>
              </a:ext>
            </a:extLst>
          </p:cNvPr>
          <p:cNvSpPr>
            <a:spLocks noGrp="1"/>
          </p:cNvSpPr>
          <p:nvPr>
            <p:ph idx="1"/>
          </p:nvPr>
        </p:nvSpPr>
        <p:spPr>
          <a:xfrm>
            <a:off x="838200" y="1825625"/>
            <a:ext cx="7400026" cy="4351338"/>
          </a:xfrm>
        </p:spPr>
        <p:txBody>
          <a:bodyPr>
            <a:normAutofit fontScale="62500" lnSpcReduction="20000"/>
          </a:bodyPr>
          <a:lstStyle/>
          <a:p>
            <a:pPr marL="0" indent="0">
              <a:buNone/>
            </a:pPr>
            <a:r>
              <a:rPr lang="en-US" b="1" dirty="0"/>
              <a:t>Clean data:</a:t>
            </a:r>
            <a:endParaRPr lang="en-US" dirty="0"/>
          </a:p>
          <a:p>
            <a:r>
              <a:rPr lang="en-US" dirty="0"/>
              <a:t>It may involve the selection of clean subsets of data, inserting appropriate defaults or more ambitious methods, such as estimating missing information by modeling.</a:t>
            </a:r>
          </a:p>
          <a:p>
            <a:pPr marL="0" indent="0">
              <a:buNone/>
            </a:pPr>
            <a:r>
              <a:rPr lang="en-US" b="1" dirty="0"/>
              <a:t>Construct data:</a:t>
            </a:r>
            <a:endParaRPr lang="en-US" dirty="0"/>
          </a:p>
          <a:p>
            <a:r>
              <a:rPr lang="en-US" dirty="0"/>
              <a:t>It comprises of Constructive information preparation, such as generating derived characteristics, complete new documents, or transformed values of current characteristics.</a:t>
            </a:r>
          </a:p>
          <a:p>
            <a:pPr marL="0" indent="0">
              <a:buNone/>
            </a:pPr>
            <a:r>
              <a:rPr lang="en-US" b="1" dirty="0"/>
              <a:t>Integrate data:</a:t>
            </a:r>
            <a:endParaRPr lang="en-US" dirty="0"/>
          </a:p>
          <a:p>
            <a:r>
              <a:rPr lang="en-US" dirty="0"/>
              <a:t>Integrate data refers to the methods whereby data is combined from various tables, or documents to create new documents or values.</a:t>
            </a:r>
          </a:p>
          <a:p>
            <a:pPr marL="0" indent="0">
              <a:buNone/>
            </a:pPr>
            <a:r>
              <a:rPr lang="en-US" b="1" dirty="0"/>
              <a:t>Format data:</a:t>
            </a:r>
            <a:endParaRPr lang="en-US" dirty="0"/>
          </a:p>
          <a:p>
            <a:r>
              <a:rPr lang="en-US" dirty="0"/>
              <a:t>Formatting data refer mainly to linguistic changes produced to information that does not alter their significance but may require a modeling tool.</a:t>
            </a:r>
          </a:p>
          <a:p>
            <a:endParaRPr lang="en-US" dirty="0"/>
          </a:p>
        </p:txBody>
      </p:sp>
      <p:pic>
        <p:nvPicPr>
          <p:cNvPr id="4" name="Picture 3">
            <a:extLst>
              <a:ext uri="{FF2B5EF4-FFF2-40B4-BE49-F238E27FC236}">
                <a16:creationId xmlns:a16="http://schemas.microsoft.com/office/drawing/2014/main" id="{9D4574B7-9F5D-4EE4-B90B-8A14193B4734}"/>
              </a:ext>
            </a:extLst>
          </p:cNvPr>
          <p:cNvPicPr>
            <a:picLocks noChangeAspect="1"/>
          </p:cNvPicPr>
          <p:nvPr/>
        </p:nvPicPr>
        <p:blipFill>
          <a:blip r:embed="rId2"/>
          <a:stretch>
            <a:fillRect/>
          </a:stretch>
        </p:blipFill>
        <p:spPr>
          <a:xfrm>
            <a:off x="8612857" y="1825625"/>
            <a:ext cx="3170825" cy="4478381"/>
          </a:xfrm>
          <a:prstGeom prst="rect">
            <a:avLst/>
          </a:prstGeom>
        </p:spPr>
      </p:pic>
    </p:spTree>
    <p:extLst>
      <p:ext uri="{BB962C8B-B14F-4D97-AF65-F5344CB8AC3E}">
        <p14:creationId xmlns:p14="http://schemas.microsoft.com/office/powerpoint/2010/main" val="8741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8DFF5C-CB6C-4CB1-B193-99DF5D0FC074}"/>
              </a:ext>
            </a:extLst>
          </p:cNvPr>
          <p:cNvSpPr/>
          <p:nvPr/>
        </p:nvSpPr>
        <p:spPr>
          <a:xfrm>
            <a:off x="388189" y="1243050"/>
            <a:ext cx="10636369" cy="5035353"/>
          </a:xfrm>
          <a:prstGeom prst="rect">
            <a:avLst/>
          </a:prstGeom>
        </p:spPr>
        <p:txBody>
          <a:bodyPr wrap="square">
            <a:spAutoFit/>
          </a:bodyPr>
          <a:lstStyle/>
          <a:p>
            <a:pPr>
              <a:lnSpc>
                <a:spcPct val="150000"/>
              </a:lnSpc>
            </a:pPr>
            <a:r>
              <a:rPr lang="en-US" b="1" dirty="0">
                <a:solidFill>
                  <a:srgbClr val="0070C0"/>
                </a:solidFill>
              </a:rPr>
              <a:t>3. Data Preparation Scenario:</a:t>
            </a:r>
          </a:p>
          <a:p>
            <a:pPr>
              <a:lnSpc>
                <a:spcPct val="150000"/>
              </a:lnSpc>
            </a:pPr>
            <a:r>
              <a:rPr lang="en-US" dirty="0"/>
              <a:t>The team cleans and organizes the data to make it ready for modeling. This includes:</a:t>
            </a:r>
          </a:p>
          <a:p>
            <a:pPr marL="742950" lvl="1" indent="-285750">
              <a:lnSpc>
                <a:spcPct val="150000"/>
              </a:lnSpc>
              <a:buFont typeface="Arial" panose="020B0604020202020204" pitchFamily="34" charset="0"/>
              <a:buChar char="•"/>
            </a:pPr>
            <a:r>
              <a:rPr lang="en-US" b="1" dirty="0"/>
              <a:t>Data Cleaning</a:t>
            </a:r>
            <a:r>
              <a:rPr lang="en-US" dirty="0"/>
              <a:t>: Handling missing or incorrect values (e.g., replacing null ages with averages or discarding incomplete records).</a:t>
            </a:r>
          </a:p>
          <a:p>
            <a:pPr marL="742950" lvl="1" indent="-285750">
              <a:lnSpc>
                <a:spcPct val="150000"/>
              </a:lnSpc>
              <a:buFont typeface="Arial" panose="020B0604020202020204" pitchFamily="34" charset="0"/>
              <a:buChar char="•"/>
            </a:pPr>
            <a:r>
              <a:rPr lang="en-US" b="1" dirty="0"/>
              <a:t>Feature Selection</a:t>
            </a:r>
            <a:r>
              <a:rPr lang="en-US" dirty="0"/>
              <a:t>: Choosing relevant features like session duration, items added to cart, purchased products, and responses to promotions.</a:t>
            </a:r>
          </a:p>
          <a:p>
            <a:pPr marL="742950" lvl="1" indent="-285750">
              <a:lnSpc>
                <a:spcPct val="150000"/>
              </a:lnSpc>
              <a:buFont typeface="Arial" panose="020B0604020202020204" pitchFamily="34" charset="0"/>
              <a:buChar char="•"/>
            </a:pPr>
            <a:r>
              <a:rPr lang="en-US" b="1" dirty="0"/>
              <a:t>Data Transformation</a:t>
            </a:r>
            <a:r>
              <a:rPr lang="en-US" dirty="0"/>
              <a:t>: Formatting the data appropriately (e.g., converting timestamps into meaningful categories like "weekday vs. weekend," calculating average time spent per session).</a:t>
            </a:r>
          </a:p>
          <a:p>
            <a:pPr>
              <a:lnSpc>
                <a:spcPct val="150000"/>
              </a:lnSpc>
            </a:pPr>
            <a:r>
              <a:rPr lang="en-US" b="1" dirty="0"/>
              <a:t>Key Steps:</a:t>
            </a:r>
          </a:p>
          <a:p>
            <a:pPr>
              <a:lnSpc>
                <a:spcPct val="150000"/>
              </a:lnSpc>
            </a:pPr>
            <a:r>
              <a:rPr lang="en-US" b="1" dirty="0"/>
              <a:t>Prepare for Modeling</a:t>
            </a:r>
            <a:r>
              <a:rPr lang="en-US" dirty="0"/>
              <a:t>: The data is now consistent and structured, with unnecessary information removed and relevant features created. For example, creating a binary feature indicating whether a customer responded to a promotion.</a:t>
            </a:r>
          </a:p>
        </p:txBody>
      </p:sp>
    </p:spTree>
    <p:extLst>
      <p:ext uri="{BB962C8B-B14F-4D97-AF65-F5344CB8AC3E}">
        <p14:creationId xmlns:p14="http://schemas.microsoft.com/office/powerpoint/2010/main" val="413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501D-B572-4460-8231-76B9F857EC0F}"/>
              </a:ext>
            </a:extLst>
          </p:cNvPr>
          <p:cNvSpPr>
            <a:spLocks noGrp="1"/>
          </p:cNvSpPr>
          <p:nvPr>
            <p:ph type="title"/>
          </p:nvPr>
        </p:nvSpPr>
        <p:spPr/>
        <p:txBody>
          <a:bodyPr/>
          <a:lstStyle/>
          <a:p>
            <a:r>
              <a:rPr lang="en-US" dirty="0"/>
              <a:t>4. Modeling</a:t>
            </a:r>
          </a:p>
        </p:txBody>
      </p:sp>
      <p:sp>
        <p:nvSpPr>
          <p:cNvPr id="3" name="Content Placeholder 2">
            <a:extLst>
              <a:ext uri="{FF2B5EF4-FFF2-40B4-BE49-F238E27FC236}">
                <a16:creationId xmlns:a16="http://schemas.microsoft.com/office/drawing/2014/main" id="{87120F09-B855-46F4-976C-8E2C0397ACE7}"/>
              </a:ext>
            </a:extLst>
          </p:cNvPr>
          <p:cNvSpPr>
            <a:spLocks noGrp="1"/>
          </p:cNvSpPr>
          <p:nvPr>
            <p:ph idx="1"/>
          </p:nvPr>
        </p:nvSpPr>
        <p:spPr>
          <a:xfrm>
            <a:off x="838200" y="1825625"/>
            <a:ext cx="6468374" cy="4351338"/>
          </a:xfrm>
        </p:spPr>
        <p:txBody>
          <a:bodyPr>
            <a:normAutofit fontScale="70000" lnSpcReduction="20000"/>
          </a:bodyPr>
          <a:lstStyle/>
          <a:p>
            <a:pPr marL="0" indent="0">
              <a:buNone/>
            </a:pPr>
            <a:r>
              <a:rPr lang="en-US" dirty="0"/>
              <a:t>In modeling, various modeling methods are selected and applied, and their parameters are measured to optimum values. Some methods gave particular requirements on the form of data. Therefore, stepping back to the data preparation phase is necessary.</a:t>
            </a:r>
          </a:p>
          <a:p>
            <a:pPr marL="0" indent="0">
              <a:buNone/>
            </a:pPr>
            <a:r>
              <a:rPr lang="en-US" b="1" dirty="0"/>
              <a:t>Tasks:</a:t>
            </a:r>
            <a:endParaRPr lang="en-US" dirty="0"/>
          </a:p>
          <a:p>
            <a:r>
              <a:rPr lang="en-US" dirty="0"/>
              <a:t>Select modeling technique</a:t>
            </a:r>
          </a:p>
          <a:p>
            <a:r>
              <a:rPr lang="en-US" dirty="0"/>
              <a:t>Generate test design</a:t>
            </a:r>
          </a:p>
          <a:p>
            <a:r>
              <a:rPr lang="en-US" dirty="0"/>
              <a:t>Build model</a:t>
            </a:r>
          </a:p>
          <a:p>
            <a:r>
              <a:rPr lang="en-US" dirty="0"/>
              <a:t>Access model</a:t>
            </a:r>
          </a:p>
          <a:p>
            <a:pPr marL="0" indent="0">
              <a:buNone/>
            </a:pPr>
            <a:r>
              <a:rPr lang="en-US" b="1" dirty="0"/>
              <a:t>Select modeling technique:</a:t>
            </a:r>
            <a:endParaRPr lang="en-US" dirty="0"/>
          </a:p>
          <a:p>
            <a:r>
              <a:rPr lang="en-US" dirty="0"/>
              <a:t>It selects the real modeling method that is to be used. For example, decision tree, neural network.</a:t>
            </a:r>
          </a:p>
          <a:p>
            <a:r>
              <a:rPr lang="en-US" dirty="0"/>
              <a:t>If various methods are applied, then it performs this task individually for each method.</a:t>
            </a:r>
          </a:p>
          <a:p>
            <a:endParaRPr lang="en-US" dirty="0"/>
          </a:p>
        </p:txBody>
      </p:sp>
      <p:pic>
        <p:nvPicPr>
          <p:cNvPr id="4" name="Picture 3">
            <a:extLst>
              <a:ext uri="{FF2B5EF4-FFF2-40B4-BE49-F238E27FC236}">
                <a16:creationId xmlns:a16="http://schemas.microsoft.com/office/drawing/2014/main" id="{CC627305-525B-48C1-9B0E-4A94A6323C29}"/>
              </a:ext>
            </a:extLst>
          </p:cNvPr>
          <p:cNvPicPr>
            <a:picLocks noChangeAspect="1"/>
          </p:cNvPicPr>
          <p:nvPr/>
        </p:nvPicPr>
        <p:blipFill>
          <a:blip r:embed="rId2"/>
          <a:stretch>
            <a:fillRect/>
          </a:stretch>
        </p:blipFill>
        <p:spPr>
          <a:xfrm>
            <a:off x="7734745" y="1825625"/>
            <a:ext cx="4099986" cy="3987555"/>
          </a:xfrm>
          <a:prstGeom prst="rect">
            <a:avLst/>
          </a:prstGeom>
        </p:spPr>
      </p:pic>
    </p:spTree>
    <p:extLst>
      <p:ext uri="{BB962C8B-B14F-4D97-AF65-F5344CB8AC3E}">
        <p14:creationId xmlns:p14="http://schemas.microsoft.com/office/powerpoint/2010/main" val="595502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EC5D-AE76-482E-9BDB-4391F6FFC714}"/>
              </a:ext>
            </a:extLst>
          </p:cNvPr>
          <p:cNvSpPr>
            <a:spLocks noGrp="1"/>
          </p:cNvSpPr>
          <p:nvPr>
            <p:ph type="title"/>
          </p:nvPr>
        </p:nvSpPr>
        <p:spPr/>
        <p:txBody>
          <a:bodyPr/>
          <a:lstStyle/>
          <a:p>
            <a:r>
              <a:rPr lang="en-US" dirty="0"/>
              <a:t>4. Modeling</a:t>
            </a:r>
          </a:p>
        </p:txBody>
      </p:sp>
      <p:sp>
        <p:nvSpPr>
          <p:cNvPr id="3" name="Content Placeholder 2">
            <a:extLst>
              <a:ext uri="{FF2B5EF4-FFF2-40B4-BE49-F238E27FC236}">
                <a16:creationId xmlns:a16="http://schemas.microsoft.com/office/drawing/2014/main" id="{D2295298-8EE1-4945-B5D5-F3017888096E}"/>
              </a:ext>
            </a:extLst>
          </p:cNvPr>
          <p:cNvSpPr>
            <a:spLocks noGrp="1"/>
          </p:cNvSpPr>
          <p:nvPr>
            <p:ph idx="1"/>
          </p:nvPr>
        </p:nvSpPr>
        <p:spPr>
          <a:xfrm>
            <a:off x="838200" y="1825625"/>
            <a:ext cx="6753045" cy="4351338"/>
          </a:xfrm>
        </p:spPr>
        <p:txBody>
          <a:bodyPr>
            <a:normAutofit fontScale="62500" lnSpcReduction="20000"/>
          </a:bodyPr>
          <a:lstStyle/>
          <a:p>
            <a:pPr marL="0" indent="0">
              <a:buNone/>
            </a:pPr>
            <a:r>
              <a:rPr lang="en-US" b="1" dirty="0"/>
              <a:t>Generate test Design:</a:t>
            </a:r>
            <a:endParaRPr lang="en-US" dirty="0"/>
          </a:p>
          <a:p>
            <a:r>
              <a:rPr lang="en-US" dirty="0"/>
              <a:t>Generate a procedure or mechanism for testing the validity and quality of the model before constructing a model. For example, in classification, error rates are commonly used as quality measures for data mining models. Therefore, typically separate the data set into train and test set, build the model on the train set and assess its quality on the separate test set.</a:t>
            </a:r>
          </a:p>
          <a:p>
            <a:pPr marL="0" indent="0">
              <a:buNone/>
            </a:pPr>
            <a:r>
              <a:rPr lang="en-US" b="1" dirty="0"/>
              <a:t>Build model:</a:t>
            </a:r>
            <a:endParaRPr lang="en-US" dirty="0"/>
          </a:p>
          <a:p>
            <a:r>
              <a:rPr lang="en-US" dirty="0"/>
              <a:t>To create one or more models, we need to run the modeling tool on the prepared data set.</a:t>
            </a:r>
          </a:p>
          <a:p>
            <a:pPr marL="0" indent="0">
              <a:buNone/>
            </a:pPr>
            <a:r>
              <a:rPr lang="en-US" b="1" dirty="0"/>
              <a:t>Assess model:</a:t>
            </a:r>
            <a:endParaRPr lang="en-US" dirty="0"/>
          </a:p>
          <a:p>
            <a:r>
              <a:rPr lang="en-US" dirty="0"/>
              <a:t>It interprets the models according to its domain expertise, the data mining success criteria, and the required design.</a:t>
            </a:r>
          </a:p>
          <a:p>
            <a:r>
              <a:rPr lang="en-US" dirty="0"/>
              <a:t>It assesses the success of the application of modeling and discovers methods more technically.</a:t>
            </a:r>
          </a:p>
          <a:p>
            <a:r>
              <a:rPr lang="en-US" dirty="0"/>
              <a:t>It Contacts business analytics and domain specialists later to discuss the outcomes of data mining in the business context.</a:t>
            </a:r>
          </a:p>
          <a:p>
            <a:endParaRPr lang="en-US" dirty="0"/>
          </a:p>
        </p:txBody>
      </p:sp>
      <p:pic>
        <p:nvPicPr>
          <p:cNvPr id="4" name="Picture 3">
            <a:extLst>
              <a:ext uri="{FF2B5EF4-FFF2-40B4-BE49-F238E27FC236}">
                <a16:creationId xmlns:a16="http://schemas.microsoft.com/office/drawing/2014/main" id="{5886277E-050E-4CBC-911D-8EEEC8BFD6A2}"/>
              </a:ext>
            </a:extLst>
          </p:cNvPr>
          <p:cNvPicPr>
            <a:picLocks noChangeAspect="1"/>
          </p:cNvPicPr>
          <p:nvPr/>
        </p:nvPicPr>
        <p:blipFill>
          <a:blip r:embed="rId2"/>
          <a:stretch>
            <a:fillRect/>
          </a:stretch>
        </p:blipFill>
        <p:spPr>
          <a:xfrm>
            <a:off x="7881394" y="1825625"/>
            <a:ext cx="4073377" cy="3961676"/>
          </a:xfrm>
          <a:prstGeom prst="rect">
            <a:avLst/>
          </a:prstGeom>
        </p:spPr>
      </p:pic>
    </p:spTree>
    <p:extLst>
      <p:ext uri="{BB962C8B-B14F-4D97-AF65-F5344CB8AC3E}">
        <p14:creationId xmlns:p14="http://schemas.microsoft.com/office/powerpoint/2010/main" val="463115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02FBF9-C37A-4DFC-8DB1-8F41EEC69B01}"/>
              </a:ext>
            </a:extLst>
          </p:cNvPr>
          <p:cNvSpPr/>
          <p:nvPr/>
        </p:nvSpPr>
        <p:spPr>
          <a:xfrm>
            <a:off x="405442" y="1262026"/>
            <a:ext cx="11550769" cy="4558492"/>
          </a:xfrm>
          <a:prstGeom prst="rect">
            <a:avLst/>
          </a:prstGeom>
        </p:spPr>
        <p:txBody>
          <a:bodyPr wrap="square">
            <a:spAutoFit/>
          </a:bodyPr>
          <a:lstStyle/>
          <a:p>
            <a:pPr>
              <a:lnSpc>
                <a:spcPct val="107000"/>
              </a:lnSpc>
              <a:spcAft>
                <a:spcPts val="800"/>
              </a:spcAft>
            </a:pPr>
            <a:r>
              <a:rPr lang="en-US" sz="1600" b="1" dirty="0">
                <a:solidFill>
                  <a:srgbClr val="0070C0"/>
                </a:solidFill>
                <a:latin typeface="Times New Roman" panose="02020603050405020304" pitchFamily="18" charset="0"/>
                <a:ea typeface="Times New Roman" panose="02020603050405020304" pitchFamily="18" charset="0"/>
                <a:cs typeface="Arial" panose="020B0604020202020204" pitchFamily="34" charset="0"/>
              </a:rPr>
              <a:t>4. Modeling Scenario:</a:t>
            </a:r>
            <a:endParaRPr lang="en-US" sz="14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tabLst>
                <a:tab pos="457200" algn="l"/>
              </a:tabLst>
            </a:pPr>
            <a:r>
              <a:rPr lang="en-US" sz="1600" dirty="0">
                <a:latin typeface="Times New Roman" panose="02020603050405020304" pitchFamily="18" charset="0"/>
                <a:ea typeface="Times New Roman" panose="02020603050405020304" pitchFamily="18" charset="0"/>
                <a:cs typeface="Arial" panose="020B0604020202020204" pitchFamily="34" charset="0"/>
              </a:rPr>
              <a:t>The team applies data mining algorithms to extract insights and predictions from the prepared data. Some potential models include: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Clustering</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Segmenting customers into groups based on their purchasing behavior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For instance, one group may frequently visit the site but rarely make purchases, while another group may buy consistently but only when promotions are active.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Building a model to predict which customers are likely to respond to specific promotions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using demographic data and past interactions.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Market Basket Analysis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Identifying which products are often bought together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so they can be marketed as bundles or promoted to relevant customer segments.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Predictive Modeling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Creating models to predict the likelihood of purchase after items are added to the cart, based on past customer behavior.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ea typeface="Times New Roman" panose="02020603050405020304" pitchFamily="18" charset="0"/>
                <a:cs typeface="Arial" panose="020B0604020202020204" pitchFamily="34" charset="0"/>
              </a:rPr>
              <a:t>Key Steps:</a:t>
            </a:r>
            <a:endParaRPr lang="en-US" sz="14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tabLst>
                <a:tab pos="457200" algn="l"/>
              </a:tabLst>
            </a:pPr>
            <a:r>
              <a:rPr lang="en-US" sz="1600" b="1" dirty="0">
                <a:latin typeface="Times New Roman" panose="02020603050405020304" pitchFamily="18" charset="0"/>
                <a:ea typeface="Times New Roman" panose="02020603050405020304" pitchFamily="18" charset="0"/>
                <a:cs typeface="Arial" panose="020B0604020202020204" pitchFamily="34" charset="0"/>
              </a:rPr>
              <a:t>Test Models</a:t>
            </a:r>
            <a:r>
              <a:rPr lang="en-US" sz="1600" dirty="0">
                <a:latin typeface="Times New Roman" panose="02020603050405020304" pitchFamily="18" charset="0"/>
                <a:ea typeface="Times New Roman" panose="02020603050405020304" pitchFamily="18" charset="0"/>
                <a:cs typeface="Arial" panose="020B0604020202020204" pitchFamily="34" charset="0"/>
              </a:rPr>
              <a:t>: The team applies different algorithms (e.g., decision trees, k-means clustering) to the data and tests their performance using training and validation sets.</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718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18FD-B81F-466C-AD85-5DDC967653B4}"/>
              </a:ext>
            </a:extLst>
          </p:cNvPr>
          <p:cNvSpPr>
            <a:spLocks noGrp="1"/>
          </p:cNvSpPr>
          <p:nvPr>
            <p:ph type="title"/>
          </p:nvPr>
        </p:nvSpPr>
        <p:spPr/>
        <p:txBody>
          <a:bodyPr/>
          <a:lstStyle/>
          <a:p>
            <a:r>
              <a:rPr lang="en-US" b="1" dirty="0"/>
              <a:t>What is Data Mining?</a:t>
            </a:r>
            <a:endParaRPr lang="en-US" dirty="0"/>
          </a:p>
        </p:txBody>
      </p:sp>
      <p:sp>
        <p:nvSpPr>
          <p:cNvPr id="3" name="Content Placeholder 2">
            <a:extLst>
              <a:ext uri="{FF2B5EF4-FFF2-40B4-BE49-F238E27FC236}">
                <a16:creationId xmlns:a16="http://schemas.microsoft.com/office/drawing/2014/main" id="{1A647627-019E-4599-BFE9-83A7DEA04B6D}"/>
              </a:ext>
            </a:extLst>
          </p:cNvPr>
          <p:cNvSpPr>
            <a:spLocks noGrp="1"/>
          </p:cNvSpPr>
          <p:nvPr>
            <p:ph idx="1"/>
          </p:nvPr>
        </p:nvSpPr>
        <p:spPr/>
        <p:txBody>
          <a:bodyPr>
            <a:normAutofit/>
          </a:bodyPr>
          <a:lstStyle/>
          <a:p>
            <a:r>
              <a:rPr lang="en-US" b="1" dirty="0"/>
              <a:t>Definition:</a:t>
            </a:r>
            <a:r>
              <a:rPr lang="en-US" dirty="0"/>
              <a:t> Data mining is the process of discovering </a:t>
            </a:r>
            <a:r>
              <a:rPr lang="en-US" dirty="0">
                <a:solidFill>
                  <a:srgbClr val="FF0000"/>
                </a:solidFill>
              </a:rPr>
              <a:t>patterns</a:t>
            </a:r>
            <a:r>
              <a:rPr lang="en-US" dirty="0"/>
              <a:t>, </a:t>
            </a:r>
            <a:r>
              <a:rPr lang="en-US" dirty="0">
                <a:solidFill>
                  <a:srgbClr val="FF0000"/>
                </a:solidFill>
              </a:rPr>
              <a:t>correlations</a:t>
            </a:r>
            <a:r>
              <a:rPr lang="en-US" dirty="0"/>
              <a:t>, </a:t>
            </a:r>
            <a:r>
              <a:rPr lang="en-US" dirty="0">
                <a:solidFill>
                  <a:srgbClr val="FF0000"/>
                </a:solidFill>
              </a:rPr>
              <a:t>trends</a:t>
            </a:r>
            <a:r>
              <a:rPr lang="en-US" dirty="0"/>
              <a:t>, and </a:t>
            </a:r>
            <a:r>
              <a:rPr lang="en-US" dirty="0">
                <a:solidFill>
                  <a:srgbClr val="FF0000"/>
                </a:solidFill>
              </a:rPr>
              <a:t>useful information </a:t>
            </a:r>
            <a:r>
              <a:rPr lang="en-US" dirty="0"/>
              <a:t>from large datasets, often involving methods from statistics, machine learning, and database systems.</a:t>
            </a:r>
          </a:p>
          <a:p>
            <a:r>
              <a:rPr lang="en-US" b="1" dirty="0"/>
              <a:t>Pattern Recognition:</a:t>
            </a:r>
            <a:r>
              <a:rPr lang="en-US" dirty="0"/>
              <a:t> Identifying meaningful patterns in data, such as associations, clusters, or classifications.</a:t>
            </a:r>
          </a:p>
        </p:txBody>
      </p:sp>
    </p:spTree>
    <p:extLst>
      <p:ext uri="{BB962C8B-B14F-4D97-AF65-F5344CB8AC3E}">
        <p14:creationId xmlns:p14="http://schemas.microsoft.com/office/powerpoint/2010/main" val="116255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EC5D-AE76-482E-9BDB-4391F6FFC714}"/>
              </a:ext>
            </a:extLst>
          </p:cNvPr>
          <p:cNvSpPr>
            <a:spLocks noGrp="1"/>
          </p:cNvSpPr>
          <p:nvPr>
            <p:ph type="title"/>
          </p:nvPr>
        </p:nvSpPr>
        <p:spPr/>
        <p:txBody>
          <a:bodyPr/>
          <a:lstStyle/>
          <a:p>
            <a:r>
              <a:rPr lang="en-US" dirty="0"/>
              <a:t>5. Evaluation</a:t>
            </a:r>
          </a:p>
        </p:txBody>
      </p:sp>
      <p:sp>
        <p:nvSpPr>
          <p:cNvPr id="3" name="Content Placeholder 2">
            <a:extLst>
              <a:ext uri="{FF2B5EF4-FFF2-40B4-BE49-F238E27FC236}">
                <a16:creationId xmlns:a16="http://schemas.microsoft.com/office/drawing/2014/main" id="{D2295298-8EE1-4945-B5D5-F3017888096E}"/>
              </a:ext>
            </a:extLst>
          </p:cNvPr>
          <p:cNvSpPr>
            <a:spLocks noGrp="1"/>
          </p:cNvSpPr>
          <p:nvPr>
            <p:ph idx="1"/>
          </p:nvPr>
        </p:nvSpPr>
        <p:spPr>
          <a:xfrm>
            <a:off x="838200" y="1825625"/>
            <a:ext cx="6571891" cy="4351338"/>
          </a:xfrm>
        </p:spPr>
        <p:txBody>
          <a:bodyPr>
            <a:normAutofit fontScale="77500" lnSpcReduction="20000"/>
          </a:bodyPr>
          <a:lstStyle/>
          <a:p>
            <a:r>
              <a:rPr lang="en-US" dirty="0"/>
              <a:t>At the last of this phase, a decision on the use of the data mining results should be reached.</a:t>
            </a:r>
          </a:p>
          <a:p>
            <a:r>
              <a:rPr lang="en-US" dirty="0"/>
              <a:t>It evaluates the model efficiently, and review the steps executed to build the model and to ensure that the business objectives are properly achieved.</a:t>
            </a:r>
          </a:p>
          <a:p>
            <a:r>
              <a:rPr lang="en-US" dirty="0"/>
              <a:t>The main objective of the evaluation is to determine some significant business issue that has not been regarded adequately.</a:t>
            </a:r>
          </a:p>
          <a:p>
            <a:r>
              <a:rPr lang="en-US" dirty="0"/>
              <a:t>At the last of this phase, a decision on the use of the data mining outcomes should be reached.</a:t>
            </a:r>
          </a:p>
          <a:p>
            <a:pPr marL="0" indent="0">
              <a:buNone/>
            </a:pPr>
            <a:r>
              <a:rPr lang="en-US" b="1" dirty="0"/>
              <a:t>Tasks:</a:t>
            </a:r>
            <a:endParaRPr lang="en-US" dirty="0"/>
          </a:p>
          <a:p>
            <a:r>
              <a:rPr lang="en-US" dirty="0"/>
              <a:t>Evaluate results</a:t>
            </a:r>
          </a:p>
          <a:p>
            <a:r>
              <a:rPr lang="en-US" dirty="0"/>
              <a:t>Review process</a:t>
            </a:r>
          </a:p>
          <a:p>
            <a:r>
              <a:rPr lang="en-US" dirty="0"/>
              <a:t>Determine next steps</a:t>
            </a:r>
          </a:p>
          <a:p>
            <a:endParaRPr lang="en-US" dirty="0"/>
          </a:p>
        </p:txBody>
      </p:sp>
      <p:pic>
        <p:nvPicPr>
          <p:cNvPr id="4" name="Picture 3">
            <a:extLst>
              <a:ext uri="{FF2B5EF4-FFF2-40B4-BE49-F238E27FC236}">
                <a16:creationId xmlns:a16="http://schemas.microsoft.com/office/drawing/2014/main" id="{0B45CC0D-25F8-496D-A3D7-1CB2FD98251F}"/>
              </a:ext>
            </a:extLst>
          </p:cNvPr>
          <p:cNvPicPr>
            <a:picLocks noChangeAspect="1"/>
          </p:cNvPicPr>
          <p:nvPr/>
        </p:nvPicPr>
        <p:blipFill>
          <a:blip r:embed="rId2"/>
          <a:stretch>
            <a:fillRect/>
          </a:stretch>
        </p:blipFill>
        <p:spPr>
          <a:xfrm>
            <a:off x="7841411" y="1825625"/>
            <a:ext cx="4218299" cy="3395669"/>
          </a:xfrm>
          <a:prstGeom prst="rect">
            <a:avLst/>
          </a:prstGeom>
        </p:spPr>
      </p:pic>
    </p:spTree>
    <p:extLst>
      <p:ext uri="{BB962C8B-B14F-4D97-AF65-F5344CB8AC3E}">
        <p14:creationId xmlns:p14="http://schemas.microsoft.com/office/powerpoint/2010/main" val="3668955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EC5D-AE76-482E-9BDB-4391F6FFC714}"/>
              </a:ext>
            </a:extLst>
          </p:cNvPr>
          <p:cNvSpPr>
            <a:spLocks noGrp="1"/>
          </p:cNvSpPr>
          <p:nvPr>
            <p:ph type="title"/>
          </p:nvPr>
        </p:nvSpPr>
        <p:spPr/>
        <p:txBody>
          <a:bodyPr/>
          <a:lstStyle/>
          <a:p>
            <a:r>
              <a:rPr lang="en-US" dirty="0"/>
              <a:t>5. Evaluation</a:t>
            </a:r>
          </a:p>
        </p:txBody>
      </p:sp>
      <p:sp>
        <p:nvSpPr>
          <p:cNvPr id="3" name="Content Placeholder 2">
            <a:extLst>
              <a:ext uri="{FF2B5EF4-FFF2-40B4-BE49-F238E27FC236}">
                <a16:creationId xmlns:a16="http://schemas.microsoft.com/office/drawing/2014/main" id="{D2295298-8EE1-4945-B5D5-F3017888096E}"/>
              </a:ext>
            </a:extLst>
          </p:cNvPr>
          <p:cNvSpPr>
            <a:spLocks noGrp="1"/>
          </p:cNvSpPr>
          <p:nvPr>
            <p:ph idx="1"/>
          </p:nvPr>
        </p:nvSpPr>
        <p:spPr>
          <a:xfrm>
            <a:off x="838200" y="1825625"/>
            <a:ext cx="7029091" cy="4667250"/>
          </a:xfrm>
        </p:spPr>
        <p:txBody>
          <a:bodyPr>
            <a:normAutofit lnSpcReduction="10000"/>
          </a:bodyPr>
          <a:lstStyle/>
          <a:p>
            <a:pPr marL="0" indent="0">
              <a:buNone/>
            </a:pPr>
            <a:r>
              <a:rPr lang="en-US" sz="1600" b="1" dirty="0"/>
              <a:t>Evaluate results:</a:t>
            </a:r>
            <a:endParaRPr lang="en-US" sz="1600" dirty="0"/>
          </a:p>
          <a:p>
            <a:r>
              <a:rPr lang="en-US" sz="1600" dirty="0"/>
              <a:t>It assesses the degree to which the model meets the organization's business objectives.</a:t>
            </a:r>
          </a:p>
          <a:p>
            <a:r>
              <a:rPr lang="en-US" sz="1600" dirty="0"/>
              <a:t>It tests the model on test apps in the actual implementation when time and budget limitations permit and also assesses other data mining results produced.</a:t>
            </a:r>
          </a:p>
          <a:p>
            <a:r>
              <a:rPr lang="en-US" sz="1600" dirty="0"/>
              <a:t>It unveils additional difficulties, suggestions, or information for future instructions.</a:t>
            </a:r>
          </a:p>
          <a:p>
            <a:pPr marL="0" indent="0">
              <a:buNone/>
            </a:pPr>
            <a:r>
              <a:rPr lang="en-US" sz="1600" b="1" dirty="0"/>
              <a:t>Review process:</a:t>
            </a:r>
            <a:endParaRPr lang="en-US" sz="1600" dirty="0"/>
          </a:p>
          <a:p>
            <a:r>
              <a:rPr lang="en-US" sz="1600" dirty="0"/>
              <a:t>The review process does a more detailed evaluation of the data mining engagement to determine when there is a significant factor or task that has been somehow ignored.</a:t>
            </a:r>
          </a:p>
          <a:p>
            <a:r>
              <a:rPr lang="en-US" sz="1600" dirty="0"/>
              <a:t>It reviews quality assurance problems.</a:t>
            </a:r>
          </a:p>
          <a:p>
            <a:pPr marL="0" indent="0">
              <a:buNone/>
            </a:pPr>
            <a:r>
              <a:rPr lang="en-US" sz="1600" b="1" dirty="0"/>
              <a:t>Determine next steps:</a:t>
            </a:r>
            <a:endParaRPr lang="en-US" sz="1600" dirty="0"/>
          </a:p>
          <a:p>
            <a:r>
              <a:rPr lang="en-US" sz="1600" dirty="0"/>
              <a:t>It decides how to proceed at this stage.</a:t>
            </a:r>
          </a:p>
          <a:p>
            <a:r>
              <a:rPr lang="en-US" sz="1600" dirty="0"/>
              <a:t>It decides whether to complete the project and move on to deployment when necessary or whether to initiate further iterations or set up new data-mining initiatives.it includes resources analysis and budget that influence the decisions.</a:t>
            </a:r>
          </a:p>
          <a:p>
            <a:endParaRPr lang="en-US" sz="1600" dirty="0"/>
          </a:p>
        </p:txBody>
      </p:sp>
      <p:pic>
        <p:nvPicPr>
          <p:cNvPr id="5" name="Picture 4">
            <a:extLst>
              <a:ext uri="{FF2B5EF4-FFF2-40B4-BE49-F238E27FC236}">
                <a16:creationId xmlns:a16="http://schemas.microsoft.com/office/drawing/2014/main" id="{DCCD9F40-F7FE-4494-BB32-C2D7AF916061}"/>
              </a:ext>
            </a:extLst>
          </p:cNvPr>
          <p:cNvPicPr>
            <a:picLocks noChangeAspect="1"/>
          </p:cNvPicPr>
          <p:nvPr/>
        </p:nvPicPr>
        <p:blipFill>
          <a:blip r:embed="rId2"/>
          <a:stretch>
            <a:fillRect/>
          </a:stretch>
        </p:blipFill>
        <p:spPr>
          <a:xfrm>
            <a:off x="7841411" y="1825625"/>
            <a:ext cx="4218299" cy="3395669"/>
          </a:xfrm>
          <a:prstGeom prst="rect">
            <a:avLst/>
          </a:prstGeom>
        </p:spPr>
      </p:pic>
    </p:spTree>
    <p:extLst>
      <p:ext uri="{BB962C8B-B14F-4D97-AF65-F5344CB8AC3E}">
        <p14:creationId xmlns:p14="http://schemas.microsoft.com/office/powerpoint/2010/main" val="3192380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282CA3-25AB-4797-AE1F-89B85CED5039}"/>
              </a:ext>
            </a:extLst>
          </p:cNvPr>
          <p:cNvSpPr/>
          <p:nvPr/>
        </p:nvSpPr>
        <p:spPr>
          <a:xfrm>
            <a:off x="345057" y="1304389"/>
            <a:ext cx="11172645" cy="4204356"/>
          </a:xfrm>
          <a:prstGeom prst="rect">
            <a:avLst/>
          </a:prstGeom>
        </p:spPr>
        <p:txBody>
          <a:bodyPr wrap="square">
            <a:spAutoFit/>
          </a:bodyPr>
          <a:lstStyle/>
          <a:p>
            <a:pPr>
              <a:lnSpc>
                <a:spcPct val="150000"/>
              </a:lnSpc>
            </a:pPr>
            <a:r>
              <a:rPr lang="en-US" b="1" dirty="0">
                <a:solidFill>
                  <a:srgbClr val="0070C0"/>
                </a:solidFill>
              </a:rPr>
              <a:t>5. Evaluation Scenario:</a:t>
            </a:r>
          </a:p>
          <a:p>
            <a:pPr>
              <a:lnSpc>
                <a:spcPct val="150000"/>
              </a:lnSpc>
            </a:pPr>
            <a:r>
              <a:rPr lang="en-US" dirty="0"/>
              <a:t>The models are evaluated to ensure they meet the business goals. For example:</a:t>
            </a:r>
          </a:p>
          <a:p>
            <a:pPr marL="742950" lvl="1" indent="-285750">
              <a:lnSpc>
                <a:spcPct val="150000"/>
              </a:lnSpc>
              <a:buFont typeface="Arial" panose="020B0604020202020204" pitchFamily="34" charset="0"/>
              <a:buChar char="•"/>
            </a:pPr>
            <a:r>
              <a:rPr lang="en-US" b="1" dirty="0"/>
              <a:t>Accuracy Testing</a:t>
            </a:r>
            <a:r>
              <a:rPr lang="en-US" dirty="0"/>
              <a:t>: </a:t>
            </a:r>
            <a:r>
              <a:rPr lang="en-US" dirty="0">
                <a:solidFill>
                  <a:srgbClr val="FF0000"/>
                </a:solidFill>
              </a:rPr>
              <a:t>Comparing the model’s predictions with actual customer behavior </a:t>
            </a:r>
            <a:r>
              <a:rPr lang="en-US" dirty="0"/>
              <a:t>to assess accuracy.</a:t>
            </a:r>
          </a:p>
          <a:p>
            <a:pPr marL="742950" lvl="1" indent="-285750">
              <a:lnSpc>
                <a:spcPct val="150000"/>
              </a:lnSpc>
              <a:buFont typeface="Arial" panose="020B0604020202020204" pitchFamily="34" charset="0"/>
              <a:buChar char="•"/>
            </a:pPr>
            <a:r>
              <a:rPr lang="en-US" b="1" dirty="0"/>
              <a:t>Business Relevance</a:t>
            </a:r>
            <a:r>
              <a:rPr lang="en-US" dirty="0"/>
              <a:t>: </a:t>
            </a:r>
            <a:r>
              <a:rPr lang="en-US" dirty="0">
                <a:solidFill>
                  <a:srgbClr val="FF0000"/>
                </a:solidFill>
              </a:rPr>
              <a:t>Ensuring that the insights </a:t>
            </a:r>
            <a:r>
              <a:rPr lang="en-US" dirty="0"/>
              <a:t>provided by the models </a:t>
            </a:r>
            <a:r>
              <a:rPr lang="en-US" dirty="0">
                <a:solidFill>
                  <a:srgbClr val="FF0000"/>
                </a:solidFill>
              </a:rPr>
              <a:t>align</a:t>
            </a:r>
            <a:r>
              <a:rPr lang="en-US" dirty="0"/>
              <a:t> with the business objectives, such as increasing sales and optimizing marketing campaigns.</a:t>
            </a:r>
          </a:p>
          <a:p>
            <a:pPr lvl="1">
              <a:lnSpc>
                <a:spcPct val="150000"/>
              </a:lnSpc>
            </a:pPr>
            <a:r>
              <a:rPr lang="en-US" b="1" dirty="0"/>
              <a:t>Example</a:t>
            </a:r>
            <a:r>
              <a:rPr lang="en-US" dirty="0"/>
              <a:t>: The classification model successfully identifies customers with a 90% accuracy who are likely to make a purchase after receiving a specific promotional offer.</a:t>
            </a:r>
          </a:p>
          <a:p>
            <a:pPr>
              <a:lnSpc>
                <a:spcPct val="150000"/>
              </a:lnSpc>
            </a:pPr>
            <a:r>
              <a:rPr lang="en-US" b="1" dirty="0"/>
              <a:t>Key Steps:</a:t>
            </a:r>
          </a:p>
          <a:p>
            <a:pPr>
              <a:lnSpc>
                <a:spcPct val="150000"/>
              </a:lnSpc>
            </a:pPr>
            <a:r>
              <a:rPr lang="en-US" b="1" dirty="0">
                <a:solidFill>
                  <a:srgbClr val="FF0000"/>
                </a:solidFill>
              </a:rPr>
              <a:t>Iterate or Refine Models</a:t>
            </a:r>
            <a:r>
              <a:rPr lang="en-US" dirty="0"/>
              <a:t>: If the models don’t meet the required performance, adjustments are made (e.g., tweaking parameters, selecting different features).</a:t>
            </a:r>
          </a:p>
        </p:txBody>
      </p:sp>
    </p:spTree>
    <p:extLst>
      <p:ext uri="{BB962C8B-B14F-4D97-AF65-F5344CB8AC3E}">
        <p14:creationId xmlns:p14="http://schemas.microsoft.com/office/powerpoint/2010/main" val="713799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7DF-990C-4C58-A50D-C80F4672B8E7}"/>
              </a:ext>
            </a:extLst>
          </p:cNvPr>
          <p:cNvSpPr>
            <a:spLocks noGrp="1"/>
          </p:cNvSpPr>
          <p:nvPr>
            <p:ph type="title"/>
          </p:nvPr>
        </p:nvSpPr>
        <p:spPr/>
        <p:txBody>
          <a:bodyPr/>
          <a:lstStyle/>
          <a:p>
            <a:r>
              <a:rPr lang="en-US" dirty="0"/>
              <a:t>6. Deployment</a:t>
            </a:r>
          </a:p>
        </p:txBody>
      </p:sp>
      <p:sp>
        <p:nvSpPr>
          <p:cNvPr id="3" name="Content Placeholder 2">
            <a:extLst>
              <a:ext uri="{FF2B5EF4-FFF2-40B4-BE49-F238E27FC236}">
                <a16:creationId xmlns:a16="http://schemas.microsoft.com/office/drawing/2014/main" id="{6F60F422-6C8B-4350-9DB1-462B6D921C76}"/>
              </a:ext>
            </a:extLst>
          </p:cNvPr>
          <p:cNvSpPr>
            <a:spLocks noGrp="1"/>
          </p:cNvSpPr>
          <p:nvPr>
            <p:ph idx="1"/>
          </p:nvPr>
        </p:nvSpPr>
        <p:spPr>
          <a:xfrm>
            <a:off x="838199" y="1825624"/>
            <a:ext cx="5924551" cy="4879975"/>
          </a:xfrm>
        </p:spPr>
        <p:txBody>
          <a:bodyPr>
            <a:normAutofit fontScale="62500" lnSpcReduction="20000"/>
          </a:bodyPr>
          <a:lstStyle/>
          <a:p>
            <a:pPr marL="0" indent="0">
              <a:buNone/>
            </a:pPr>
            <a:r>
              <a:rPr lang="en-US" dirty="0"/>
              <a:t>Deployment refers to how the outcomes need to be utilized.</a:t>
            </a:r>
          </a:p>
          <a:p>
            <a:pPr marL="0" indent="0">
              <a:buNone/>
            </a:pPr>
            <a:r>
              <a:rPr lang="en-US" b="1" dirty="0"/>
              <a:t>Deploy data mining results by:</a:t>
            </a:r>
            <a:endParaRPr lang="en-US" dirty="0"/>
          </a:p>
          <a:p>
            <a:r>
              <a:rPr lang="en-US" dirty="0"/>
              <a:t>It includes scoring a database, utilizing results as company guidelines, interactive internet scoring.</a:t>
            </a:r>
          </a:p>
          <a:p>
            <a:r>
              <a:rPr lang="en-US" dirty="0"/>
              <a:t>The information acquired will need to be organized and presented in a way that can be used by the client. However, the deployment phase can be as easy as producing. However, depending on the demands, the deployment phase may be as simple as generating a report or as complicated as applying a repeatable data mining method across the organizations.</a:t>
            </a:r>
          </a:p>
          <a:p>
            <a:pPr marL="0" indent="0">
              <a:buNone/>
            </a:pPr>
            <a:r>
              <a:rPr lang="en-US" b="1" dirty="0"/>
              <a:t>Tasks:</a:t>
            </a:r>
            <a:endParaRPr lang="en-US" dirty="0"/>
          </a:p>
          <a:p>
            <a:r>
              <a:rPr lang="en-US" dirty="0"/>
              <a:t>Plan deployment</a:t>
            </a:r>
          </a:p>
          <a:p>
            <a:r>
              <a:rPr lang="en-US" dirty="0"/>
              <a:t>Plan monitoring and maintenance</a:t>
            </a:r>
          </a:p>
          <a:p>
            <a:r>
              <a:rPr lang="en-US" dirty="0"/>
              <a:t>Produce final report</a:t>
            </a:r>
          </a:p>
          <a:p>
            <a:r>
              <a:rPr lang="en-US" dirty="0"/>
              <a:t>Review project</a:t>
            </a:r>
          </a:p>
          <a:p>
            <a:endParaRPr lang="en-US" dirty="0"/>
          </a:p>
        </p:txBody>
      </p:sp>
      <p:pic>
        <p:nvPicPr>
          <p:cNvPr id="4" name="Picture 2" descr="Implementation Process of Data Mining - Javatpoint">
            <a:extLst>
              <a:ext uri="{FF2B5EF4-FFF2-40B4-BE49-F238E27FC236}">
                <a16:creationId xmlns:a16="http://schemas.microsoft.com/office/drawing/2014/main" id="{75F5472F-A08E-4300-8DAE-FAA0E2CB4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971" y="1825625"/>
            <a:ext cx="5191126" cy="346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002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7DF-990C-4C58-A50D-C80F4672B8E7}"/>
              </a:ext>
            </a:extLst>
          </p:cNvPr>
          <p:cNvSpPr>
            <a:spLocks noGrp="1"/>
          </p:cNvSpPr>
          <p:nvPr>
            <p:ph type="title"/>
          </p:nvPr>
        </p:nvSpPr>
        <p:spPr/>
        <p:txBody>
          <a:bodyPr/>
          <a:lstStyle/>
          <a:p>
            <a:r>
              <a:rPr lang="en-US" dirty="0"/>
              <a:t>6. Deployment</a:t>
            </a:r>
          </a:p>
        </p:txBody>
      </p:sp>
      <p:sp>
        <p:nvSpPr>
          <p:cNvPr id="3" name="Content Placeholder 2">
            <a:extLst>
              <a:ext uri="{FF2B5EF4-FFF2-40B4-BE49-F238E27FC236}">
                <a16:creationId xmlns:a16="http://schemas.microsoft.com/office/drawing/2014/main" id="{6F60F422-6C8B-4350-9DB1-462B6D921C76}"/>
              </a:ext>
            </a:extLst>
          </p:cNvPr>
          <p:cNvSpPr>
            <a:spLocks noGrp="1"/>
          </p:cNvSpPr>
          <p:nvPr>
            <p:ph idx="1"/>
          </p:nvPr>
        </p:nvSpPr>
        <p:spPr>
          <a:xfrm>
            <a:off x="838200" y="1825625"/>
            <a:ext cx="5800725" cy="4786190"/>
          </a:xfrm>
        </p:spPr>
        <p:txBody>
          <a:bodyPr>
            <a:normAutofit fontScale="92500" lnSpcReduction="10000"/>
          </a:bodyPr>
          <a:lstStyle/>
          <a:p>
            <a:pPr marL="0" indent="0">
              <a:buNone/>
            </a:pPr>
            <a:r>
              <a:rPr lang="en-US" sz="1600" b="1" dirty="0"/>
              <a:t>Plan deployment:</a:t>
            </a:r>
            <a:endParaRPr lang="en-US" sz="1600" dirty="0"/>
          </a:p>
          <a:p>
            <a:r>
              <a:rPr lang="en-US" sz="1600" dirty="0"/>
              <a:t>To deploy the data mining outcomes into the business, takes the assessment results and concludes a strategy for deployment.</a:t>
            </a:r>
          </a:p>
          <a:p>
            <a:r>
              <a:rPr lang="en-US" sz="1600" dirty="0"/>
              <a:t>It refers to documentation of the process for later deployment.</a:t>
            </a:r>
          </a:p>
          <a:p>
            <a:pPr marL="0" indent="0">
              <a:buNone/>
            </a:pPr>
            <a:r>
              <a:rPr lang="en-US" sz="1600" b="1" dirty="0"/>
              <a:t>Plan monitoring and maintenance:</a:t>
            </a:r>
            <a:endParaRPr lang="en-US" sz="1600" dirty="0"/>
          </a:p>
          <a:p>
            <a:r>
              <a:rPr lang="en-US" sz="1600" dirty="0"/>
              <a:t>It is important when the data mining results become part of the day-to-day business and its environment.</a:t>
            </a:r>
          </a:p>
          <a:p>
            <a:r>
              <a:rPr lang="en-US" sz="1600" dirty="0"/>
              <a:t>It helps to avoid unnecessarily long periods of misuse of data mining results.</a:t>
            </a:r>
          </a:p>
          <a:p>
            <a:r>
              <a:rPr lang="en-US" sz="1600" dirty="0"/>
              <a:t>It needs a detailed analysis of the monitoring process.</a:t>
            </a:r>
          </a:p>
          <a:p>
            <a:pPr marL="0" indent="0">
              <a:buNone/>
            </a:pPr>
            <a:r>
              <a:rPr lang="en-US" sz="1600" b="1" dirty="0"/>
              <a:t>Produce final report:</a:t>
            </a:r>
            <a:endParaRPr lang="en-US" sz="1600" dirty="0"/>
          </a:p>
          <a:p>
            <a:r>
              <a:rPr lang="en-US" sz="1600" dirty="0"/>
              <a:t>A final report can be drawn up by the project leader and his team.</a:t>
            </a:r>
          </a:p>
          <a:p>
            <a:r>
              <a:rPr lang="en-US" sz="1600" dirty="0"/>
              <a:t>It may only be a summary of the project and its experience.</a:t>
            </a:r>
          </a:p>
          <a:p>
            <a:r>
              <a:rPr lang="en-US" sz="1600" dirty="0"/>
              <a:t>It may be a final and comprehensive presentation of data mining.</a:t>
            </a:r>
          </a:p>
          <a:p>
            <a:pPr marL="0" indent="0">
              <a:buNone/>
            </a:pPr>
            <a:r>
              <a:rPr lang="en-US" sz="1600" b="1" dirty="0"/>
              <a:t>Review project:</a:t>
            </a:r>
            <a:endParaRPr lang="en-US" sz="1600" dirty="0"/>
          </a:p>
          <a:p>
            <a:r>
              <a:rPr lang="en-US" sz="1600" dirty="0"/>
              <a:t>Review projects evaluate what went right and what went wrong, what was done wrong, and what needs to be improved.</a:t>
            </a:r>
          </a:p>
          <a:p>
            <a:endParaRPr lang="en-US" sz="1600" dirty="0"/>
          </a:p>
        </p:txBody>
      </p:sp>
      <p:pic>
        <p:nvPicPr>
          <p:cNvPr id="5" name="Picture 2" descr="Implementation Process of Data Mining - Javatpoint">
            <a:extLst>
              <a:ext uri="{FF2B5EF4-FFF2-40B4-BE49-F238E27FC236}">
                <a16:creationId xmlns:a16="http://schemas.microsoft.com/office/drawing/2014/main" id="{7B882FF7-A6EF-B1DB-5C99-5A7B8D270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971" y="1825625"/>
            <a:ext cx="5191126" cy="346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5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6341A-8429-4EB9-9B53-E5C8DEECBD22}"/>
              </a:ext>
            </a:extLst>
          </p:cNvPr>
          <p:cNvSpPr/>
          <p:nvPr/>
        </p:nvSpPr>
        <p:spPr>
          <a:xfrm>
            <a:off x="414068" y="1292614"/>
            <a:ext cx="11559396" cy="4558492"/>
          </a:xfrm>
          <a:prstGeom prst="rect">
            <a:avLst/>
          </a:prstGeom>
        </p:spPr>
        <p:txBody>
          <a:bodyPr wrap="square">
            <a:spAutoFit/>
          </a:bodyPr>
          <a:lstStyle/>
          <a:p>
            <a:pPr>
              <a:lnSpc>
                <a:spcPct val="107000"/>
              </a:lnSpc>
              <a:spcAft>
                <a:spcPts val="800"/>
              </a:spcAft>
            </a:pPr>
            <a:r>
              <a:rPr lang="en-US" sz="1600" b="1" dirty="0">
                <a:solidFill>
                  <a:srgbClr val="0070C0"/>
                </a:solidFill>
                <a:latin typeface="Times New Roman" panose="02020603050405020304" pitchFamily="18" charset="0"/>
                <a:ea typeface="Times New Roman" panose="02020603050405020304" pitchFamily="18" charset="0"/>
                <a:cs typeface="Arial" panose="020B0604020202020204" pitchFamily="34" charset="0"/>
              </a:rPr>
              <a:t>6. Deployment Scenario:</a:t>
            </a:r>
            <a:endParaRPr lang="en-US" sz="14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buSzPts val="1000"/>
              <a:tabLst>
                <a:tab pos="457200" algn="l"/>
              </a:tabLst>
            </a:pPr>
            <a:r>
              <a:rPr lang="en-US" sz="1600" dirty="0">
                <a:latin typeface="Times New Roman" panose="02020603050405020304" pitchFamily="18" charset="0"/>
                <a:ea typeface="Times New Roman" panose="02020603050405020304" pitchFamily="18" charset="0"/>
                <a:cs typeface="Arial" panose="020B0604020202020204" pitchFamily="34" charset="0"/>
              </a:rPr>
              <a:t>After the models have been evaluated and refined, the team deploys the results into the company’s marketing strategy. This could include: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96875"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Targeted Marketing Campaigns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Use the classification model to send personalized promotional offers to customers identified as likely buyers.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96875"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Product Recommendations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Based on market basket analysis, the website can display product recommendations that are likely to appeal to individual customers.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96875"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Dynamic Promotions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Implementing the predictive model to </a:t>
            </a:r>
            <a:r>
              <a:rPr lang="en-US" sz="16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offer discounts or other incentives to customers who are predicted to abandon their cart without purchasing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Times New Roman" panose="02020603050405020304" pitchFamily="18" charset="0"/>
                <a:ea typeface="Times New Roman" panose="02020603050405020304" pitchFamily="18" charset="0"/>
                <a:cs typeface="Arial" panose="020B0604020202020204" pitchFamily="34" charset="0"/>
              </a:rPr>
              <a:t>Key Steps: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Monitor and Optimize</a:t>
            </a:r>
            <a:r>
              <a:rPr lang="en-US" sz="1600" dirty="0">
                <a:latin typeface="Times New Roman" panose="02020603050405020304" pitchFamily="18" charset="0"/>
                <a:ea typeface="Times New Roman" panose="02020603050405020304" pitchFamily="18" charset="0"/>
                <a:cs typeface="Arial" panose="020B0604020202020204" pitchFamily="34" charset="0"/>
              </a:rPr>
              <a:t>: The company tracks the performance of these initiatives to see how they affect conversion rates and sales, and further adjusts the models if necessary.</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Training and Documentation</a:t>
            </a:r>
            <a:r>
              <a:rPr lang="en-US" sz="1600" dirty="0">
                <a:latin typeface="Times New Roman" panose="02020603050405020304" pitchFamily="18" charset="0"/>
                <a:ea typeface="Times New Roman" panose="02020603050405020304" pitchFamily="18" charset="0"/>
                <a:cs typeface="Arial" panose="020B0604020202020204" pitchFamily="34" charset="0"/>
              </a:rPr>
              <a:t>: The sales and marketing teams are trained on how to use the insights generated from the models, and automated reports are generated to continuously monitor key metrics (e.g., conversion rates, average order values).</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59487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7544-BA7E-41E8-894A-3632197EA9B4}"/>
              </a:ext>
            </a:extLst>
          </p:cNvPr>
          <p:cNvSpPr>
            <a:spLocks noGrp="1"/>
          </p:cNvSpPr>
          <p:nvPr>
            <p:ph type="title"/>
          </p:nvPr>
        </p:nvSpPr>
        <p:spPr/>
        <p:txBody>
          <a:bodyPr>
            <a:normAutofit/>
          </a:bodyPr>
          <a:lstStyle/>
          <a:p>
            <a:r>
              <a:rPr lang="en-US" dirty="0"/>
              <a:t>KDD (Knowledge Discovery in Databases)</a:t>
            </a:r>
          </a:p>
        </p:txBody>
      </p:sp>
      <p:sp>
        <p:nvSpPr>
          <p:cNvPr id="3" name="Content Placeholder 2">
            <a:extLst>
              <a:ext uri="{FF2B5EF4-FFF2-40B4-BE49-F238E27FC236}">
                <a16:creationId xmlns:a16="http://schemas.microsoft.com/office/drawing/2014/main" id="{EBB023EE-AD63-40DF-897F-AA511ACD459A}"/>
              </a:ext>
            </a:extLst>
          </p:cNvPr>
          <p:cNvSpPr>
            <a:spLocks noGrp="1"/>
          </p:cNvSpPr>
          <p:nvPr>
            <p:ph idx="1"/>
          </p:nvPr>
        </p:nvSpPr>
        <p:spPr>
          <a:xfrm>
            <a:off x="95251" y="1825625"/>
            <a:ext cx="5263550" cy="5156200"/>
          </a:xfrm>
        </p:spPr>
        <p:txBody>
          <a:bodyPr>
            <a:normAutofit fontScale="85000" lnSpcReduction="20000"/>
          </a:bodyPr>
          <a:lstStyle/>
          <a:p>
            <a:r>
              <a:rPr lang="en-US" sz="2000" b="1" dirty="0"/>
              <a:t>Developed</a:t>
            </a:r>
            <a:r>
              <a:rPr lang="en-US" sz="2000" dirty="0"/>
              <a:t>: In the late </a:t>
            </a:r>
            <a:r>
              <a:rPr lang="en-US" sz="2000" dirty="0">
                <a:solidFill>
                  <a:srgbClr val="FF0000"/>
                </a:solidFill>
              </a:rPr>
              <a:t>1980s</a:t>
            </a:r>
            <a:r>
              <a:rPr lang="en-US" sz="2000" dirty="0"/>
              <a:t> to early </a:t>
            </a:r>
            <a:r>
              <a:rPr lang="en-US" sz="2000" dirty="0">
                <a:solidFill>
                  <a:srgbClr val="FF0000"/>
                </a:solidFill>
              </a:rPr>
              <a:t>1990s</a:t>
            </a:r>
            <a:r>
              <a:rPr lang="en-US" sz="2000" dirty="0"/>
              <a:t>, as a more </a:t>
            </a:r>
            <a:r>
              <a:rPr lang="en-US" sz="2000" b="1" u="sng" dirty="0">
                <a:solidFill>
                  <a:srgbClr val="FF0000"/>
                </a:solidFill>
              </a:rPr>
              <a:t>academic</a:t>
            </a:r>
            <a:r>
              <a:rPr lang="en-US" sz="2000" dirty="0"/>
              <a:t> framework for extracting knowledge from large datasets.</a:t>
            </a:r>
          </a:p>
          <a:p>
            <a:r>
              <a:rPr lang="en-US" sz="2000" b="1" dirty="0"/>
              <a:t>Focus</a:t>
            </a:r>
            <a:r>
              <a:rPr lang="en-US" sz="2000" dirty="0"/>
              <a:t>: The entire process of transforming raw data into useful knowledge.</a:t>
            </a:r>
          </a:p>
          <a:p>
            <a:r>
              <a:rPr lang="en-US" sz="2000" b="1" dirty="0"/>
              <a:t>Primary Goal</a:t>
            </a:r>
            <a:r>
              <a:rPr lang="en-US" sz="2000" dirty="0"/>
              <a:t>: To develop a framework for researchers and data analysts to systematically extract knowledge, focusing on the data-driven aspect of discovery.</a:t>
            </a:r>
          </a:p>
          <a:p>
            <a:pPr marL="0" indent="0">
              <a:buNone/>
            </a:pPr>
            <a:r>
              <a:rPr lang="en-US" sz="2100" b="1" dirty="0"/>
              <a:t>Key Steps in the KDD Process</a:t>
            </a:r>
            <a:r>
              <a:rPr lang="en-US" sz="2100" dirty="0"/>
              <a:t>:</a:t>
            </a:r>
          </a:p>
          <a:p>
            <a:pPr marL="288925" indent="-288925">
              <a:buFont typeface="+mj-lt"/>
              <a:buAutoNum type="arabicPeriod"/>
            </a:pPr>
            <a:r>
              <a:rPr lang="en-US" sz="2000" dirty="0"/>
              <a:t>Domain Understanding &amp; KDD Goals: Define the problem and objectives.</a:t>
            </a:r>
          </a:p>
          <a:p>
            <a:pPr marL="288925" indent="-288925">
              <a:buFont typeface="+mj-lt"/>
              <a:buAutoNum type="arabicPeriod"/>
            </a:pPr>
            <a:r>
              <a:rPr lang="en-US" sz="2000" dirty="0"/>
              <a:t>Selection &amp; Addition: Choose relevant data sources.</a:t>
            </a:r>
          </a:p>
          <a:p>
            <a:pPr marL="288925" indent="-288925">
              <a:buFont typeface="+mj-lt"/>
              <a:buAutoNum type="arabicPeriod"/>
            </a:pPr>
            <a:r>
              <a:rPr lang="en-US" sz="2000" dirty="0"/>
              <a:t>Preprocessing (Data Cleaning): Clean and prepare the data.</a:t>
            </a:r>
          </a:p>
          <a:p>
            <a:pPr marL="288925" indent="-288925">
              <a:buFont typeface="+mj-lt"/>
              <a:buAutoNum type="arabicPeriod"/>
            </a:pPr>
            <a:r>
              <a:rPr lang="en-US" sz="2000" dirty="0"/>
              <a:t>Transformation: Convert data into a suitable format for analysis. 5-7. Data Mining: Apply algorithms to discover patterns.</a:t>
            </a:r>
          </a:p>
          <a:p>
            <a:pPr marL="288925" indent="-288925">
              <a:buFont typeface="+mj-lt"/>
              <a:buAutoNum type="arabicPeriod"/>
            </a:pPr>
            <a:r>
              <a:rPr lang="en-US" sz="2000" dirty="0"/>
              <a:t>Evaluation and Interpretation: Assess the discovered patterns.</a:t>
            </a:r>
          </a:p>
          <a:p>
            <a:pPr marL="288925" indent="-288925">
              <a:buFont typeface="+mj-lt"/>
              <a:buAutoNum type="arabicPeriod"/>
            </a:pPr>
            <a:r>
              <a:rPr lang="en-US" sz="2000" dirty="0"/>
              <a:t>Discovered Knowledge: Visualize and integrate the knowledge for practical use.</a:t>
            </a:r>
          </a:p>
          <a:p>
            <a:endParaRPr lang="en-US" sz="2000" dirty="0"/>
          </a:p>
        </p:txBody>
      </p:sp>
      <p:pic>
        <p:nvPicPr>
          <p:cNvPr id="8194" name="Picture 2" descr="Data Mining Tutorial">
            <a:extLst>
              <a:ext uri="{FF2B5EF4-FFF2-40B4-BE49-F238E27FC236}">
                <a16:creationId xmlns:a16="http://schemas.microsoft.com/office/drawing/2014/main" id="{F419425A-90B8-4B60-B39F-65C44FC87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8801" y="1825625"/>
            <a:ext cx="666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937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a:extLst>
              <a:ext uri="{FF2B5EF4-FFF2-40B4-BE49-F238E27FC236}">
                <a16:creationId xmlns:a16="http://schemas.microsoft.com/office/drawing/2014/main" id="{2E29D0CD-8485-4FE5-9164-CC49877EAD54}"/>
              </a:ext>
            </a:extLst>
          </p:cNvPr>
          <p:cNvGraphicFramePr>
            <a:graphicFrameLocks noGrp="1"/>
          </p:cNvGraphicFramePr>
          <p:nvPr>
            <p:extLst>
              <p:ext uri="{D42A27DB-BD31-4B8C-83A1-F6EECF244321}">
                <p14:modId xmlns:p14="http://schemas.microsoft.com/office/powerpoint/2010/main" val="2577569410"/>
              </p:ext>
            </p:extLst>
          </p:nvPr>
        </p:nvGraphicFramePr>
        <p:xfrm>
          <a:off x="127399" y="163318"/>
          <a:ext cx="11524890" cy="6184446"/>
        </p:xfrm>
        <a:graphic>
          <a:graphicData uri="http://schemas.openxmlformats.org/drawingml/2006/table">
            <a:tbl>
              <a:tblPr>
                <a:tableStyleId>{5C22544A-7EE6-4342-B048-85BDC9FD1C3A}</a:tableStyleId>
              </a:tblPr>
              <a:tblGrid>
                <a:gridCol w="1826530">
                  <a:extLst>
                    <a:ext uri="{9D8B030D-6E8A-4147-A177-3AD203B41FA5}">
                      <a16:colId xmlns:a16="http://schemas.microsoft.com/office/drawing/2014/main" val="2195104211"/>
                    </a:ext>
                  </a:extLst>
                </a:gridCol>
                <a:gridCol w="4386486">
                  <a:extLst>
                    <a:ext uri="{9D8B030D-6E8A-4147-A177-3AD203B41FA5}">
                      <a16:colId xmlns:a16="http://schemas.microsoft.com/office/drawing/2014/main" val="2291977670"/>
                    </a:ext>
                  </a:extLst>
                </a:gridCol>
                <a:gridCol w="5311874">
                  <a:extLst>
                    <a:ext uri="{9D8B030D-6E8A-4147-A177-3AD203B41FA5}">
                      <a16:colId xmlns:a16="http://schemas.microsoft.com/office/drawing/2014/main" val="1435468668"/>
                    </a:ext>
                  </a:extLst>
                </a:gridCol>
              </a:tblGrid>
              <a:tr h="358754">
                <a:tc>
                  <a:txBody>
                    <a:bodyPr/>
                    <a:lstStyle/>
                    <a:p>
                      <a:pPr algn="ctr" rtl="0" fontAlgn="ctr"/>
                      <a:r>
                        <a:rPr lang="en-US" sz="1600" b="1" i="0" u="none" strike="noStrike" dirty="0">
                          <a:solidFill>
                            <a:srgbClr val="000000"/>
                          </a:solidFill>
                          <a:effectLst/>
                          <a:latin typeface="Calibri" panose="020F0502020204030204" pitchFamily="34" charset="0"/>
                        </a:rPr>
                        <a:t>Aspect</a:t>
                      </a:r>
                    </a:p>
                  </a:txBody>
                  <a:tcPr marL="1661" marR="1661" marT="1661" marB="0" anchor="ctr">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a:effectLst/>
                        </a:rPr>
                        <a:t>KDD (Knowledge Discovery in Databases)</a:t>
                      </a:r>
                      <a:endParaRPr lang="en-US" sz="1600" b="1" i="0" u="none" strike="noStrike">
                        <a:solidFill>
                          <a:srgbClr val="000000"/>
                        </a:solidFill>
                        <a:effectLst/>
                        <a:latin typeface="Calibri" panose="020F0502020204030204" pitchFamily="34" charset="0"/>
                      </a:endParaRPr>
                    </a:p>
                  </a:txBody>
                  <a:tcPr marL="1661" marR="1661" marT="1661" marB="0" anchor="ctr">
                    <a:lnB w="12700" cap="flat" cmpd="sng" algn="ctr">
                      <a:solidFill>
                        <a:schemeClr val="tx1"/>
                      </a:solidFill>
                      <a:prstDash val="solid"/>
                      <a:round/>
                      <a:headEnd type="none" w="med" len="med"/>
                      <a:tailEnd type="none" w="med" len="med"/>
                    </a:lnB>
                  </a:tcPr>
                </a:tc>
                <a:tc>
                  <a:txBody>
                    <a:bodyPr/>
                    <a:lstStyle/>
                    <a:p>
                      <a:pPr algn="ctr" fontAlgn="ctr"/>
                      <a:r>
                        <a:rPr lang="en-US" sz="1600" b="1" u="none" strike="noStrike" dirty="0">
                          <a:effectLst/>
                        </a:rPr>
                        <a:t>CRISP-DM (Cross Industry Standard Process for Data Mining)</a:t>
                      </a:r>
                      <a:endParaRPr lang="en-US" sz="1600" b="1" i="0" u="none" strike="noStrike" dirty="0">
                        <a:solidFill>
                          <a:srgbClr val="000000"/>
                        </a:solidFill>
                        <a:effectLst/>
                        <a:latin typeface="Calibri" panose="020F0502020204030204" pitchFamily="34" charset="0"/>
                      </a:endParaRPr>
                    </a:p>
                  </a:txBody>
                  <a:tcPr marL="1661" marR="1661" marT="1661"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468481"/>
                  </a:ext>
                </a:extLst>
              </a:tr>
              <a:tr h="313909">
                <a:tc>
                  <a:txBody>
                    <a:bodyPr/>
                    <a:lstStyle/>
                    <a:p>
                      <a:pPr algn="l" fontAlgn="ctr"/>
                      <a:r>
                        <a:rPr lang="en-US" sz="1600" u="none" strike="noStrike" dirty="0">
                          <a:effectLst/>
                        </a:rPr>
                        <a:t>Primary Focus</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a:effectLst/>
                        </a:rPr>
                        <a:t>Discovery of new patterns or knowledge from data</a:t>
                      </a:r>
                      <a:endParaRPr lang="en-US" sz="1600" b="0" i="0" u="none" strike="noStrike">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a:effectLst/>
                        </a:rPr>
                        <a:t>Solving specific business problems using data mining</a:t>
                      </a:r>
                      <a:endParaRPr lang="en-US" sz="1600" b="0" i="0" u="none" strike="noStrike">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4181825"/>
                  </a:ext>
                </a:extLst>
              </a:tr>
              <a:tr h="448441">
                <a:tc>
                  <a:txBody>
                    <a:bodyPr/>
                    <a:lstStyle/>
                    <a:p>
                      <a:pPr algn="l" fontAlgn="ctr"/>
                      <a:r>
                        <a:rPr lang="en-US" sz="1600" u="none" strike="noStrike" dirty="0">
                          <a:effectLst/>
                        </a:rPr>
                        <a:t>Purpose</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b="1" u="none" strike="noStrike" dirty="0">
                          <a:solidFill>
                            <a:srgbClr val="FF0000"/>
                          </a:solidFill>
                          <a:effectLst/>
                        </a:rPr>
                        <a:t>Research-oriented</a:t>
                      </a:r>
                      <a:r>
                        <a:rPr lang="en-US" sz="1600" u="none" strike="noStrike" dirty="0">
                          <a:effectLst/>
                        </a:rPr>
                        <a:t>; theoretical exploration of data</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Practical, structured approach for </a:t>
                      </a:r>
                      <a:r>
                        <a:rPr lang="en-US" sz="1600" b="1" u="none" strike="noStrike" dirty="0">
                          <a:solidFill>
                            <a:srgbClr val="FF0000"/>
                          </a:solidFill>
                          <a:effectLst/>
                        </a:rPr>
                        <a:t>business-driven</a:t>
                      </a:r>
                      <a:r>
                        <a:rPr lang="en-US" sz="1600" u="none" strike="noStrike" dirty="0">
                          <a:effectLst/>
                        </a:rPr>
                        <a:t> data mining projects</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8926514"/>
                  </a:ext>
                </a:extLst>
              </a:tr>
              <a:tr h="358754">
                <a:tc>
                  <a:txBody>
                    <a:bodyPr/>
                    <a:lstStyle/>
                    <a:p>
                      <a:pPr algn="l" fontAlgn="ctr"/>
                      <a:r>
                        <a:rPr lang="en-US" sz="1600" u="none" strike="noStrike" dirty="0">
                          <a:effectLst/>
                        </a:rPr>
                        <a:t>Audience</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Data scientists, researchers, and </a:t>
                      </a:r>
                      <a:r>
                        <a:rPr lang="en-US" sz="1600" u="none" strike="noStrike" dirty="0">
                          <a:solidFill>
                            <a:srgbClr val="FF0000"/>
                          </a:solidFill>
                          <a:effectLst/>
                        </a:rPr>
                        <a:t>academics</a:t>
                      </a:r>
                      <a:endParaRPr lang="en-US" sz="1600" b="0" i="0" u="none" strike="noStrike" dirty="0">
                        <a:solidFill>
                          <a:srgbClr val="FF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solidFill>
                            <a:srgbClr val="FF0000"/>
                          </a:solidFill>
                          <a:effectLst/>
                        </a:rPr>
                        <a:t>Industry</a:t>
                      </a:r>
                      <a:r>
                        <a:rPr lang="en-US" sz="1600" u="none" strike="noStrike" dirty="0">
                          <a:effectLst/>
                        </a:rPr>
                        <a:t> professionals, business analysts, data practitioners</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5573225"/>
                  </a:ext>
                </a:extLst>
              </a:tr>
              <a:tr h="448441">
                <a:tc>
                  <a:txBody>
                    <a:bodyPr/>
                    <a:lstStyle/>
                    <a:p>
                      <a:pPr algn="l" fontAlgn="ctr"/>
                      <a:r>
                        <a:rPr lang="en-US" sz="1600" u="none" strike="noStrike">
                          <a:effectLst/>
                        </a:rPr>
                        <a:t>Origin</a:t>
                      </a:r>
                      <a:endParaRPr lang="en-US" sz="1600" b="1" i="0" u="none" strike="noStrike">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Developed in late </a:t>
                      </a:r>
                      <a:r>
                        <a:rPr lang="en-US" sz="1600" u="none" strike="noStrike" dirty="0">
                          <a:solidFill>
                            <a:schemeClr val="tx1"/>
                          </a:solidFill>
                          <a:effectLst/>
                        </a:rPr>
                        <a:t>1980s</a:t>
                      </a:r>
                      <a:r>
                        <a:rPr lang="en-US" sz="1600" u="none" strike="noStrike" dirty="0">
                          <a:effectLst/>
                        </a:rPr>
                        <a:t> to early </a:t>
                      </a:r>
                      <a:r>
                        <a:rPr lang="en-US" sz="1600" u="none" strike="noStrike" dirty="0">
                          <a:solidFill>
                            <a:srgbClr val="FF0000"/>
                          </a:solidFill>
                          <a:effectLst/>
                        </a:rPr>
                        <a:t>1990s</a:t>
                      </a:r>
                      <a:r>
                        <a:rPr lang="en-US" sz="1600" u="none" strike="noStrike" dirty="0">
                          <a:effectLst/>
                        </a:rPr>
                        <a:t> in academic contexts</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Developed in </a:t>
                      </a:r>
                      <a:r>
                        <a:rPr lang="en-US" sz="1600" u="none" strike="noStrike" dirty="0">
                          <a:solidFill>
                            <a:srgbClr val="FF0000"/>
                          </a:solidFill>
                          <a:effectLst/>
                        </a:rPr>
                        <a:t>1996</a:t>
                      </a:r>
                      <a:r>
                        <a:rPr lang="en-US" sz="1600" u="none" strike="noStrike" dirty="0">
                          <a:effectLst/>
                        </a:rPr>
                        <a:t> by a consortium of companies (SPSS, Teradata, Daimler-Benz)</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616410"/>
                  </a:ext>
                </a:extLst>
              </a:tr>
              <a:tr h="582974">
                <a:tc>
                  <a:txBody>
                    <a:bodyPr/>
                    <a:lstStyle/>
                    <a:p>
                      <a:pPr algn="l" fontAlgn="ctr"/>
                      <a:r>
                        <a:rPr lang="en-US" sz="1600" u="none" strike="noStrike" dirty="0">
                          <a:effectLst/>
                        </a:rPr>
                        <a:t>Process Goal</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Understanding and discovering unknown patterns in data</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a:effectLst/>
                        </a:rPr>
                        <a:t>Aligning data mining efforts with business goals and deploying actionable insights</a:t>
                      </a:r>
                      <a:endParaRPr lang="en-US" sz="1600" b="0" i="0" u="none" strike="noStrike">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3867297"/>
                  </a:ext>
                </a:extLst>
              </a:tr>
              <a:tr h="717506">
                <a:tc>
                  <a:txBody>
                    <a:bodyPr/>
                    <a:lstStyle/>
                    <a:p>
                      <a:pPr algn="l" fontAlgn="ctr"/>
                      <a:r>
                        <a:rPr lang="en-US" sz="1600" u="none" strike="noStrike" dirty="0">
                          <a:effectLst/>
                        </a:rPr>
                        <a:t>Stages</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5 Stages: Data Selection, Preprocessing, Transformation, Data Mining, Interpretation &amp; Evaluation</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a:effectLst/>
                        </a:rPr>
                        <a:t>6 Stages: Business Understanding, Data Understanding, Data Preparation, Modeling, Evaluation, Deployment</a:t>
                      </a:r>
                      <a:endParaRPr lang="en-US" sz="1600" b="0" i="0" u="none" strike="noStrike">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047785"/>
                  </a:ext>
                </a:extLst>
              </a:tr>
              <a:tr h="493286">
                <a:tc>
                  <a:txBody>
                    <a:bodyPr/>
                    <a:lstStyle/>
                    <a:p>
                      <a:pPr algn="l" fontAlgn="ctr"/>
                      <a:r>
                        <a:rPr lang="en-US" sz="1600" u="none" strike="noStrike">
                          <a:effectLst/>
                        </a:rPr>
                        <a:t>Emphasis</a:t>
                      </a:r>
                      <a:endParaRPr lang="en-US" sz="1600" b="1" i="0" u="none" strike="noStrike">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solidFill>
                            <a:srgbClr val="FF0000"/>
                          </a:solidFill>
                          <a:effectLst/>
                        </a:rPr>
                        <a:t>Data-centric</a:t>
                      </a:r>
                      <a:r>
                        <a:rPr lang="en-US" sz="1600" u="none" strike="noStrike" dirty="0">
                          <a:effectLst/>
                        </a:rPr>
                        <a:t> (focus on selection, preparation, and algorithm application)</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solidFill>
                            <a:srgbClr val="FF0000"/>
                          </a:solidFill>
                          <a:effectLst/>
                        </a:rPr>
                        <a:t>Business-centric</a:t>
                      </a:r>
                      <a:r>
                        <a:rPr lang="en-US" sz="1600" u="none" strike="noStrike" dirty="0">
                          <a:effectLst/>
                        </a:rPr>
                        <a:t> (focus on understanding business needs and deploying insights)</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5568526"/>
                  </a:ext>
                </a:extLst>
              </a:tr>
              <a:tr h="403597">
                <a:tc>
                  <a:txBody>
                    <a:bodyPr/>
                    <a:lstStyle/>
                    <a:p>
                      <a:pPr algn="l" fontAlgn="ctr"/>
                      <a:r>
                        <a:rPr lang="en-US" sz="1600" u="none" strike="noStrike">
                          <a:effectLst/>
                        </a:rPr>
                        <a:t>Application Context</a:t>
                      </a:r>
                      <a:endParaRPr lang="en-US" sz="1600" b="1" i="0" u="none" strike="noStrike">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Academic research, experimental data analysis</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a:effectLst/>
                        </a:rPr>
                        <a:t>Real-world business applications, operational problem-solving</a:t>
                      </a:r>
                      <a:endParaRPr lang="en-US" sz="1600" b="0" i="0" u="none" strike="noStrike">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7447639"/>
                  </a:ext>
                </a:extLst>
              </a:tr>
              <a:tr h="448441">
                <a:tc>
                  <a:txBody>
                    <a:bodyPr/>
                    <a:lstStyle/>
                    <a:p>
                      <a:pPr algn="l" fontAlgn="ctr"/>
                      <a:r>
                        <a:rPr lang="en-US" sz="1600" u="none" strike="noStrike" dirty="0">
                          <a:effectLst/>
                        </a:rPr>
                        <a:t>Flexibility</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More exploratory, flexible in terms of data exploration and discovery</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Structured and repeatable, tailored to industry needs</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5233921"/>
                  </a:ext>
                </a:extLst>
              </a:tr>
              <a:tr h="448441">
                <a:tc>
                  <a:txBody>
                    <a:bodyPr/>
                    <a:lstStyle/>
                    <a:p>
                      <a:pPr algn="l" fontAlgn="ctr"/>
                      <a:r>
                        <a:rPr lang="en-US" sz="1600" u="none" strike="noStrike" dirty="0">
                          <a:effectLst/>
                        </a:rPr>
                        <a:t>Outcome</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New knowledge, insights, and understanding</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Practical solutions and actionable insights for business improvement</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1328833"/>
                  </a:ext>
                </a:extLst>
              </a:tr>
              <a:tr h="358754">
                <a:tc>
                  <a:txBody>
                    <a:bodyPr/>
                    <a:lstStyle/>
                    <a:p>
                      <a:pPr algn="l" fontAlgn="ctr"/>
                      <a:r>
                        <a:rPr lang="en-US" sz="1600" u="none" strike="noStrike" dirty="0">
                          <a:effectLst/>
                        </a:rPr>
                        <a:t>Commonly Used In</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Research institutions, universities, and data science labs</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600" u="none" strike="noStrike" dirty="0">
                          <a:effectLst/>
                        </a:rPr>
                        <a:t>Businesses across industries like finance, retail, marketing, etc.</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2841814"/>
                  </a:ext>
                </a:extLst>
              </a:tr>
              <a:tr h="493286">
                <a:tc>
                  <a:txBody>
                    <a:bodyPr/>
                    <a:lstStyle/>
                    <a:p>
                      <a:pPr algn="l" fontAlgn="ctr"/>
                      <a:r>
                        <a:rPr lang="en-US" sz="1600" u="none" strike="noStrike" dirty="0">
                          <a:effectLst/>
                        </a:rPr>
                        <a:t>Data Mining Stage</a:t>
                      </a:r>
                      <a:endParaRPr lang="en-US" sz="1600" b="1" i="0" u="none" strike="noStrike" dirty="0">
                        <a:solidFill>
                          <a:srgbClr val="000000"/>
                        </a:solidFill>
                        <a:effectLst/>
                        <a:latin typeface="Calibri" panose="020F0502020204030204" pitchFamily="34" charset="0"/>
                      </a:endParaRPr>
                    </a:p>
                  </a:txBody>
                  <a:tcPr marL="1661" marR="1661" marT="166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l" fontAlgn="ctr"/>
                      <a:r>
                        <a:rPr lang="en-US" sz="1600" u="none" strike="noStrike" dirty="0">
                          <a:effectLst/>
                        </a:rPr>
                        <a:t>A core part of the overall process, but with focus on knowledge extraction</a:t>
                      </a:r>
                      <a:endParaRPr lang="en-US" sz="1600" b="0" i="0" u="none" strike="noStrike" dirty="0">
                        <a:solidFill>
                          <a:srgbClr val="000000"/>
                        </a:solidFill>
                        <a:effectLst/>
                        <a:latin typeface="Calibri" panose="020F0502020204030204" pitchFamily="34" charset="0"/>
                      </a:endParaRPr>
                    </a:p>
                  </a:txBody>
                  <a:tcPr marL="1661" marR="1661" marT="166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l" fontAlgn="ctr"/>
                      <a:r>
                        <a:rPr lang="en-US" sz="1600" u="none" strike="noStrike" dirty="0">
                          <a:effectLst/>
                        </a:rPr>
                        <a:t>One of the stages; focuses on </a:t>
                      </a:r>
                      <a:r>
                        <a:rPr lang="en-US" sz="1600" u="none" strike="noStrike" dirty="0" err="1">
                          <a:effectLst/>
                        </a:rPr>
                        <a:t>ali</a:t>
                      </a:r>
                      <a:endParaRPr lang="en-US" sz="1600" b="0" i="0" u="none" strike="noStrike" dirty="0">
                        <a:solidFill>
                          <a:srgbClr val="000000"/>
                        </a:solidFill>
                        <a:effectLst/>
                        <a:latin typeface="Calibri" panose="020F0502020204030204" pitchFamily="34" charset="0"/>
                      </a:endParaRPr>
                    </a:p>
                  </a:txBody>
                  <a:tcPr marL="1661" marR="1661" marT="1661"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728799024"/>
                  </a:ext>
                </a:extLst>
              </a:tr>
            </a:tbl>
          </a:graphicData>
        </a:graphic>
      </p:graphicFrame>
    </p:spTree>
    <p:extLst>
      <p:ext uri="{BB962C8B-B14F-4D97-AF65-F5344CB8AC3E}">
        <p14:creationId xmlns:p14="http://schemas.microsoft.com/office/powerpoint/2010/main" val="1260131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80C5-701B-4CA0-AACA-6ADA5A25CC67}"/>
              </a:ext>
            </a:extLst>
          </p:cNvPr>
          <p:cNvSpPr>
            <a:spLocks noGrp="1"/>
          </p:cNvSpPr>
          <p:nvPr>
            <p:ph type="title"/>
          </p:nvPr>
        </p:nvSpPr>
        <p:spPr/>
        <p:txBody>
          <a:bodyPr/>
          <a:lstStyle/>
          <a:p>
            <a:r>
              <a:rPr lang="en-US" dirty="0"/>
              <a:t>Business Cases - Examples</a:t>
            </a:r>
          </a:p>
        </p:txBody>
      </p:sp>
      <p:sp>
        <p:nvSpPr>
          <p:cNvPr id="4" name="Content Placeholder 3">
            <a:extLst>
              <a:ext uri="{FF2B5EF4-FFF2-40B4-BE49-F238E27FC236}">
                <a16:creationId xmlns:a16="http://schemas.microsoft.com/office/drawing/2014/main" id="{B04DCFCF-19A8-48A6-B38D-E45B8F507F3E}"/>
              </a:ext>
            </a:extLst>
          </p:cNvPr>
          <p:cNvSpPr>
            <a:spLocks noGrp="1"/>
          </p:cNvSpPr>
          <p:nvPr>
            <p:ph idx="1"/>
          </p:nvPr>
        </p:nvSpPr>
        <p:spPr/>
        <p:txBody>
          <a:bodyPr>
            <a:normAutofit fontScale="92500" lnSpcReduction="20000"/>
          </a:bodyPr>
          <a:lstStyle/>
          <a:p>
            <a:pPr marL="0" indent="0">
              <a:buNone/>
            </a:pPr>
            <a:r>
              <a:rPr lang="en-US" b="1" dirty="0"/>
              <a:t>Key Techniques Mentioned:</a:t>
            </a:r>
          </a:p>
          <a:p>
            <a:r>
              <a:rPr lang="en-US" b="1" dirty="0"/>
              <a:t>Clustering</a:t>
            </a:r>
            <a:r>
              <a:rPr lang="en-US" dirty="0"/>
              <a:t>: Used in segmentation (e.g., customer or patient segmentation).</a:t>
            </a:r>
          </a:p>
          <a:p>
            <a:r>
              <a:rPr lang="en-US" b="1" dirty="0"/>
              <a:t>Classification</a:t>
            </a:r>
            <a:r>
              <a:rPr lang="en-US" dirty="0"/>
              <a:t>: Applied for binary or multi-class decisions (e.g., fraud detection, churn prediction).</a:t>
            </a:r>
          </a:p>
          <a:p>
            <a:r>
              <a:rPr lang="en-US" b="1" dirty="0"/>
              <a:t>Regression</a:t>
            </a:r>
            <a:r>
              <a:rPr lang="en-US" dirty="0"/>
              <a:t>: Used for continuous prediction (e.g., price optimization, demand forecasting).</a:t>
            </a:r>
          </a:p>
          <a:p>
            <a:r>
              <a:rPr lang="en-US" b="1" dirty="0"/>
              <a:t>Association Rule Mining</a:t>
            </a:r>
            <a:r>
              <a:rPr lang="en-US" dirty="0"/>
              <a:t>: Discovering relationships between variables (e.g., market basket analysis).</a:t>
            </a:r>
          </a:p>
          <a:p>
            <a:r>
              <a:rPr lang="en-US" b="1" dirty="0"/>
              <a:t>Outlier Detection</a:t>
            </a:r>
            <a:r>
              <a:rPr lang="en-US" dirty="0"/>
              <a:t>: Detecting anomalies (e.g., fraud detection, anomaly detection in production).</a:t>
            </a:r>
          </a:p>
          <a:p>
            <a:r>
              <a:rPr lang="en-US" b="1" dirty="0"/>
              <a:t>Dimension Reduction</a:t>
            </a:r>
            <a:r>
              <a:rPr lang="en-US" dirty="0"/>
              <a:t>: Reducing the number of variables while retaining important patterns (e.g., risk management, portfolio optimization).</a:t>
            </a:r>
          </a:p>
          <a:p>
            <a:endParaRPr lang="en-US" dirty="0"/>
          </a:p>
        </p:txBody>
      </p:sp>
    </p:spTree>
    <p:extLst>
      <p:ext uri="{BB962C8B-B14F-4D97-AF65-F5344CB8AC3E}">
        <p14:creationId xmlns:p14="http://schemas.microsoft.com/office/powerpoint/2010/main" val="408572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54536A-B01D-4B91-BA55-F02519081599}"/>
              </a:ext>
            </a:extLst>
          </p:cNvPr>
          <p:cNvGraphicFramePr>
            <a:graphicFrameLocks noGrp="1"/>
          </p:cNvGraphicFramePr>
          <p:nvPr>
            <p:extLst>
              <p:ext uri="{D42A27DB-BD31-4B8C-83A1-F6EECF244321}">
                <p14:modId xmlns:p14="http://schemas.microsoft.com/office/powerpoint/2010/main" val="119334870"/>
              </p:ext>
            </p:extLst>
          </p:nvPr>
        </p:nvGraphicFramePr>
        <p:xfrm>
          <a:off x="723900" y="285750"/>
          <a:ext cx="11277600" cy="5791776"/>
        </p:xfrm>
        <a:graphic>
          <a:graphicData uri="http://schemas.openxmlformats.org/drawingml/2006/table">
            <a:tbl>
              <a:tblPr>
                <a:tableStyleId>{5C22544A-7EE6-4342-B048-85BDC9FD1C3A}</a:tableStyleId>
              </a:tblPr>
              <a:tblGrid>
                <a:gridCol w="1590675">
                  <a:extLst>
                    <a:ext uri="{9D8B030D-6E8A-4147-A177-3AD203B41FA5}">
                      <a16:colId xmlns:a16="http://schemas.microsoft.com/office/drawing/2014/main" val="3874612237"/>
                    </a:ext>
                  </a:extLst>
                </a:gridCol>
                <a:gridCol w="1866900">
                  <a:extLst>
                    <a:ext uri="{9D8B030D-6E8A-4147-A177-3AD203B41FA5}">
                      <a16:colId xmlns:a16="http://schemas.microsoft.com/office/drawing/2014/main" val="4293239825"/>
                    </a:ext>
                  </a:extLst>
                </a:gridCol>
                <a:gridCol w="2514600">
                  <a:extLst>
                    <a:ext uri="{9D8B030D-6E8A-4147-A177-3AD203B41FA5}">
                      <a16:colId xmlns:a16="http://schemas.microsoft.com/office/drawing/2014/main" val="1492939771"/>
                    </a:ext>
                  </a:extLst>
                </a:gridCol>
                <a:gridCol w="5305425">
                  <a:extLst>
                    <a:ext uri="{9D8B030D-6E8A-4147-A177-3AD203B41FA5}">
                      <a16:colId xmlns:a16="http://schemas.microsoft.com/office/drawing/2014/main" val="2305659765"/>
                    </a:ext>
                  </a:extLst>
                </a:gridCol>
              </a:tblGrid>
              <a:tr h="356907">
                <a:tc>
                  <a:txBody>
                    <a:bodyPr/>
                    <a:lstStyle/>
                    <a:p>
                      <a:pPr algn="ctr" fontAlgn="ctr"/>
                      <a:r>
                        <a:rPr lang="en-US" sz="1600" b="1" u="none" strike="noStrike" dirty="0">
                          <a:effectLst/>
                        </a:rPr>
                        <a:t>Data Mining Technique</a:t>
                      </a:r>
                      <a:endParaRPr lang="en-US" sz="1600" b="1"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sz="1600" b="1" u="none" strike="noStrike" dirty="0">
                          <a:effectLst/>
                        </a:rPr>
                        <a:t>Industry</a:t>
                      </a:r>
                      <a:endParaRPr lang="en-US" sz="1600" b="1"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sz="1600" b="1" u="none" strike="noStrike" dirty="0">
                          <a:effectLst/>
                        </a:rPr>
                        <a:t>Problem Domain</a:t>
                      </a:r>
                      <a:endParaRPr lang="en-US" sz="1600" b="1"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sz="1600" b="1" u="none" strike="noStrike" dirty="0">
                          <a:effectLst/>
                        </a:rPr>
                        <a:t>Business Example</a:t>
                      </a:r>
                      <a:endParaRPr lang="en-US" sz="1600" b="1"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3925259076"/>
                  </a:ext>
                </a:extLst>
              </a:tr>
              <a:tr h="356907">
                <a:tc>
                  <a:txBody>
                    <a:bodyPr/>
                    <a:lstStyle/>
                    <a:p>
                      <a:pPr algn="l" fontAlgn="ctr"/>
                      <a:r>
                        <a:rPr lang="en-US" sz="1600" b="1" u="none" strike="noStrike" dirty="0">
                          <a:effectLst/>
                        </a:rPr>
                        <a:t>Clustering</a:t>
                      </a:r>
                      <a:endParaRPr lang="en-US" sz="1600" b="1"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Retail</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Customer Segmentation</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Grouping customers based on purchasing behavior to target marketing campaigns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7830107"/>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Healthcare</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Patient Segmentation</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Grouping patients with similar treatment responses for personalized medicine</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3710466"/>
                  </a:ext>
                </a:extLst>
              </a:tr>
              <a:tr h="356907">
                <a:tc>
                  <a:txBody>
                    <a:bodyPr/>
                    <a:lstStyle/>
                    <a:p>
                      <a:pPr algn="l" fontAlgn="ct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Pharmaceuticals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Drug Effectiveness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dirty="0">
                          <a:effectLst/>
                        </a:rPr>
                        <a:t>Identifying patterns in drug response among patient groups</a:t>
                      </a: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4654089"/>
                  </a:ext>
                </a:extLst>
              </a:tr>
              <a:tr h="356907">
                <a:tc>
                  <a:txBody>
                    <a:bodyPr/>
                    <a:lstStyle/>
                    <a:p>
                      <a:pPr algn="l" fontAlgn="ctr"/>
                      <a:r>
                        <a:rPr lang="en-US" sz="1600" b="1" u="none" strike="noStrike" dirty="0">
                          <a:effectLst/>
                        </a:rPr>
                        <a:t>Classification</a:t>
                      </a:r>
                      <a:endParaRPr lang="en-US" sz="1600" b="1"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dirty="0">
                          <a:effectLst/>
                        </a:rPr>
                        <a:t>Finance</a:t>
                      </a: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Credit Scoring</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Predicting credit risk and determining if a customer is likely to default on a loan</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0006565"/>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Healthcare</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Disease Diagnosis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Predicting the likelihood of heart disease based on patient attributes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6368231"/>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Telecom</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Customer Churn Prediction</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Predicting which customers are likely to cancel their subscription</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331676"/>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dirty="0">
                          <a:effectLst/>
                        </a:rPr>
                        <a:t>Insurance</a:t>
                      </a: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dirty="0">
                          <a:effectLst/>
                        </a:rPr>
                        <a:t>Customer Retention</a:t>
                      </a: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dirty="0">
                          <a:effectLst/>
                        </a:rPr>
                        <a:t>Identifying factors leading to customer cancellations to improve retention strategies</a:t>
                      </a: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3177065"/>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dirty="0">
                          <a:effectLst/>
                        </a:rPr>
                        <a:t>Banking</a:t>
                      </a: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Loan Approval</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Assessing if a loan applicant is eligible for approval based on past behavior</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3118610"/>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Education</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Student Dropout Prediction</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Predicting students likely to drop out based on academic performance and other factors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6160428"/>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Retail</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Personalized Marketing</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Using purchase history to create personalized offers for customers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9332834"/>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Marketing</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a:effectLst/>
                        </a:rPr>
                        <a:t>Campaign Effectiveness</a:t>
                      </a:r>
                      <a:endParaRPr lang="en-US" sz="1600" b="0" i="0" u="none" strike="noStrike">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600" u="none" strike="noStrike" dirty="0">
                          <a:effectLst/>
                        </a:rPr>
                        <a:t>Predicting the likelihood of a customer responding to a marketing campaign</a:t>
                      </a:r>
                      <a:endParaRPr lang="en-US" sz="1600" b="0" i="0" u="none" strike="noStrike" dirty="0">
                        <a:solidFill>
                          <a:srgbClr val="000000"/>
                        </a:solidFill>
                        <a:effectLst/>
                        <a:latin typeface="Calibri" panose="020F0502020204030204" pitchFamily="34" charset="0"/>
                      </a:endParaRPr>
                    </a:p>
                  </a:txBody>
                  <a:tcPr marL="6399" marR="6399" marT="639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4518735"/>
                  </a:ext>
                </a:extLst>
              </a:tr>
            </a:tbl>
          </a:graphicData>
        </a:graphic>
      </p:graphicFrame>
    </p:spTree>
    <p:extLst>
      <p:ext uri="{BB962C8B-B14F-4D97-AF65-F5344CB8AC3E}">
        <p14:creationId xmlns:p14="http://schemas.microsoft.com/office/powerpoint/2010/main" val="15601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61D-F3F3-4CF5-8002-3AC25EDB8819}"/>
              </a:ext>
            </a:extLst>
          </p:cNvPr>
          <p:cNvSpPr>
            <a:spLocks noGrp="1"/>
          </p:cNvSpPr>
          <p:nvPr>
            <p:ph type="title"/>
          </p:nvPr>
        </p:nvSpPr>
        <p:spPr/>
        <p:txBody>
          <a:bodyPr/>
          <a:lstStyle/>
          <a:p>
            <a:r>
              <a:rPr lang="en-US" b="1" dirty="0"/>
              <a:t>The Importance of Data Mining</a:t>
            </a:r>
            <a:endParaRPr lang="en-US" dirty="0"/>
          </a:p>
        </p:txBody>
      </p:sp>
      <p:sp>
        <p:nvSpPr>
          <p:cNvPr id="3" name="Content Placeholder 2">
            <a:extLst>
              <a:ext uri="{FF2B5EF4-FFF2-40B4-BE49-F238E27FC236}">
                <a16:creationId xmlns:a16="http://schemas.microsoft.com/office/drawing/2014/main" id="{21FF2A87-8E89-4813-8BC6-A1CA52285D72}"/>
              </a:ext>
            </a:extLst>
          </p:cNvPr>
          <p:cNvSpPr>
            <a:spLocks noGrp="1"/>
          </p:cNvSpPr>
          <p:nvPr>
            <p:ph idx="1"/>
          </p:nvPr>
        </p:nvSpPr>
        <p:spPr>
          <a:xfrm>
            <a:off x="838200" y="1825625"/>
            <a:ext cx="6709913" cy="4799462"/>
          </a:xfrm>
        </p:spPr>
        <p:txBody>
          <a:bodyPr>
            <a:normAutofit lnSpcReduction="10000"/>
          </a:bodyPr>
          <a:lstStyle/>
          <a:p>
            <a:r>
              <a:rPr lang="en-US" b="1" dirty="0"/>
              <a:t>Application Areas:</a:t>
            </a:r>
            <a:endParaRPr lang="en-US" dirty="0"/>
          </a:p>
          <a:p>
            <a:pPr lvl="1"/>
            <a:r>
              <a:rPr lang="en-US" b="1" dirty="0"/>
              <a:t>Business:</a:t>
            </a:r>
            <a:r>
              <a:rPr lang="en-US" dirty="0"/>
              <a:t> Customer segmentation, market basket analysis, fraud detection.</a:t>
            </a:r>
          </a:p>
          <a:p>
            <a:pPr lvl="1"/>
            <a:r>
              <a:rPr lang="en-US" b="1" dirty="0"/>
              <a:t>Healthcare:</a:t>
            </a:r>
            <a:r>
              <a:rPr lang="en-US" dirty="0"/>
              <a:t> Disease prediction, patient risk analysis.</a:t>
            </a:r>
          </a:p>
          <a:p>
            <a:pPr lvl="1"/>
            <a:r>
              <a:rPr lang="en-US" b="1" dirty="0"/>
              <a:t>Finance:</a:t>
            </a:r>
            <a:r>
              <a:rPr lang="en-US" dirty="0"/>
              <a:t> Credit scoring, stock market analysis.</a:t>
            </a:r>
          </a:p>
          <a:p>
            <a:pPr lvl="1"/>
            <a:r>
              <a:rPr lang="en-US" b="1" dirty="0"/>
              <a:t>Retail:</a:t>
            </a:r>
            <a:r>
              <a:rPr lang="en-US" dirty="0"/>
              <a:t> Recommendation systems, inventory forecasting.</a:t>
            </a:r>
          </a:p>
          <a:p>
            <a:r>
              <a:rPr lang="en-US" b="1" dirty="0"/>
              <a:t>Why it Matters:</a:t>
            </a:r>
            <a:endParaRPr lang="en-US" dirty="0"/>
          </a:p>
          <a:p>
            <a:pPr lvl="1"/>
            <a:r>
              <a:rPr lang="en-US" dirty="0"/>
              <a:t>Turning raw data into actionable insights.</a:t>
            </a:r>
          </a:p>
          <a:p>
            <a:pPr lvl="1"/>
            <a:r>
              <a:rPr lang="en-US" dirty="0"/>
              <a:t>Helping organizations make informed decisions.</a:t>
            </a:r>
          </a:p>
          <a:p>
            <a:pPr lvl="1"/>
            <a:r>
              <a:rPr lang="en-US" dirty="0"/>
              <a:t>Enabling predictive and prescriptive analytics.</a:t>
            </a:r>
          </a:p>
          <a:p>
            <a:endParaRPr lang="en-US" dirty="0"/>
          </a:p>
        </p:txBody>
      </p:sp>
      <p:pic>
        <p:nvPicPr>
          <p:cNvPr id="2050" name="Picture 2" descr="Data Mining Applications">
            <a:extLst>
              <a:ext uri="{FF2B5EF4-FFF2-40B4-BE49-F238E27FC236}">
                <a16:creationId xmlns:a16="http://schemas.microsoft.com/office/drawing/2014/main" id="{AA68ACC8-5427-41F6-A099-9DE9A9BF7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342" y="2205306"/>
            <a:ext cx="4098468" cy="381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35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54536A-B01D-4B91-BA55-F02519081599}"/>
              </a:ext>
            </a:extLst>
          </p:cNvPr>
          <p:cNvGraphicFramePr>
            <a:graphicFrameLocks noGrp="1"/>
          </p:cNvGraphicFramePr>
          <p:nvPr>
            <p:extLst>
              <p:ext uri="{D42A27DB-BD31-4B8C-83A1-F6EECF244321}">
                <p14:modId xmlns:p14="http://schemas.microsoft.com/office/powerpoint/2010/main" val="2614847335"/>
              </p:ext>
            </p:extLst>
          </p:nvPr>
        </p:nvGraphicFramePr>
        <p:xfrm>
          <a:off x="723900" y="285750"/>
          <a:ext cx="11277600" cy="6609411"/>
        </p:xfrm>
        <a:graphic>
          <a:graphicData uri="http://schemas.openxmlformats.org/drawingml/2006/table">
            <a:tbl>
              <a:tblPr>
                <a:tableStyleId>{5C22544A-7EE6-4342-B048-85BDC9FD1C3A}</a:tableStyleId>
              </a:tblPr>
              <a:tblGrid>
                <a:gridCol w="1666875">
                  <a:extLst>
                    <a:ext uri="{9D8B030D-6E8A-4147-A177-3AD203B41FA5}">
                      <a16:colId xmlns:a16="http://schemas.microsoft.com/office/drawing/2014/main" val="3874612237"/>
                    </a:ext>
                  </a:extLst>
                </a:gridCol>
                <a:gridCol w="2105025">
                  <a:extLst>
                    <a:ext uri="{9D8B030D-6E8A-4147-A177-3AD203B41FA5}">
                      <a16:colId xmlns:a16="http://schemas.microsoft.com/office/drawing/2014/main" val="4293239825"/>
                    </a:ext>
                  </a:extLst>
                </a:gridCol>
                <a:gridCol w="2905125">
                  <a:extLst>
                    <a:ext uri="{9D8B030D-6E8A-4147-A177-3AD203B41FA5}">
                      <a16:colId xmlns:a16="http://schemas.microsoft.com/office/drawing/2014/main" val="1492939771"/>
                    </a:ext>
                  </a:extLst>
                </a:gridCol>
                <a:gridCol w="4600575">
                  <a:extLst>
                    <a:ext uri="{9D8B030D-6E8A-4147-A177-3AD203B41FA5}">
                      <a16:colId xmlns:a16="http://schemas.microsoft.com/office/drawing/2014/main" val="2305659765"/>
                    </a:ext>
                  </a:extLst>
                </a:gridCol>
              </a:tblGrid>
              <a:tr h="356907">
                <a:tc>
                  <a:txBody>
                    <a:bodyPr/>
                    <a:lstStyle/>
                    <a:p>
                      <a:pPr algn="ctr" fontAlgn="ctr"/>
                      <a:r>
                        <a:rPr lang="en-US" sz="1600" b="1" u="none" strike="noStrike" dirty="0">
                          <a:effectLst/>
                        </a:rPr>
                        <a:t>Data Mining Technique</a:t>
                      </a:r>
                      <a:endParaRPr lang="en-US" sz="1600" b="1" i="0" u="none" strike="noStrike" dirty="0">
                        <a:solidFill>
                          <a:srgbClr val="000000"/>
                        </a:solidFill>
                        <a:effectLst/>
                        <a:latin typeface="Calibri" panose="020F0502020204030204" pitchFamily="34" charset="0"/>
                      </a:endParaRPr>
                    </a:p>
                  </a:txBody>
                  <a:tcPr marL="6399" marR="6399" marT="6399" marB="0" anchor="ct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600" b="1" u="none" strike="noStrike" dirty="0">
                          <a:effectLst/>
                        </a:rPr>
                        <a:t>Industry</a:t>
                      </a:r>
                      <a:endParaRPr lang="en-US" sz="1600" b="1" i="0" u="none" strike="noStrike" dirty="0">
                        <a:solidFill>
                          <a:srgbClr val="000000"/>
                        </a:solidFill>
                        <a:effectLst/>
                        <a:latin typeface="Calibri" panose="020F0502020204030204" pitchFamily="34" charset="0"/>
                      </a:endParaRPr>
                    </a:p>
                  </a:txBody>
                  <a:tcPr marL="6399" marR="6399" marT="6399" marB="0" anchor="ct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600" b="1" u="none" strike="noStrike" dirty="0">
                          <a:effectLst/>
                        </a:rPr>
                        <a:t>Problem Domain</a:t>
                      </a:r>
                      <a:endParaRPr lang="en-US" sz="1600" b="1" i="0" u="none" strike="noStrike" dirty="0">
                        <a:solidFill>
                          <a:srgbClr val="000000"/>
                        </a:solidFill>
                        <a:effectLst/>
                        <a:latin typeface="Calibri" panose="020F0502020204030204" pitchFamily="34" charset="0"/>
                      </a:endParaRPr>
                    </a:p>
                  </a:txBody>
                  <a:tcPr marL="6399" marR="6399" marT="6399" marB="0" anchor="ctr">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sz="1600" b="1" u="none" strike="noStrike" dirty="0">
                          <a:effectLst/>
                        </a:rPr>
                        <a:t>Business Example</a:t>
                      </a:r>
                      <a:endParaRPr lang="en-US" sz="1600" b="1" i="0" u="none" strike="noStrike" dirty="0">
                        <a:solidFill>
                          <a:srgbClr val="000000"/>
                        </a:solidFill>
                        <a:effectLst/>
                        <a:latin typeface="Calibri" panose="020F0502020204030204" pitchFamily="34" charset="0"/>
                      </a:endParaRPr>
                    </a:p>
                  </a:txBody>
                  <a:tcPr marL="6399" marR="6399" marT="6399" marB="0" anchor="ctr">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925259076"/>
                  </a:ext>
                </a:extLst>
              </a:tr>
              <a:tr h="356907">
                <a:tc>
                  <a:txBody>
                    <a:bodyPr/>
                    <a:lstStyle/>
                    <a:p>
                      <a:pPr algn="l" fontAlgn="ctr"/>
                      <a:r>
                        <a:rPr lang="en-US" sz="1800" b="1" u="none" strike="noStrike" dirty="0">
                          <a:effectLst/>
                        </a:rPr>
                        <a:t>Regression</a:t>
                      </a:r>
                      <a:endParaRPr lang="en-US" sz="1800" b="1" i="0" u="none" strike="noStrike" dirty="0">
                        <a:solidFill>
                          <a:srgbClr val="000000"/>
                        </a:solidFill>
                        <a:effectLst/>
                        <a:latin typeface="Calibri" panose="020F0502020204030204" pitchFamily="34" charset="0"/>
                      </a:endParaRPr>
                    </a:p>
                  </a:txBody>
                  <a:tcPr marL="6399" marR="6399" marT="63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E-Commerce</a:t>
                      </a:r>
                      <a:endParaRPr lang="en-US" sz="18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Price Optimization</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Predicting the best price point for maximizing sales</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532584"/>
                  </a:ext>
                </a:extLst>
              </a:tr>
              <a:tr h="356907">
                <a:tc>
                  <a:txBody>
                    <a:bodyPr/>
                    <a:lstStyle/>
                    <a:p>
                      <a:pPr algn="l" fontAlgn="ctr"/>
                      <a:endParaRPr lang="en-US" sz="1800" b="0" i="0" u="none" strike="noStrike" dirty="0">
                        <a:solidFill>
                          <a:srgbClr val="000000"/>
                        </a:solidFill>
                        <a:effectLst/>
                        <a:latin typeface="Calibri" panose="020F0502020204030204" pitchFamily="34" charset="0"/>
                      </a:endParaRPr>
                    </a:p>
                  </a:txBody>
                  <a:tcPr marL="6399" marR="6399" marT="63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Real Estate</a:t>
                      </a:r>
                      <a:endParaRPr lang="en-US" sz="18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Property Value Prediction</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Predicting house prices based on location, size, and features</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1068014"/>
                  </a:ext>
                </a:extLst>
              </a:tr>
              <a:tr h="356907">
                <a:tc>
                  <a:txBody>
                    <a:bodyPr/>
                    <a:lstStyle/>
                    <a:p>
                      <a:pPr algn="l" fontAlgn="ctr"/>
                      <a:endParaRPr lang="en-US" sz="1800" b="0" i="0" u="none" strike="noStrike" dirty="0">
                        <a:solidFill>
                          <a:srgbClr val="000000"/>
                        </a:solidFill>
                        <a:effectLst/>
                        <a:latin typeface="Calibri" panose="020F0502020204030204" pitchFamily="34" charset="0"/>
                      </a:endParaRPr>
                    </a:p>
                  </a:txBody>
                  <a:tcPr marL="6399" marR="6399" marT="63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Retail</a:t>
                      </a:r>
                      <a:endParaRPr lang="en-US" sz="18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Inventory Management</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Optimizing inventory levels to avoid stockouts or overstocking</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4101561"/>
                  </a:ext>
                </a:extLst>
              </a:tr>
              <a:tr h="356907">
                <a:tc>
                  <a:txBody>
                    <a:bodyPr/>
                    <a:lstStyle/>
                    <a:p>
                      <a:pPr algn="l" fontAlgn="ctr"/>
                      <a:endParaRPr lang="en-US" sz="1800" b="0" i="0" u="none" strike="noStrike" dirty="0">
                        <a:solidFill>
                          <a:srgbClr val="000000"/>
                        </a:solidFill>
                        <a:effectLst/>
                        <a:latin typeface="Calibri" panose="020F0502020204030204" pitchFamily="34" charset="0"/>
                      </a:endParaRPr>
                    </a:p>
                  </a:txBody>
                  <a:tcPr marL="6399" marR="6399" marT="63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Logistics</a:t>
                      </a:r>
                      <a:endParaRPr lang="en-US" sz="1800" b="0" i="0" u="none" strike="noStrike">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Demand Forecasting</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a:effectLst/>
                        </a:rPr>
                        <a:t>Predicting future demand for products to adjust supply chain operations</a:t>
                      </a:r>
                      <a:endParaRPr lang="en-US" sz="1800" b="0" i="0" u="none" strike="noStrike">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8842223"/>
                  </a:ext>
                </a:extLst>
              </a:tr>
              <a:tr h="356907">
                <a:tc>
                  <a:txBody>
                    <a:bodyPr/>
                    <a:lstStyle/>
                    <a:p>
                      <a:pPr algn="l" fontAlgn="ctr"/>
                      <a:endParaRPr lang="en-US" sz="1800" b="0" i="0" u="none" strike="noStrike" dirty="0">
                        <a:solidFill>
                          <a:srgbClr val="000000"/>
                        </a:solidFill>
                        <a:effectLst/>
                        <a:latin typeface="Calibri" panose="020F0502020204030204" pitchFamily="34" charset="0"/>
                      </a:endParaRPr>
                    </a:p>
                  </a:txBody>
                  <a:tcPr marL="6399" marR="6399" marT="6399"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Manufacturing</a:t>
                      </a:r>
                      <a:endParaRPr lang="en-US" sz="1800" b="0" i="0" u="none" strike="noStrike" dirty="0">
                        <a:solidFill>
                          <a:srgbClr val="000000"/>
                        </a:solidFill>
                        <a:effectLst/>
                        <a:latin typeface="Calibri" panose="020F0502020204030204" pitchFamily="34" charset="0"/>
                      </a:endParaRPr>
                    </a:p>
                  </a:txBody>
                  <a:tcPr marL="6399" marR="6399" marT="639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Product Failure Prediction</a:t>
                      </a:r>
                      <a:endParaRPr lang="en-US" sz="1800" b="0" i="0" u="none" strike="noStrike" dirty="0">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800" u="none" strike="noStrike" dirty="0">
                          <a:effectLst/>
                        </a:rPr>
                        <a:t>Predicting when a machine is likely to fail based on sensor data</a:t>
                      </a:r>
                      <a:endParaRPr lang="en-US" sz="1800" b="0" i="0" u="none" strike="noStrike" dirty="0">
                        <a:solidFill>
                          <a:srgbClr val="000000"/>
                        </a:solidFill>
                        <a:effectLst/>
                        <a:latin typeface="Calibri" panose="020F0502020204030204" pitchFamily="34" charset="0"/>
                      </a:endParaRPr>
                    </a:p>
                  </a:txBody>
                  <a:tcPr marL="6399" marR="6399" marT="6399"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193495"/>
                  </a:ext>
                </a:extLst>
              </a:tr>
              <a:tr h="356907">
                <a:tc>
                  <a:txBody>
                    <a:bodyPr/>
                    <a:lstStyle/>
                    <a:p>
                      <a:pPr algn="l" fontAlgn="ctr"/>
                      <a:r>
                        <a:rPr lang="en-US" sz="1600" b="1" u="none" strike="noStrike" dirty="0">
                          <a:effectLst/>
                        </a:rPr>
                        <a:t>Outlier Detection</a:t>
                      </a:r>
                      <a:endParaRPr lang="en-US" sz="16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Finance</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Fraud Detection</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Detecting unusual spending patterns on credit cards to flag fraudulent transactions</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6274337"/>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dirty="0">
                          <a:effectLst/>
                        </a:rPr>
                        <a:t>Manufacturing</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Anomaly Detection in Production</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Identifying faulty products in a manufacturing process</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4776929"/>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dirty="0">
                          <a:effectLst/>
                        </a:rPr>
                        <a:t>Telecom</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dirty="0">
                          <a:effectLst/>
                        </a:rPr>
                        <a:t>Network Optimization</a:t>
                      </a:r>
                      <a:endParaRPr lang="en-US" sz="16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dirty="0">
                          <a:effectLst/>
                        </a:rPr>
                        <a:t>Detecting unusual network traffic patterns to prevent failures</a:t>
                      </a:r>
                      <a:endParaRPr lang="en-US" sz="16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0008046"/>
                  </a:ext>
                </a:extLst>
              </a:tr>
              <a:tr h="356907">
                <a:tc>
                  <a:txBody>
                    <a:bodyPr/>
                    <a:lstStyle/>
                    <a:p>
                      <a:pPr algn="l" fontAlgn="ctr"/>
                      <a:r>
                        <a:rPr lang="en-US" sz="1600" b="1" u="none" strike="noStrike" dirty="0">
                          <a:effectLst/>
                        </a:rPr>
                        <a:t>Association Rule Mining</a:t>
                      </a:r>
                      <a:endParaRPr lang="en-US" sz="16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Retail</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Market Basket Analysis</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Finding combinations of items frequently bought together in a supermarket</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2310040"/>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E-Commerce</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Customer Purchase Path Analysis</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Analyzing the sequence of customer actions leading to a purchase</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505399"/>
                  </a:ext>
                </a:extLst>
              </a:tr>
              <a:tr h="356907">
                <a:tc>
                  <a:txBody>
                    <a:bodyPr/>
                    <a:lstStyle/>
                    <a:p>
                      <a:pPr algn="l" fontAlgn="ctr"/>
                      <a:r>
                        <a:rPr lang="en-US" sz="1600" b="1" u="none" strike="noStrike" dirty="0">
                          <a:effectLst/>
                        </a:rPr>
                        <a:t>Dimension Reduction</a:t>
                      </a:r>
                      <a:endParaRPr lang="en-US" sz="16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Banking</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Risk Management</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600" u="none" strike="noStrike">
                          <a:effectLst/>
                        </a:rPr>
                        <a:t>Predicting financial risks based on market and economic conditions</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4083704"/>
                  </a:ext>
                </a:extLst>
              </a:tr>
              <a:tr h="356907">
                <a:tc>
                  <a:txBody>
                    <a:bodyPr/>
                    <a:lstStyle/>
                    <a:p>
                      <a:pPr algn="l" fontAlgn="ctr"/>
                      <a:endParaRPr lang="en-US" sz="1600" b="0"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fontAlgn="ctr"/>
                      <a:r>
                        <a:rPr lang="en-US" sz="1600" u="none" strike="noStrike">
                          <a:effectLst/>
                        </a:rPr>
                        <a:t>Banking</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l" fontAlgn="ctr"/>
                      <a:r>
                        <a:rPr lang="en-US" sz="1600" u="none" strike="noStrike">
                          <a:effectLst/>
                        </a:rPr>
                        <a:t>Portfolio Optimization</a:t>
                      </a:r>
                      <a:endParaRPr lang="en-US" sz="16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l" fontAlgn="ctr"/>
                      <a:r>
                        <a:rPr lang="en-US" sz="1600" u="none" strike="noStrike" dirty="0">
                          <a:effectLst/>
                        </a:rPr>
                        <a:t>Reducing the dimensionality of variables to optimize investment portfolios</a:t>
                      </a:r>
                      <a:endParaRPr lang="en-US" sz="16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878975951"/>
                  </a:ext>
                </a:extLst>
              </a:tr>
            </a:tbl>
          </a:graphicData>
        </a:graphic>
      </p:graphicFrame>
    </p:spTree>
    <p:extLst>
      <p:ext uri="{BB962C8B-B14F-4D97-AF65-F5344CB8AC3E}">
        <p14:creationId xmlns:p14="http://schemas.microsoft.com/office/powerpoint/2010/main" val="24862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61D-F3F3-4CF5-8002-3AC25EDB8819}"/>
              </a:ext>
            </a:extLst>
          </p:cNvPr>
          <p:cNvSpPr>
            <a:spLocks noGrp="1"/>
          </p:cNvSpPr>
          <p:nvPr>
            <p:ph type="title"/>
          </p:nvPr>
        </p:nvSpPr>
        <p:spPr/>
        <p:txBody>
          <a:bodyPr/>
          <a:lstStyle/>
          <a:p>
            <a:r>
              <a:rPr lang="en-US" b="1" dirty="0"/>
              <a:t>Types of Data Mining Tasks</a:t>
            </a:r>
            <a:endParaRPr lang="en-US" dirty="0"/>
          </a:p>
        </p:txBody>
      </p:sp>
      <p:sp>
        <p:nvSpPr>
          <p:cNvPr id="3" name="Content Placeholder 2">
            <a:extLst>
              <a:ext uri="{FF2B5EF4-FFF2-40B4-BE49-F238E27FC236}">
                <a16:creationId xmlns:a16="http://schemas.microsoft.com/office/drawing/2014/main" id="{21FF2A87-8E89-4813-8BC6-A1CA52285D72}"/>
              </a:ext>
            </a:extLst>
          </p:cNvPr>
          <p:cNvSpPr>
            <a:spLocks noGrp="1"/>
          </p:cNvSpPr>
          <p:nvPr>
            <p:ph idx="1"/>
          </p:nvPr>
        </p:nvSpPr>
        <p:spPr>
          <a:xfrm>
            <a:off x="838200" y="1825625"/>
            <a:ext cx="6537385" cy="4928858"/>
          </a:xfrm>
        </p:spPr>
        <p:txBody>
          <a:bodyPr>
            <a:normAutofit fontScale="85000" lnSpcReduction="20000"/>
          </a:bodyPr>
          <a:lstStyle/>
          <a:p>
            <a:pPr marL="0" indent="0">
              <a:buNone/>
            </a:pPr>
            <a:r>
              <a:rPr lang="en-US" b="1" dirty="0"/>
              <a:t>1. Descriptive Tasks:</a:t>
            </a:r>
            <a:endParaRPr lang="en-US" dirty="0"/>
          </a:p>
          <a:p>
            <a:r>
              <a:rPr lang="en-US" b="1" dirty="0"/>
              <a:t>Clustering:</a:t>
            </a:r>
            <a:r>
              <a:rPr lang="en-US" dirty="0"/>
              <a:t> Grouping data into clusters based on similarity.</a:t>
            </a:r>
          </a:p>
          <a:p>
            <a:pPr lvl="1"/>
            <a:r>
              <a:rPr lang="en-US" dirty="0"/>
              <a:t>Example: Segmenting customers into different groups based on purchasing behavior.</a:t>
            </a:r>
          </a:p>
          <a:p>
            <a:r>
              <a:rPr lang="en-US" b="1" dirty="0"/>
              <a:t>Association Rule Mining:</a:t>
            </a:r>
            <a:r>
              <a:rPr lang="en-US" dirty="0"/>
              <a:t> Discovering relationships between variables.</a:t>
            </a:r>
          </a:p>
          <a:p>
            <a:pPr lvl="1"/>
            <a:r>
              <a:rPr lang="en-US" dirty="0"/>
              <a:t>Example: Market Basket Analysis—finding products often bought together.</a:t>
            </a:r>
          </a:p>
          <a:p>
            <a:pPr marL="0" indent="0">
              <a:buNone/>
            </a:pPr>
            <a:r>
              <a:rPr lang="en-US" b="1" dirty="0"/>
              <a:t>2. Predictive Tasks:</a:t>
            </a:r>
            <a:endParaRPr lang="en-US" dirty="0"/>
          </a:p>
          <a:p>
            <a:r>
              <a:rPr lang="en-US" b="1" dirty="0"/>
              <a:t>Classification:</a:t>
            </a:r>
            <a:r>
              <a:rPr lang="en-US" dirty="0"/>
              <a:t> Assigning data to predefined categories.</a:t>
            </a:r>
          </a:p>
          <a:p>
            <a:pPr lvl="1"/>
            <a:r>
              <a:rPr lang="en-US" dirty="0"/>
              <a:t>Example: Email classification as spam or not.</a:t>
            </a:r>
          </a:p>
          <a:p>
            <a:r>
              <a:rPr lang="en-US" b="1" dirty="0"/>
              <a:t>Regression:</a:t>
            </a:r>
            <a:r>
              <a:rPr lang="en-US" dirty="0"/>
              <a:t> Predicting a continuous value.</a:t>
            </a:r>
          </a:p>
          <a:p>
            <a:pPr lvl="1"/>
            <a:r>
              <a:rPr lang="en-US" dirty="0"/>
              <a:t>Example: Predicting house prices based on features like size and location.</a:t>
            </a:r>
          </a:p>
          <a:p>
            <a:endParaRPr lang="en-US" dirty="0"/>
          </a:p>
        </p:txBody>
      </p:sp>
      <p:pic>
        <p:nvPicPr>
          <p:cNvPr id="5122" name="Picture 2" descr="Data Mining Techniques">
            <a:extLst>
              <a:ext uri="{FF2B5EF4-FFF2-40B4-BE49-F238E27FC236}">
                <a16:creationId xmlns:a16="http://schemas.microsoft.com/office/drawing/2014/main" id="{AECF9FDB-7251-40AD-AFCF-F5418FEF4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744" y="1730375"/>
            <a:ext cx="381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61D-F3F3-4CF5-8002-3AC25EDB8819}"/>
              </a:ext>
            </a:extLst>
          </p:cNvPr>
          <p:cNvSpPr>
            <a:spLocks noGrp="1"/>
          </p:cNvSpPr>
          <p:nvPr>
            <p:ph type="title"/>
          </p:nvPr>
        </p:nvSpPr>
        <p:spPr/>
        <p:txBody>
          <a:bodyPr/>
          <a:lstStyle/>
          <a:p>
            <a:r>
              <a:rPr lang="en-US" b="1" dirty="0"/>
              <a:t>The Data Mining Process</a:t>
            </a:r>
            <a:endParaRPr lang="en-US" dirty="0"/>
          </a:p>
        </p:txBody>
      </p:sp>
      <p:sp>
        <p:nvSpPr>
          <p:cNvPr id="3" name="Content Placeholder 2">
            <a:extLst>
              <a:ext uri="{FF2B5EF4-FFF2-40B4-BE49-F238E27FC236}">
                <a16:creationId xmlns:a16="http://schemas.microsoft.com/office/drawing/2014/main" id="{21FF2A87-8E89-4813-8BC6-A1CA52285D72}"/>
              </a:ext>
            </a:extLst>
          </p:cNvPr>
          <p:cNvSpPr>
            <a:spLocks noGrp="1"/>
          </p:cNvSpPr>
          <p:nvPr>
            <p:ph idx="1"/>
          </p:nvPr>
        </p:nvSpPr>
        <p:spPr>
          <a:xfrm>
            <a:off x="838199" y="1825625"/>
            <a:ext cx="11039475" cy="4351338"/>
          </a:xfrm>
        </p:spPr>
        <p:txBody>
          <a:bodyPr>
            <a:normAutofit/>
          </a:bodyPr>
          <a:lstStyle/>
          <a:p>
            <a:r>
              <a:rPr lang="en-US" dirty="0"/>
              <a:t>Many different sectors are taking advantage of data mining to boost their business efficiency, including manufacturing, chemical, marketing, aerospace, etc. </a:t>
            </a:r>
          </a:p>
          <a:p>
            <a:r>
              <a:rPr lang="en-US" dirty="0"/>
              <a:t>Therefore, the </a:t>
            </a:r>
            <a:r>
              <a:rPr lang="en-US" dirty="0">
                <a:solidFill>
                  <a:srgbClr val="00B050"/>
                </a:solidFill>
              </a:rPr>
              <a:t>need for a standardized data mining process</a:t>
            </a:r>
            <a:r>
              <a:rPr lang="en-US" dirty="0"/>
              <a:t> was needed. </a:t>
            </a:r>
          </a:p>
          <a:p>
            <a:r>
              <a:rPr lang="en-US" dirty="0"/>
              <a:t>Data mining techniques must be </a:t>
            </a:r>
            <a:r>
              <a:rPr lang="en-US" dirty="0">
                <a:solidFill>
                  <a:srgbClr val="FF0000"/>
                </a:solidFill>
              </a:rPr>
              <a:t>reliable</a:t>
            </a:r>
            <a:r>
              <a:rPr lang="en-US" dirty="0"/>
              <a:t>, </a:t>
            </a:r>
            <a:r>
              <a:rPr lang="en-US" dirty="0">
                <a:solidFill>
                  <a:srgbClr val="FF0000"/>
                </a:solidFill>
              </a:rPr>
              <a:t>repeatable</a:t>
            </a:r>
            <a:r>
              <a:rPr lang="en-US" dirty="0"/>
              <a:t> by company individuals with little or no knowledge of the data mining context.</a:t>
            </a:r>
          </a:p>
          <a:p>
            <a:r>
              <a:rPr lang="en-US" dirty="0"/>
              <a:t>As a result, a cross-industry standard process for data mining (</a:t>
            </a:r>
            <a:r>
              <a:rPr lang="en-US" dirty="0">
                <a:solidFill>
                  <a:srgbClr val="FF0000"/>
                </a:solidFill>
              </a:rPr>
              <a:t>CRISP-DM - </a:t>
            </a:r>
            <a:r>
              <a:rPr lang="en-US" dirty="0">
                <a:solidFill>
                  <a:srgbClr val="0070C0"/>
                </a:solidFill>
              </a:rPr>
              <a:t>The Cross-Industry Standard Process for Data Mining</a:t>
            </a:r>
            <a:r>
              <a:rPr lang="en-US" dirty="0"/>
              <a:t>) was first introduced in </a:t>
            </a:r>
            <a:r>
              <a:rPr lang="en-US" dirty="0">
                <a:solidFill>
                  <a:srgbClr val="FF0000"/>
                </a:solidFill>
              </a:rPr>
              <a:t>1990</a:t>
            </a:r>
            <a:r>
              <a:rPr lang="en-US" dirty="0"/>
              <a:t>, after going through many workshops, and contribution for more than 300 organizations.</a:t>
            </a:r>
          </a:p>
        </p:txBody>
      </p:sp>
    </p:spTree>
    <p:extLst>
      <p:ext uri="{BB962C8B-B14F-4D97-AF65-F5344CB8AC3E}">
        <p14:creationId xmlns:p14="http://schemas.microsoft.com/office/powerpoint/2010/main" val="428946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61D-F3F3-4CF5-8002-3AC25EDB8819}"/>
              </a:ext>
            </a:extLst>
          </p:cNvPr>
          <p:cNvSpPr>
            <a:spLocks noGrp="1"/>
          </p:cNvSpPr>
          <p:nvPr>
            <p:ph type="title"/>
          </p:nvPr>
        </p:nvSpPr>
        <p:spPr/>
        <p:txBody>
          <a:bodyPr>
            <a:normAutofit fontScale="90000"/>
          </a:bodyPr>
          <a:lstStyle/>
          <a:p>
            <a:pPr algn="ctr"/>
            <a:r>
              <a:rPr lang="en-US" sz="3200" b="1" dirty="0"/>
              <a:t>The Cross-Industry Standard Process for Data Mining (CRISP-DM)</a:t>
            </a:r>
            <a:endParaRPr lang="en-US" sz="3200" dirty="0"/>
          </a:p>
        </p:txBody>
      </p:sp>
      <p:sp>
        <p:nvSpPr>
          <p:cNvPr id="6" name="Content Placeholder 5">
            <a:extLst>
              <a:ext uri="{FF2B5EF4-FFF2-40B4-BE49-F238E27FC236}">
                <a16:creationId xmlns:a16="http://schemas.microsoft.com/office/drawing/2014/main" id="{DDFDCA3F-8817-43C9-BFB7-2CB99B29E1D4}"/>
              </a:ext>
            </a:extLst>
          </p:cNvPr>
          <p:cNvSpPr>
            <a:spLocks noGrp="1"/>
          </p:cNvSpPr>
          <p:nvPr>
            <p:ph idx="1"/>
          </p:nvPr>
        </p:nvSpPr>
        <p:spPr/>
        <p:txBody>
          <a:bodyPr/>
          <a:lstStyle/>
          <a:p>
            <a:pPr marL="0" indent="0">
              <a:buNone/>
            </a:pPr>
            <a:br>
              <a:rPr lang="en-US" dirty="0"/>
            </a:br>
            <a:endParaRPr lang="en-US" dirty="0"/>
          </a:p>
          <a:p>
            <a:endParaRPr lang="en-US" dirty="0"/>
          </a:p>
        </p:txBody>
      </p:sp>
      <p:pic>
        <p:nvPicPr>
          <p:cNvPr id="7" name="Picture 4" descr="Data Mining Implementation Process">
            <a:extLst>
              <a:ext uri="{FF2B5EF4-FFF2-40B4-BE49-F238E27FC236}">
                <a16:creationId xmlns:a16="http://schemas.microsoft.com/office/drawing/2014/main" id="{6319464A-C4AA-467E-837D-231219155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699" y="1825625"/>
            <a:ext cx="4123875" cy="41238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DD0EC4CA-3C2B-AE2D-B29C-3838895FBB9B}"/>
              </a:ext>
            </a:extLst>
          </p:cNvPr>
          <p:cNvSpPr txBox="1">
            <a:spLocks/>
          </p:cNvSpPr>
          <p:nvPr/>
        </p:nvSpPr>
        <p:spPr>
          <a:xfrm>
            <a:off x="838200" y="1825624"/>
            <a:ext cx="6391725" cy="3965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Cross-industry Standard Process of Data Mining (CRISP-DM) is a standard methodology/best practices guideline for Data Mining.</a:t>
            </a:r>
          </a:p>
          <a:p>
            <a:r>
              <a:rPr lang="en-US" dirty="0"/>
              <a:t>It is comprised of six phases designed as a cyclical method as the given figure.</a:t>
            </a:r>
          </a:p>
        </p:txBody>
      </p:sp>
    </p:spTree>
    <p:extLst>
      <p:ext uri="{BB962C8B-B14F-4D97-AF65-F5344CB8AC3E}">
        <p14:creationId xmlns:p14="http://schemas.microsoft.com/office/powerpoint/2010/main" val="261157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plementation Process of Data Mining - Javatpoint">
            <a:extLst>
              <a:ext uri="{FF2B5EF4-FFF2-40B4-BE49-F238E27FC236}">
                <a16:creationId xmlns:a16="http://schemas.microsoft.com/office/drawing/2014/main" id="{4D1A933D-0C9F-4D19-BACA-5A1F0B3554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9825" y="1464528"/>
            <a:ext cx="7671197" cy="511413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1996B11-77EA-699A-085A-576D7E645E9D}"/>
              </a:ext>
            </a:extLst>
          </p:cNvPr>
          <p:cNvSpPr>
            <a:spLocks noGrp="1"/>
          </p:cNvSpPr>
          <p:nvPr>
            <p:ph type="title"/>
          </p:nvPr>
        </p:nvSpPr>
        <p:spPr>
          <a:xfrm>
            <a:off x="838200" y="365125"/>
            <a:ext cx="10915650" cy="1325563"/>
          </a:xfrm>
        </p:spPr>
        <p:txBody>
          <a:bodyPr>
            <a:normAutofit/>
          </a:bodyPr>
          <a:lstStyle/>
          <a:p>
            <a:pPr algn="ctr"/>
            <a:r>
              <a:rPr lang="en-US" sz="3200" b="1" dirty="0"/>
              <a:t>The Cross-Industry Standard Process for Data Mining (CRISP-DM)</a:t>
            </a:r>
            <a:endParaRPr lang="en-US" sz="3200" dirty="0"/>
          </a:p>
        </p:txBody>
      </p:sp>
    </p:spTree>
    <p:extLst>
      <p:ext uri="{BB962C8B-B14F-4D97-AF65-F5344CB8AC3E}">
        <p14:creationId xmlns:p14="http://schemas.microsoft.com/office/powerpoint/2010/main" val="413013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61D-F3F3-4CF5-8002-3AC25EDB8819}"/>
              </a:ext>
            </a:extLst>
          </p:cNvPr>
          <p:cNvSpPr>
            <a:spLocks noGrp="1"/>
          </p:cNvSpPr>
          <p:nvPr>
            <p:ph type="title"/>
          </p:nvPr>
        </p:nvSpPr>
        <p:spPr/>
        <p:txBody>
          <a:bodyPr/>
          <a:lstStyle/>
          <a:p>
            <a:r>
              <a:rPr lang="en-US" dirty="0"/>
              <a:t>1. Business understanding:</a:t>
            </a:r>
          </a:p>
        </p:txBody>
      </p:sp>
      <p:sp>
        <p:nvSpPr>
          <p:cNvPr id="3" name="Content Placeholder 2">
            <a:extLst>
              <a:ext uri="{FF2B5EF4-FFF2-40B4-BE49-F238E27FC236}">
                <a16:creationId xmlns:a16="http://schemas.microsoft.com/office/drawing/2014/main" id="{21FF2A87-8E89-4813-8BC6-A1CA52285D72}"/>
              </a:ext>
            </a:extLst>
          </p:cNvPr>
          <p:cNvSpPr>
            <a:spLocks noGrp="1"/>
          </p:cNvSpPr>
          <p:nvPr>
            <p:ph idx="1"/>
          </p:nvPr>
        </p:nvSpPr>
        <p:spPr>
          <a:xfrm>
            <a:off x="838199" y="1825625"/>
            <a:ext cx="8029755" cy="4851220"/>
          </a:xfrm>
        </p:spPr>
        <p:txBody>
          <a:bodyPr>
            <a:normAutofit fontScale="77500" lnSpcReduction="20000"/>
          </a:bodyPr>
          <a:lstStyle/>
          <a:p>
            <a:pPr marL="0" indent="0">
              <a:buNone/>
            </a:pPr>
            <a:r>
              <a:rPr lang="en-US" dirty="0"/>
              <a:t>It focuses on </a:t>
            </a:r>
            <a:r>
              <a:rPr lang="en-US" dirty="0">
                <a:solidFill>
                  <a:srgbClr val="FF0000"/>
                </a:solidFill>
              </a:rPr>
              <a:t>understanding the project goals and requirements </a:t>
            </a:r>
            <a:r>
              <a:rPr lang="en-US" dirty="0"/>
              <a:t>form a business point of view, then converting this information into a data mining problem afterward a preliminary plan designed to accomplish the target.</a:t>
            </a:r>
          </a:p>
          <a:p>
            <a:pPr marL="0" indent="0">
              <a:buNone/>
            </a:pPr>
            <a:r>
              <a:rPr lang="en-US" b="1" dirty="0"/>
              <a:t>Tasks:</a:t>
            </a:r>
            <a:endParaRPr lang="en-US" dirty="0"/>
          </a:p>
          <a:p>
            <a:r>
              <a:rPr lang="en-US" dirty="0"/>
              <a:t>Determine business objectives</a:t>
            </a:r>
          </a:p>
          <a:p>
            <a:r>
              <a:rPr lang="en-US" dirty="0"/>
              <a:t>Access situation</a:t>
            </a:r>
          </a:p>
          <a:p>
            <a:r>
              <a:rPr lang="en-US" dirty="0"/>
              <a:t>Determine data mining goals</a:t>
            </a:r>
          </a:p>
          <a:p>
            <a:r>
              <a:rPr lang="en-US" dirty="0"/>
              <a:t>Produce a project plan</a:t>
            </a:r>
          </a:p>
          <a:p>
            <a:pPr marL="0" indent="0">
              <a:buNone/>
            </a:pPr>
            <a:r>
              <a:rPr lang="en-US" b="1" dirty="0"/>
              <a:t>Determine business objectives:</a:t>
            </a:r>
            <a:endParaRPr lang="en-US" dirty="0"/>
          </a:p>
          <a:p>
            <a:r>
              <a:rPr lang="en-US" dirty="0"/>
              <a:t>It understands the project targets and prerequisites from a business point of view.</a:t>
            </a:r>
          </a:p>
          <a:p>
            <a:r>
              <a:rPr lang="en-US" dirty="0">
                <a:solidFill>
                  <a:srgbClr val="FF0000"/>
                </a:solidFill>
              </a:rPr>
              <a:t>Thoroughly understand </a:t>
            </a:r>
            <a:r>
              <a:rPr lang="en-US" dirty="0"/>
              <a:t>what the customer wants to achieve.</a:t>
            </a:r>
          </a:p>
          <a:p>
            <a:r>
              <a:rPr lang="en-US" dirty="0"/>
              <a:t>Reveal </a:t>
            </a:r>
            <a:r>
              <a:rPr lang="en-US" dirty="0">
                <a:solidFill>
                  <a:srgbClr val="FF0000"/>
                </a:solidFill>
              </a:rPr>
              <a:t>significant factors</a:t>
            </a:r>
            <a:r>
              <a:rPr lang="en-US" dirty="0"/>
              <a:t>, at the starting, it can </a:t>
            </a:r>
            <a:r>
              <a:rPr lang="en-US" dirty="0">
                <a:solidFill>
                  <a:srgbClr val="FF0000"/>
                </a:solidFill>
              </a:rPr>
              <a:t>impact</a:t>
            </a:r>
            <a:r>
              <a:rPr lang="en-US" dirty="0"/>
              <a:t> the result of the project.</a:t>
            </a:r>
          </a:p>
          <a:p>
            <a:endParaRPr lang="en-US" dirty="0"/>
          </a:p>
        </p:txBody>
      </p:sp>
      <p:pic>
        <p:nvPicPr>
          <p:cNvPr id="4" name="Picture 3">
            <a:extLst>
              <a:ext uri="{FF2B5EF4-FFF2-40B4-BE49-F238E27FC236}">
                <a16:creationId xmlns:a16="http://schemas.microsoft.com/office/drawing/2014/main" id="{5F6629B2-E2E7-4132-BFCF-F6A78C0F1430}"/>
              </a:ext>
            </a:extLst>
          </p:cNvPr>
          <p:cNvPicPr>
            <a:picLocks noChangeAspect="1"/>
          </p:cNvPicPr>
          <p:nvPr/>
        </p:nvPicPr>
        <p:blipFill>
          <a:blip r:embed="rId2"/>
          <a:stretch>
            <a:fillRect/>
          </a:stretch>
        </p:blipFill>
        <p:spPr>
          <a:xfrm>
            <a:off x="10237670" y="1825625"/>
            <a:ext cx="1037629" cy="4339176"/>
          </a:xfrm>
          <a:prstGeom prst="rect">
            <a:avLst/>
          </a:prstGeom>
        </p:spPr>
      </p:pic>
    </p:spTree>
    <p:extLst>
      <p:ext uri="{BB962C8B-B14F-4D97-AF65-F5344CB8AC3E}">
        <p14:creationId xmlns:p14="http://schemas.microsoft.com/office/powerpoint/2010/main" val="407486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61D-F3F3-4CF5-8002-3AC25EDB8819}"/>
              </a:ext>
            </a:extLst>
          </p:cNvPr>
          <p:cNvSpPr>
            <a:spLocks noGrp="1"/>
          </p:cNvSpPr>
          <p:nvPr>
            <p:ph type="title"/>
          </p:nvPr>
        </p:nvSpPr>
        <p:spPr/>
        <p:txBody>
          <a:bodyPr/>
          <a:lstStyle/>
          <a:p>
            <a:r>
              <a:rPr lang="en-US" dirty="0"/>
              <a:t>1. Business understanding:</a:t>
            </a:r>
          </a:p>
        </p:txBody>
      </p:sp>
      <p:sp>
        <p:nvSpPr>
          <p:cNvPr id="3" name="Content Placeholder 2">
            <a:extLst>
              <a:ext uri="{FF2B5EF4-FFF2-40B4-BE49-F238E27FC236}">
                <a16:creationId xmlns:a16="http://schemas.microsoft.com/office/drawing/2014/main" id="{21FF2A87-8E89-4813-8BC6-A1CA52285D72}"/>
              </a:ext>
            </a:extLst>
          </p:cNvPr>
          <p:cNvSpPr>
            <a:spLocks noGrp="1"/>
          </p:cNvSpPr>
          <p:nvPr>
            <p:ph idx="1"/>
          </p:nvPr>
        </p:nvSpPr>
        <p:spPr>
          <a:xfrm>
            <a:off x="838199" y="1825625"/>
            <a:ext cx="9142563" cy="4851220"/>
          </a:xfrm>
        </p:spPr>
        <p:txBody>
          <a:bodyPr>
            <a:normAutofit fontScale="77500" lnSpcReduction="20000"/>
          </a:bodyPr>
          <a:lstStyle/>
          <a:p>
            <a:pPr marL="0" indent="0">
              <a:buNone/>
            </a:pPr>
            <a:r>
              <a:rPr lang="en-US" b="1" dirty="0"/>
              <a:t>Access situation:</a:t>
            </a:r>
            <a:endParaRPr lang="en-US" dirty="0"/>
          </a:p>
          <a:p>
            <a:r>
              <a:rPr lang="en-US" dirty="0"/>
              <a:t>It requires a more detailed analysis of facts about all the resources, constraints, assumptions, and others that ought to be considered.</a:t>
            </a:r>
          </a:p>
          <a:p>
            <a:pPr marL="0" indent="0">
              <a:buNone/>
            </a:pPr>
            <a:r>
              <a:rPr lang="en-US" b="1" dirty="0"/>
              <a:t>Determine data mining goals:</a:t>
            </a:r>
            <a:endParaRPr lang="en-US" dirty="0"/>
          </a:p>
          <a:p>
            <a:r>
              <a:rPr lang="en-US" dirty="0"/>
              <a:t>A business goal states the target of the business terminology. </a:t>
            </a:r>
            <a:r>
              <a:rPr lang="en-US" dirty="0">
                <a:solidFill>
                  <a:srgbClr val="FF0000"/>
                </a:solidFill>
              </a:rPr>
              <a:t>For example, increase catalog sales to the existing customer</a:t>
            </a:r>
            <a:r>
              <a:rPr lang="en-US" dirty="0"/>
              <a:t>.</a:t>
            </a:r>
          </a:p>
          <a:p>
            <a:r>
              <a:rPr lang="en-US" dirty="0"/>
              <a:t>A data mining goal describes the project objectives. For example, It assumes how many objects a customer will buy, given their demographics details (Age, Salary, and City) and the price of the item over the past three years.</a:t>
            </a:r>
          </a:p>
          <a:p>
            <a:pPr marL="0" indent="0">
              <a:buNone/>
            </a:pPr>
            <a:r>
              <a:rPr lang="en-US" b="1" dirty="0"/>
              <a:t>Produce a project plan:</a:t>
            </a:r>
            <a:endParaRPr lang="en-US" dirty="0"/>
          </a:p>
          <a:p>
            <a:r>
              <a:rPr lang="en-US" dirty="0"/>
              <a:t>It states the targeted plan to accomplish the business and data mining plan.</a:t>
            </a:r>
          </a:p>
          <a:p>
            <a:r>
              <a:rPr lang="en-US" dirty="0"/>
              <a:t>The project plan should define the expected set of steps to be performed during the rest of the project, including the latest technique and better selection of tools.</a:t>
            </a:r>
          </a:p>
          <a:p>
            <a:endParaRPr lang="en-US" dirty="0"/>
          </a:p>
        </p:txBody>
      </p:sp>
      <p:pic>
        <p:nvPicPr>
          <p:cNvPr id="4" name="Picture 3">
            <a:extLst>
              <a:ext uri="{FF2B5EF4-FFF2-40B4-BE49-F238E27FC236}">
                <a16:creationId xmlns:a16="http://schemas.microsoft.com/office/drawing/2014/main" id="{E78F6ABA-AFCC-4712-A573-B2C8A9E1504B}"/>
              </a:ext>
            </a:extLst>
          </p:cNvPr>
          <p:cNvPicPr>
            <a:picLocks noChangeAspect="1"/>
          </p:cNvPicPr>
          <p:nvPr/>
        </p:nvPicPr>
        <p:blipFill>
          <a:blip r:embed="rId2"/>
          <a:stretch>
            <a:fillRect/>
          </a:stretch>
        </p:blipFill>
        <p:spPr>
          <a:xfrm>
            <a:off x="10237670" y="1825625"/>
            <a:ext cx="1037629" cy="4339176"/>
          </a:xfrm>
          <a:prstGeom prst="rect">
            <a:avLst/>
          </a:prstGeom>
        </p:spPr>
      </p:pic>
    </p:spTree>
    <p:extLst>
      <p:ext uri="{BB962C8B-B14F-4D97-AF65-F5344CB8AC3E}">
        <p14:creationId xmlns:p14="http://schemas.microsoft.com/office/powerpoint/2010/main" val="4051642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0DB0B4DCD4994BA0B53B90F48248FB" ma:contentTypeVersion="17" ma:contentTypeDescription="Create a new document." ma:contentTypeScope="" ma:versionID="89b596077de0219f935a6ab711f2d0ee">
  <xsd:schema xmlns:xsd="http://www.w3.org/2001/XMLSchema" xmlns:xs="http://www.w3.org/2001/XMLSchema" xmlns:p="http://schemas.microsoft.com/office/2006/metadata/properties" xmlns:ns3="5d9e8ea6-d7cf-4c00-b931-0c0027af1451" xmlns:ns4="24b8453d-154c-4c63-97d1-80f7846f6991" targetNamespace="http://schemas.microsoft.com/office/2006/metadata/properties" ma:root="true" ma:fieldsID="cd616adf96839ca32a36dfb6e4534def" ns3:_="" ns4:_="">
    <xsd:import namespace="5d9e8ea6-d7cf-4c00-b931-0c0027af1451"/>
    <xsd:import namespace="24b8453d-154c-4c63-97d1-80f7846f699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9e8ea6-d7cf-4c00-b931-0c0027af14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b8453d-154c-4c63-97d1-80f7846f69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d9e8ea6-d7cf-4c00-b931-0c0027af1451" xsi:nil="true"/>
  </documentManagement>
</p:properties>
</file>

<file path=customXml/itemProps1.xml><?xml version="1.0" encoding="utf-8"?>
<ds:datastoreItem xmlns:ds="http://schemas.openxmlformats.org/officeDocument/2006/customXml" ds:itemID="{45A00539-F935-4DAE-994B-29A86868AB4E}">
  <ds:schemaRefs>
    <ds:schemaRef ds:uri="http://schemas.microsoft.com/sharepoint/v3/contenttype/forms"/>
  </ds:schemaRefs>
</ds:datastoreItem>
</file>

<file path=customXml/itemProps2.xml><?xml version="1.0" encoding="utf-8"?>
<ds:datastoreItem xmlns:ds="http://schemas.openxmlformats.org/officeDocument/2006/customXml" ds:itemID="{E49744A2-A4E7-4F10-8EA8-A7278CF8AA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9e8ea6-d7cf-4c00-b931-0c0027af1451"/>
    <ds:schemaRef ds:uri="24b8453d-154c-4c63-97d1-80f7846f69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AC1CE2-5BE4-4AD4-8A18-FE1BD98D2BAF}">
  <ds:schemaRefs>
    <ds:schemaRef ds:uri="24b8453d-154c-4c63-97d1-80f7846f6991"/>
    <ds:schemaRef ds:uri="http://schemas.microsoft.com/office/2006/metadata/properties"/>
    <ds:schemaRef ds:uri="http://www.w3.org/XML/1998/namespace"/>
    <ds:schemaRef ds:uri="5d9e8ea6-d7cf-4c00-b931-0c0027af1451"/>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166</TotalTime>
  <Words>3694</Words>
  <Application>Microsoft Office PowerPoint</Application>
  <PresentationFormat>Widescreen</PresentationFormat>
  <Paragraphs>373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Symbol</vt:lpstr>
      <vt:lpstr>Times New Roman</vt:lpstr>
      <vt:lpstr>Office Theme</vt:lpstr>
      <vt:lpstr>307304 Business Intelligence and Data Mining</vt:lpstr>
      <vt:lpstr>What is Data Mining?</vt:lpstr>
      <vt:lpstr>The Importance of Data Mining</vt:lpstr>
      <vt:lpstr>Types of Data Mining Tasks</vt:lpstr>
      <vt:lpstr>The Data Mining Process</vt:lpstr>
      <vt:lpstr>The Cross-Industry Standard Process for Data Mining (CRISP-DM)</vt:lpstr>
      <vt:lpstr>The Cross-Industry Standard Process for Data Mining (CRISP-DM)</vt:lpstr>
      <vt:lpstr>1. Business understanding:</vt:lpstr>
      <vt:lpstr>1. Business understanding:</vt:lpstr>
      <vt:lpstr>PowerPoint Presentation</vt:lpstr>
      <vt:lpstr>2- Data Understanding:</vt:lpstr>
      <vt:lpstr>2- Data Understanding:</vt:lpstr>
      <vt:lpstr>PowerPoint Presentation</vt:lpstr>
      <vt:lpstr>3. Data Preparation</vt:lpstr>
      <vt:lpstr>3. Data Preparation</vt:lpstr>
      <vt:lpstr>PowerPoint Presentation</vt:lpstr>
      <vt:lpstr>4. Modeling</vt:lpstr>
      <vt:lpstr>4. Modeling</vt:lpstr>
      <vt:lpstr>PowerPoint Presentation</vt:lpstr>
      <vt:lpstr>5. Evaluation</vt:lpstr>
      <vt:lpstr>5. Evaluation</vt:lpstr>
      <vt:lpstr>PowerPoint Presentation</vt:lpstr>
      <vt:lpstr>6. Deployment</vt:lpstr>
      <vt:lpstr>6. Deployment</vt:lpstr>
      <vt:lpstr>PowerPoint Presentation</vt:lpstr>
      <vt:lpstr>KDD (Knowledge Discovery in Databases)</vt:lpstr>
      <vt:lpstr>PowerPoint Presentation</vt:lpstr>
      <vt:lpstr>Business Cases - Examples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Fasha</dc:creator>
  <cp:lastModifiedBy>Mohammed Fasha</cp:lastModifiedBy>
  <cp:revision>3</cp:revision>
  <dcterms:created xsi:type="dcterms:W3CDTF">2024-10-16T06:35:42Z</dcterms:created>
  <dcterms:modified xsi:type="dcterms:W3CDTF">2024-10-21T08:00:23Z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0x010100D30DB0B4DCD4994BA0B53B90F48248FB</vt:lpwstr>
  </property>
</Properties>
</file>