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2AE1C-DBDA-955A-FF94-A9B57CB5B8C3}" v="2" dt="2025-02-16T08:24:37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S::mohammed.fasha@uop.edu.jo::cc64f42d-a1a6-4f08-b97b-0c37f877119f" providerId="AD" clId="Web-{5042AE1C-DBDA-955A-FF94-A9B57CB5B8C3}"/>
    <pc:docChg chg="modSld">
      <pc:chgData name="Mohammed Fasha" userId="S::mohammed.fasha@uop.edu.jo::cc64f42d-a1a6-4f08-b97b-0c37f877119f" providerId="AD" clId="Web-{5042AE1C-DBDA-955A-FF94-A9B57CB5B8C3}" dt="2025-02-16T08:24:37.150" v="0" actId="20577"/>
      <pc:docMkLst>
        <pc:docMk/>
      </pc:docMkLst>
      <pc:sldChg chg="modSp">
        <pc:chgData name="Mohammed Fasha" userId="S::mohammed.fasha@uop.edu.jo::cc64f42d-a1a6-4f08-b97b-0c37f877119f" providerId="AD" clId="Web-{5042AE1C-DBDA-955A-FF94-A9B57CB5B8C3}" dt="2025-02-16T08:24:37.150" v="0" actId="20577"/>
        <pc:sldMkLst>
          <pc:docMk/>
          <pc:sldMk cId="151638392" sldId="265"/>
        </pc:sldMkLst>
        <pc:spChg chg="mod">
          <ac:chgData name="Mohammed Fasha" userId="S::mohammed.fasha@uop.edu.jo::cc64f42d-a1a6-4f08-b97b-0c37f877119f" providerId="AD" clId="Web-{5042AE1C-DBDA-955A-FF94-A9B57CB5B8C3}" dt="2025-02-16T08:24:37.150" v="0" actId="20577"/>
          <ac:spMkLst>
            <pc:docMk/>
            <pc:sldMk cId="151638392" sldId="265"/>
            <ac:spMk id="2" creationId="{AF019751-D98D-4D33-8A66-E3E6ADC423C4}"/>
          </ac:spMkLst>
        </pc:spChg>
      </pc:sldChg>
    </pc:docChg>
  </pc:docChgLst>
  <pc:docChgLst>
    <pc:chgData name="Mohammed Fasha" userId="cc64f42d-a1a6-4f08-b97b-0c37f877119f" providerId="ADAL" clId="{69C4BCAF-B904-4D2A-B9C6-232DB7FDA6DD}"/>
    <pc:docChg chg="undo custSel addSld modSld">
      <pc:chgData name="Mohammed Fasha" userId="cc64f42d-a1a6-4f08-b97b-0c37f877119f" providerId="ADAL" clId="{69C4BCAF-B904-4D2A-B9C6-232DB7FDA6DD}" dt="2025-02-06T11:43:16.805" v="754" actId="20577"/>
      <pc:docMkLst>
        <pc:docMk/>
      </pc:docMkLst>
      <pc:sldChg chg="add">
        <pc:chgData name="Mohammed Fasha" userId="cc64f42d-a1a6-4f08-b97b-0c37f877119f" providerId="ADAL" clId="{69C4BCAF-B904-4D2A-B9C6-232DB7FDA6DD}" dt="2025-02-06T09:21:44.622" v="0"/>
        <pc:sldMkLst>
          <pc:docMk/>
          <pc:sldMk cId="217392146" sldId="256"/>
        </pc:sldMkLst>
      </pc:sldChg>
      <pc:sldChg chg="modSp add">
        <pc:chgData name="Mohammed Fasha" userId="cc64f42d-a1a6-4f08-b97b-0c37f877119f" providerId="ADAL" clId="{69C4BCAF-B904-4D2A-B9C6-232DB7FDA6DD}" dt="2025-02-06T09:23:44.804" v="112" actId="20577"/>
        <pc:sldMkLst>
          <pc:docMk/>
          <pc:sldMk cId="490481877" sldId="257"/>
        </pc:sldMkLst>
        <pc:spChg chg="mod">
          <ac:chgData name="Mohammed Fasha" userId="cc64f42d-a1a6-4f08-b97b-0c37f877119f" providerId="ADAL" clId="{69C4BCAF-B904-4D2A-B9C6-232DB7FDA6DD}" dt="2025-02-06T09:23:44.804" v="112" actId="20577"/>
          <ac:spMkLst>
            <pc:docMk/>
            <pc:sldMk cId="490481877" sldId="257"/>
            <ac:spMk id="2" creationId="{E3B8C6EA-85D0-442E-BBEF-DF2B8780C1A3}"/>
          </ac:spMkLst>
        </pc:spChg>
        <pc:spChg chg="mod">
          <ac:chgData name="Mohammed Fasha" userId="cc64f42d-a1a6-4f08-b97b-0c37f877119f" providerId="ADAL" clId="{69C4BCAF-B904-4D2A-B9C6-232DB7FDA6DD}" dt="2025-02-06T09:23:34.920" v="76" actId="20577"/>
          <ac:spMkLst>
            <pc:docMk/>
            <pc:sldMk cId="490481877" sldId="257"/>
            <ac:spMk id="3" creationId="{4B61D6BF-CB0F-4A07-9BDD-BE910A2F3050}"/>
          </ac:spMkLst>
        </pc:spChg>
      </pc:sldChg>
      <pc:sldChg chg="addSp delSp modSp add">
        <pc:chgData name="Mohammed Fasha" userId="cc64f42d-a1a6-4f08-b97b-0c37f877119f" providerId="ADAL" clId="{69C4BCAF-B904-4D2A-B9C6-232DB7FDA6DD}" dt="2025-02-06T09:55:51.257" v="176" actId="20577"/>
        <pc:sldMkLst>
          <pc:docMk/>
          <pc:sldMk cId="3720984690" sldId="258"/>
        </pc:sldMkLst>
        <pc:spChg chg="mod">
          <ac:chgData name="Mohammed Fasha" userId="cc64f42d-a1a6-4f08-b97b-0c37f877119f" providerId="ADAL" clId="{69C4BCAF-B904-4D2A-B9C6-232DB7FDA6DD}" dt="2025-02-06T09:55:51.257" v="176" actId="20577"/>
          <ac:spMkLst>
            <pc:docMk/>
            <pc:sldMk cId="3720984690" sldId="258"/>
            <ac:spMk id="2" creationId="{89F9BBB2-C5AB-4847-90D2-045E1B08CD83}"/>
          </ac:spMkLst>
        </pc:spChg>
        <pc:spChg chg="del">
          <ac:chgData name="Mohammed Fasha" userId="cc64f42d-a1a6-4f08-b97b-0c37f877119f" providerId="ADAL" clId="{69C4BCAF-B904-4D2A-B9C6-232DB7FDA6DD}" dt="2025-02-06T09:55:19.212" v="114"/>
          <ac:spMkLst>
            <pc:docMk/>
            <pc:sldMk cId="3720984690" sldId="258"/>
            <ac:spMk id="3" creationId="{DC153BC6-D32C-42FF-8165-F9048B879AF5}"/>
          </ac:spMkLst>
        </pc:spChg>
        <pc:picChg chg="add mod">
          <ac:chgData name="Mohammed Fasha" userId="cc64f42d-a1a6-4f08-b97b-0c37f877119f" providerId="ADAL" clId="{69C4BCAF-B904-4D2A-B9C6-232DB7FDA6DD}" dt="2025-02-06T09:55:19.212" v="114"/>
          <ac:picMkLst>
            <pc:docMk/>
            <pc:sldMk cId="3720984690" sldId="258"/>
            <ac:picMk id="4" creationId="{5CAEA4B5-1554-4066-854F-79EFD826C221}"/>
          </ac:picMkLst>
        </pc:picChg>
      </pc:sldChg>
      <pc:sldChg chg="addSp delSp modSp add">
        <pc:chgData name="Mohammed Fasha" userId="cc64f42d-a1a6-4f08-b97b-0c37f877119f" providerId="ADAL" clId="{69C4BCAF-B904-4D2A-B9C6-232DB7FDA6DD}" dt="2025-02-06T10:49:13.019" v="221" actId="313"/>
        <pc:sldMkLst>
          <pc:docMk/>
          <pc:sldMk cId="2308643681" sldId="259"/>
        </pc:sldMkLst>
        <pc:spChg chg="mod">
          <ac:chgData name="Mohammed Fasha" userId="cc64f42d-a1a6-4f08-b97b-0c37f877119f" providerId="ADAL" clId="{69C4BCAF-B904-4D2A-B9C6-232DB7FDA6DD}" dt="2025-02-06T10:49:13.019" v="221" actId="313"/>
          <ac:spMkLst>
            <pc:docMk/>
            <pc:sldMk cId="2308643681" sldId="259"/>
            <ac:spMk id="2" creationId="{927A1C18-BE4B-485C-BD52-01B945001147}"/>
          </ac:spMkLst>
        </pc:spChg>
        <pc:spChg chg="del">
          <ac:chgData name="Mohammed Fasha" userId="cc64f42d-a1a6-4f08-b97b-0c37f877119f" providerId="ADAL" clId="{69C4BCAF-B904-4D2A-B9C6-232DB7FDA6DD}" dt="2025-02-06T10:48:19.118" v="178"/>
          <ac:spMkLst>
            <pc:docMk/>
            <pc:sldMk cId="2308643681" sldId="259"/>
            <ac:spMk id="3" creationId="{F46879F5-9C65-4AD7-9D37-4AA379B023EB}"/>
          </ac:spMkLst>
        </pc:spChg>
        <pc:picChg chg="add mod">
          <ac:chgData name="Mohammed Fasha" userId="cc64f42d-a1a6-4f08-b97b-0c37f877119f" providerId="ADAL" clId="{69C4BCAF-B904-4D2A-B9C6-232DB7FDA6DD}" dt="2025-02-06T10:48:19.118" v="178"/>
          <ac:picMkLst>
            <pc:docMk/>
            <pc:sldMk cId="2308643681" sldId="259"/>
            <ac:picMk id="4" creationId="{78A240C0-2399-4FB2-BBB6-91CB75C5A1FE}"/>
          </ac:picMkLst>
        </pc:picChg>
      </pc:sldChg>
      <pc:sldChg chg="addSp delSp modSp add">
        <pc:chgData name="Mohammed Fasha" userId="cc64f42d-a1a6-4f08-b97b-0c37f877119f" providerId="ADAL" clId="{69C4BCAF-B904-4D2A-B9C6-232DB7FDA6DD}" dt="2025-02-06T10:49:32.422" v="261"/>
        <pc:sldMkLst>
          <pc:docMk/>
          <pc:sldMk cId="1466421563" sldId="260"/>
        </pc:sldMkLst>
        <pc:spChg chg="mod">
          <ac:chgData name="Mohammed Fasha" userId="cc64f42d-a1a6-4f08-b97b-0c37f877119f" providerId="ADAL" clId="{69C4BCAF-B904-4D2A-B9C6-232DB7FDA6DD}" dt="2025-02-06T10:49:32.422" v="261"/>
          <ac:spMkLst>
            <pc:docMk/>
            <pc:sldMk cId="1466421563" sldId="260"/>
            <ac:spMk id="2" creationId="{236B351E-18AA-4EC9-99DA-AC7586FD50C9}"/>
          </ac:spMkLst>
        </pc:spChg>
        <pc:spChg chg="del">
          <ac:chgData name="Mohammed Fasha" userId="cc64f42d-a1a6-4f08-b97b-0c37f877119f" providerId="ADAL" clId="{69C4BCAF-B904-4D2A-B9C6-232DB7FDA6DD}" dt="2025-02-06T10:48:58.561" v="180"/>
          <ac:spMkLst>
            <pc:docMk/>
            <pc:sldMk cId="1466421563" sldId="260"/>
            <ac:spMk id="3" creationId="{52EFAD82-F553-4B0A-B678-C1DDE1741A04}"/>
          </ac:spMkLst>
        </pc:spChg>
        <pc:picChg chg="add mod">
          <ac:chgData name="Mohammed Fasha" userId="cc64f42d-a1a6-4f08-b97b-0c37f877119f" providerId="ADAL" clId="{69C4BCAF-B904-4D2A-B9C6-232DB7FDA6DD}" dt="2025-02-06T10:48:58.561" v="180"/>
          <ac:picMkLst>
            <pc:docMk/>
            <pc:sldMk cId="1466421563" sldId="260"/>
            <ac:picMk id="4" creationId="{091C1FA4-5C8E-4A41-9DCA-5BB515BB0D4A}"/>
          </ac:picMkLst>
        </pc:picChg>
      </pc:sldChg>
      <pc:sldChg chg="addSp delSp modSp add">
        <pc:chgData name="Mohammed Fasha" userId="cc64f42d-a1a6-4f08-b97b-0c37f877119f" providerId="ADAL" clId="{69C4BCAF-B904-4D2A-B9C6-232DB7FDA6DD}" dt="2025-02-06T10:52:12.530" v="278" actId="20577"/>
        <pc:sldMkLst>
          <pc:docMk/>
          <pc:sldMk cId="3783738935" sldId="261"/>
        </pc:sldMkLst>
        <pc:spChg chg="mod">
          <ac:chgData name="Mohammed Fasha" userId="cc64f42d-a1a6-4f08-b97b-0c37f877119f" providerId="ADAL" clId="{69C4BCAF-B904-4D2A-B9C6-232DB7FDA6DD}" dt="2025-02-06T10:52:12.530" v="278" actId="20577"/>
          <ac:spMkLst>
            <pc:docMk/>
            <pc:sldMk cId="3783738935" sldId="261"/>
            <ac:spMk id="2" creationId="{FD523D83-3E41-4B08-8B9D-AAE1831CA431}"/>
          </ac:spMkLst>
        </pc:spChg>
        <pc:spChg chg="del">
          <ac:chgData name="Mohammed Fasha" userId="cc64f42d-a1a6-4f08-b97b-0c37f877119f" providerId="ADAL" clId="{69C4BCAF-B904-4D2A-B9C6-232DB7FDA6DD}" dt="2025-02-06T10:52:06.598" v="263"/>
          <ac:spMkLst>
            <pc:docMk/>
            <pc:sldMk cId="3783738935" sldId="261"/>
            <ac:spMk id="3" creationId="{4BDD3C9B-16B2-4F49-A93F-18234C7DDA76}"/>
          </ac:spMkLst>
        </pc:spChg>
        <pc:picChg chg="add mod">
          <ac:chgData name="Mohammed Fasha" userId="cc64f42d-a1a6-4f08-b97b-0c37f877119f" providerId="ADAL" clId="{69C4BCAF-B904-4D2A-B9C6-232DB7FDA6DD}" dt="2025-02-06T10:52:06.598" v="263"/>
          <ac:picMkLst>
            <pc:docMk/>
            <pc:sldMk cId="3783738935" sldId="261"/>
            <ac:picMk id="4" creationId="{C8E8EF32-DD0D-4821-B605-4DC7D1F21C4C}"/>
          </ac:picMkLst>
        </pc:picChg>
      </pc:sldChg>
      <pc:sldChg chg="addSp delSp modSp add">
        <pc:chgData name="Mohammed Fasha" userId="cc64f42d-a1a6-4f08-b97b-0c37f877119f" providerId="ADAL" clId="{69C4BCAF-B904-4D2A-B9C6-232DB7FDA6DD}" dt="2025-02-06T11:23:20.272" v="365" actId="20577"/>
        <pc:sldMkLst>
          <pc:docMk/>
          <pc:sldMk cId="427462045" sldId="262"/>
        </pc:sldMkLst>
        <pc:spChg chg="mod">
          <ac:chgData name="Mohammed Fasha" userId="cc64f42d-a1a6-4f08-b97b-0c37f877119f" providerId="ADAL" clId="{69C4BCAF-B904-4D2A-B9C6-232DB7FDA6DD}" dt="2025-02-06T11:23:20.272" v="365" actId="20577"/>
          <ac:spMkLst>
            <pc:docMk/>
            <pc:sldMk cId="427462045" sldId="262"/>
            <ac:spMk id="2" creationId="{E107F92D-AE07-4B22-9633-44E8A01DC68E}"/>
          </ac:spMkLst>
        </pc:spChg>
        <pc:spChg chg="del">
          <ac:chgData name="Mohammed Fasha" userId="cc64f42d-a1a6-4f08-b97b-0c37f877119f" providerId="ADAL" clId="{69C4BCAF-B904-4D2A-B9C6-232DB7FDA6DD}" dt="2025-02-06T11:22:53.758" v="280"/>
          <ac:spMkLst>
            <pc:docMk/>
            <pc:sldMk cId="427462045" sldId="262"/>
            <ac:spMk id="3" creationId="{507E5D46-06FE-4563-BAED-09EA1A89A14B}"/>
          </ac:spMkLst>
        </pc:spChg>
        <pc:picChg chg="add mod">
          <ac:chgData name="Mohammed Fasha" userId="cc64f42d-a1a6-4f08-b97b-0c37f877119f" providerId="ADAL" clId="{69C4BCAF-B904-4D2A-B9C6-232DB7FDA6DD}" dt="2025-02-06T11:22:53.758" v="280"/>
          <ac:picMkLst>
            <pc:docMk/>
            <pc:sldMk cId="427462045" sldId="262"/>
            <ac:picMk id="4" creationId="{1E4F4C95-8B79-42C4-A593-EE26B210F9BF}"/>
          </ac:picMkLst>
        </pc:picChg>
      </pc:sldChg>
      <pc:sldChg chg="addSp delSp modSp add">
        <pc:chgData name="Mohammed Fasha" userId="cc64f42d-a1a6-4f08-b97b-0c37f877119f" providerId="ADAL" clId="{69C4BCAF-B904-4D2A-B9C6-232DB7FDA6DD}" dt="2025-02-06T11:36:33.885" v="570" actId="27636"/>
        <pc:sldMkLst>
          <pc:docMk/>
          <pc:sldMk cId="3479533326" sldId="263"/>
        </pc:sldMkLst>
        <pc:spChg chg="mod">
          <ac:chgData name="Mohammed Fasha" userId="cc64f42d-a1a6-4f08-b97b-0c37f877119f" providerId="ADAL" clId="{69C4BCAF-B904-4D2A-B9C6-232DB7FDA6DD}" dt="2025-02-06T11:36:33.885" v="570" actId="27636"/>
          <ac:spMkLst>
            <pc:docMk/>
            <pc:sldMk cId="3479533326" sldId="263"/>
            <ac:spMk id="2" creationId="{16D55C39-69FA-411D-9AA0-1E0248AF43D2}"/>
          </ac:spMkLst>
        </pc:spChg>
        <pc:spChg chg="del">
          <ac:chgData name="Mohammed Fasha" userId="cc64f42d-a1a6-4f08-b97b-0c37f877119f" providerId="ADAL" clId="{69C4BCAF-B904-4D2A-B9C6-232DB7FDA6DD}" dt="2025-02-06T11:29:34.595" v="367"/>
          <ac:spMkLst>
            <pc:docMk/>
            <pc:sldMk cId="3479533326" sldId="263"/>
            <ac:spMk id="3" creationId="{0152E39B-D990-415A-BAB6-03CFC7D2151A}"/>
          </ac:spMkLst>
        </pc:spChg>
        <pc:picChg chg="add mod">
          <ac:chgData name="Mohammed Fasha" userId="cc64f42d-a1a6-4f08-b97b-0c37f877119f" providerId="ADAL" clId="{69C4BCAF-B904-4D2A-B9C6-232DB7FDA6DD}" dt="2025-02-06T11:29:34.595" v="367"/>
          <ac:picMkLst>
            <pc:docMk/>
            <pc:sldMk cId="3479533326" sldId="263"/>
            <ac:picMk id="4" creationId="{503E99CD-BA8F-47E5-A285-32658550F0D6}"/>
          </ac:picMkLst>
        </pc:picChg>
      </pc:sldChg>
      <pc:sldChg chg="addSp delSp modSp add">
        <pc:chgData name="Mohammed Fasha" userId="cc64f42d-a1a6-4f08-b97b-0c37f877119f" providerId="ADAL" clId="{69C4BCAF-B904-4D2A-B9C6-232DB7FDA6DD}" dt="2025-02-06T11:40:44.652" v="715" actId="255"/>
        <pc:sldMkLst>
          <pc:docMk/>
          <pc:sldMk cId="1551558134" sldId="264"/>
        </pc:sldMkLst>
        <pc:spChg chg="mod">
          <ac:chgData name="Mohammed Fasha" userId="cc64f42d-a1a6-4f08-b97b-0c37f877119f" providerId="ADAL" clId="{69C4BCAF-B904-4D2A-B9C6-232DB7FDA6DD}" dt="2025-02-06T11:40:44.652" v="715" actId="255"/>
          <ac:spMkLst>
            <pc:docMk/>
            <pc:sldMk cId="1551558134" sldId="264"/>
            <ac:spMk id="2" creationId="{64CD04C9-ADFE-4729-B880-A5CA393AE803}"/>
          </ac:spMkLst>
        </pc:spChg>
        <pc:spChg chg="del">
          <ac:chgData name="Mohammed Fasha" userId="cc64f42d-a1a6-4f08-b97b-0c37f877119f" providerId="ADAL" clId="{69C4BCAF-B904-4D2A-B9C6-232DB7FDA6DD}" dt="2025-02-06T11:39:44.248" v="572"/>
          <ac:spMkLst>
            <pc:docMk/>
            <pc:sldMk cId="1551558134" sldId="264"/>
            <ac:spMk id="3" creationId="{BDE6E759-EF0D-45FE-AF8B-2DDBF152AFDE}"/>
          </ac:spMkLst>
        </pc:spChg>
        <pc:spChg chg="add del mod">
          <ac:chgData name="Mohammed Fasha" userId="cc64f42d-a1a6-4f08-b97b-0c37f877119f" providerId="ADAL" clId="{69C4BCAF-B904-4D2A-B9C6-232DB7FDA6DD}" dt="2025-02-06T11:40:29.716" v="704"/>
          <ac:spMkLst>
            <pc:docMk/>
            <pc:sldMk cId="1551558134" sldId="264"/>
            <ac:spMk id="5" creationId="{F73C4A2D-ACDB-43CB-9E16-A3B1C78BB8DD}"/>
          </ac:spMkLst>
        </pc:spChg>
        <pc:picChg chg="add del mod">
          <ac:chgData name="Mohammed Fasha" userId="cc64f42d-a1a6-4f08-b97b-0c37f877119f" providerId="ADAL" clId="{69C4BCAF-B904-4D2A-B9C6-232DB7FDA6DD}" dt="2025-02-06T11:40:28.198" v="703"/>
          <ac:picMkLst>
            <pc:docMk/>
            <pc:sldMk cId="1551558134" sldId="264"/>
            <ac:picMk id="4" creationId="{4A95774D-450E-473C-97BC-3DE5D5EBF599}"/>
          </ac:picMkLst>
        </pc:picChg>
        <pc:picChg chg="add">
          <ac:chgData name="Mohammed Fasha" userId="cc64f42d-a1a6-4f08-b97b-0c37f877119f" providerId="ADAL" clId="{69C4BCAF-B904-4D2A-B9C6-232DB7FDA6DD}" dt="2025-02-06T11:40:29.716" v="704"/>
          <ac:picMkLst>
            <pc:docMk/>
            <pc:sldMk cId="1551558134" sldId="264"/>
            <ac:picMk id="6" creationId="{A3AF773E-E326-4D6A-9B3E-3996CC005650}"/>
          </ac:picMkLst>
        </pc:picChg>
      </pc:sldChg>
      <pc:sldChg chg="addSp delSp modSp add">
        <pc:chgData name="Mohammed Fasha" userId="cc64f42d-a1a6-4f08-b97b-0c37f877119f" providerId="ADAL" clId="{69C4BCAF-B904-4D2A-B9C6-232DB7FDA6DD}" dt="2025-02-06T11:43:16.805" v="754" actId="20577"/>
        <pc:sldMkLst>
          <pc:docMk/>
          <pc:sldMk cId="151638392" sldId="265"/>
        </pc:sldMkLst>
        <pc:spChg chg="mod">
          <ac:chgData name="Mohammed Fasha" userId="cc64f42d-a1a6-4f08-b97b-0c37f877119f" providerId="ADAL" clId="{69C4BCAF-B904-4D2A-B9C6-232DB7FDA6DD}" dt="2025-02-06T11:43:16.805" v="754" actId="20577"/>
          <ac:spMkLst>
            <pc:docMk/>
            <pc:sldMk cId="151638392" sldId="265"/>
            <ac:spMk id="2" creationId="{AF019751-D98D-4D33-8A66-E3E6ADC423C4}"/>
          </ac:spMkLst>
        </pc:spChg>
        <pc:spChg chg="del">
          <ac:chgData name="Mohammed Fasha" userId="cc64f42d-a1a6-4f08-b97b-0c37f877119f" providerId="ADAL" clId="{69C4BCAF-B904-4D2A-B9C6-232DB7FDA6DD}" dt="2025-02-06T11:43:02.142" v="717"/>
          <ac:spMkLst>
            <pc:docMk/>
            <pc:sldMk cId="151638392" sldId="265"/>
            <ac:spMk id="3" creationId="{9DF47D66-22F6-4B87-9F12-875872249622}"/>
          </ac:spMkLst>
        </pc:spChg>
        <pc:picChg chg="add mod">
          <ac:chgData name="Mohammed Fasha" userId="cc64f42d-a1a6-4f08-b97b-0c37f877119f" providerId="ADAL" clId="{69C4BCAF-B904-4D2A-B9C6-232DB7FDA6DD}" dt="2025-02-06T11:43:02.142" v="717"/>
          <ac:picMkLst>
            <pc:docMk/>
            <pc:sldMk cId="151638392" sldId="265"/>
            <ac:picMk id="4" creationId="{C6DBF168-39D2-4EDC-9498-5D92554716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31EB-B282-4D2C-B95E-8C90A9DC0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BD525-7853-42F9-9BCA-37A0B61BE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00D64-F1D4-4EEF-96ED-3861FC03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C61-EEEF-4133-A725-5A553C9A62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CD8A-85E1-4D45-AF81-2D8CA1E3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4B44-2685-453D-BFC9-E8538AED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954-5BA1-439A-BC0C-5EEED319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3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19D6-651F-44C8-A791-25F6149D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7CA71-0818-4608-9584-A105FCBE0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9A22-9A57-4144-A83B-61EEC5DD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C61-EEEF-4133-A725-5A553C9A62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5D25-7421-4852-BC90-B5DA7BE6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B2A4-F201-4256-A897-C17EB405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954-5BA1-439A-BC0C-5EEED319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D7262-D316-4C97-A0B1-9C0E810B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2BF0A-AA5E-4D7F-BBED-BCC74F192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237E-A80F-479E-9836-B275C6BA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C61-EEEF-4133-A725-5A553C9A62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A10E-29A0-419B-8A04-E0EF0628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67F6F-119D-4F58-9330-FA582893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954-5BA1-439A-BC0C-5EEED319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5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CB66-2A35-48B0-BFEC-158718E8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E3FD-B776-42C1-AB0B-3AFE1D3F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C6DE-D376-4229-B917-70693DAF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C61-EEEF-4133-A725-5A553C9A62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67DF-8037-4EDE-8F2D-BF842895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9923-6ADA-482F-9001-5D2A628C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954-5BA1-439A-BC0C-5EEED319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9CF3-4154-4E21-A631-DDF59AB3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3644D-F5D7-4DA3-AD0B-FD5C7A0FD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5EBEE-A60A-4571-850F-A8E48E5A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C61-EEEF-4133-A725-5A553C9A62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D8FE-5A5A-4559-A358-3D701AB6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6ACCF-8C72-435D-BFD3-4DC75642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954-5BA1-439A-BC0C-5EEED319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0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AE51-BD56-4EAD-BB43-98273C85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FED2-FBF1-498A-879E-6344E978B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1E90F-9856-4A5E-9F58-5A9367EF0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ECC47-0561-4959-B248-F78032E0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C61-EEEF-4133-A725-5A553C9A62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736CD-EEB3-4AE1-AF53-E81D3671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F4BCD-B9B3-42C9-9BFE-CD579ED0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954-5BA1-439A-BC0C-5EEED319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1C04-AAFB-4ACB-AB1D-3ECA3E08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30BB7-7B63-4E0B-A94D-17098981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3A60-930D-40C9-AB7B-A728277EA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C3E52-3F45-4E0D-A73A-9BE25901F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98286-3DBB-4056-93CD-6EDC21176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ABA84-83DC-4A3A-9612-54EBA05C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C61-EEEF-4133-A725-5A553C9A62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A4AFE-9A88-4ABA-A044-4D3673D2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9ACF0-DD4C-4C47-9BC8-504EFB18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954-5BA1-439A-BC0C-5EEED319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9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BBC3-07B6-49C1-997E-CA458F9E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4817-31B8-4975-8CBA-8EB75047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C61-EEEF-4133-A725-5A553C9A62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9B131-B55C-49C5-AFB1-56561620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AC352-A047-4DFC-AFF7-9FB85815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954-5BA1-439A-BC0C-5EEED319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4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295AC-8643-4CF5-8D33-B263CC94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C61-EEEF-4133-A725-5A553C9A62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9EBCC-9869-44E6-BC5A-B68DA930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C7222-7565-407D-876A-5859C649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954-5BA1-439A-BC0C-5EEED319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18C2-57A8-4F53-928B-9C481F6A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85B4-62FD-4ED2-A139-7E076D3A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CC293-A459-4C67-9E55-D6BD0F81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AA25-F9C1-421C-9295-7DDF5ED4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C61-EEEF-4133-A725-5A553C9A62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2162E-5A13-4CE5-9B0B-D107E5BB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3A995-14A1-42FF-A73B-5242AB3B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954-5BA1-439A-BC0C-5EEED319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2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F753-4837-4914-98D1-E3D92E94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E914-87D4-4163-93D9-5A01BA552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D606D-9A34-4214-82A9-E34F3225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2FFBC-1145-4B1E-ADD6-E0414E06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C61-EEEF-4133-A725-5A553C9A62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826E-8117-4E84-AD09-B9AB744B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4C61A-773A-49D1-A401-55F046E1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6954-5BA1-439A-BC0C-5EEED319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91B7D-B8DA-4F44-8EA7-6F4B7313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46AEE-6105-4A0F-9CF3-0F6F3C05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1877-66D4-49A3-BC82-398EC1F9B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3C61-EEEF-4133-A725-5A553C9A62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267C-4516-47F7-9161-C97532D9A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0901-3937-4620-99A9-09ADE871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6954-5BA1-439A-BC0C-5EEED319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iktokenizer.vercel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7xTGNNLPyMI?si=DhW2m99Og6-PFJlL&amp;t=284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8AC7-764C-441D-A729-EE9446814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88F32-3010-4471-AD02-C4EEB99C1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9751-D98D-4D33-8A66-E3E6ADC4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Created Dataset for Fine-Tunning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DBF168-39D2-4EDC-9498-5D9255471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254" y="1825625"/>
            <a:ext cx="73214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351E-18AA-4EC9-99DA-AC7586FD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FineWeb</a:t>
            </a:r>
            <a:r>
              <a:rPr lang="en-US" dirty="0"/>
              <a:t> Filtered Dataset - Mentioned by </a:t>
            </a:r>
            <a:r>
              <a:rPr lang="en-US" dirty="0" err="1"/>
              <a:t>Kaparthey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1C1FA4-5C8E-4A41-9DCA-5BB515BB0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57" y="1825625"/>
            <a:ext cx="88174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2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1C18-BE4B-485C-BD52-01B94500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Crawl – Mentioned by </a:t>
            </a:r>
            <a:r>
              <a:rPr lang="en-US" dirty="0" err="1"/>
              <a:t>Kaparthey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A240C0-2399-4FB2-BBB6-91CB75C5A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774" y="1825625"/>
            <a:ext cx="78884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4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C6EA-85D0-442E-BBEF-DF2B8780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Tokenization @ </a:t>
            </a:r>
            <a:r>
              <a:rPr lang="en-US" dirty="0" err="1"/>
              <a:t>TikTokenizer</a:t>
            </a:r>
            <a:r>
              <a:rPr lang="en-US" dirty="0"/>
              <a:t> – Presented by </a:t>
            </a:r>
            <a:r>
              <a:rPr lang="en-US" dirty="0" err="1"/>
              <a:t>Kaparthey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D6BF-CB0F-4A07-9BDD-BE910A2F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https://youtu.be/7xTGNNLPyMI?si=lzNpt0O518vuzkd7&amp;t=748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https://tiktokenizer.vercel.app/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BBB2-C5AB-4847-90D2-045E1B08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Hyperbolic.com – Mentioned by </a:t>
            </a:r>
            <a:r>
              <a:rPr lang="en-US" dirty="0" err="1"/>
              <a:t>Kaparthey</a:t>
            </a:r>
            <a:br>
              <a:rPr lang="en-US" dirty="0"/>
            </a:br>
            <a:r>
              <a:rPr lang="en-US" sz="2700" dirty="0">
                <a:hlinkClick r:id="rId2"/>
              </a:rPr>
              <a:t>https://youtu.be/7xTGNNLPyMI?si=DhW2m99Og6-PFJlL&amp;t=2848</a:t>
            </a:r>
            <a:br>
              <a:rPr lang="en-US" sz="2700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AEA4B5-1554-4066-854F-79EFD826C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2208" y="1825625"/>
            <a:ext cx="89875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8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3D83-3E41-4B08-8B9D-AAE1831C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Hyperbolic APIs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8EF32-DD0D-4821-B605-4DC7D1F21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581" y="1825625"/>
            <a:ext cx="67428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F92D-AE07-4B22-9633-44E8A01D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 – post-training, user/assistant prompt or dataset for training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4F4C95-8B79-42C4-A593-EE26B210F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377" y="1825625"/>
            <a:ext cx="79132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5C39-69FA-411D-9AA0-1E0248AF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How-to create Finetuning Dataset</a:t>
            </a:r>
            <a:br>
              <a:rPr lang="en-US" dirty="0"/>
            </a:br>
            <a:r>
              <a:rPr lang="en-US" sz="2200" dirty="0"/>
              <a:t>In this paper, </a:t>
            </a:r>
            <a:r>
              <a:rPr lang="en-US" sz="2200" dirty="0" err="1"/>
              <a:t>openai</a:t>
            </a:r>
            <a:r>
              <a:rPr lang="en-US" sz="2200" dirty="0"/>
              <a:t> talked for the first time how can u take a language model and fine tune it on </a:t>
            </a:r>
            <a:r>
              <a:rPr lang="en-US" sz="2200" dirty="0" err="1"/>
              <a:t>converstatinos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3E99CD-BA8F-47E5-A285-32658550F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303" y="1825625"/>
            <a:ext cx="75813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3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04C9-ADFE-4729-B880-A5CA393A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 open source dataset for finetuning conversations – </a:t>
            </a:r>
            <a:r>
              <a:rPr lang="en-US" sz="2000" dirty="0" err="1"/>
              <a:t>kinda</a:t>
            </a:r>
            <a:r>
              <a:rPr lang="en-US" sz="2000" dirty="0"/>
              <a:t> like open ai human labelled closed source dataset.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3AF773E-E326-4D6A-9B3E-3996CC005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634" y="1825625"/>
            <a:ext cx="7726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5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135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FineWeb Filtered Dataset - Mentioned by Kaparthey</vt:lpstr>
      <vt:lpstr>Common Crawl – Mentioned by Kaparthey</vt:lpstr>
      <vt:lpstr>Check Tokenization @ TikTokenizer – Presented by Kaparthey</vt:lpstr>
      <vt:lpstr>Check Hyperbolic.com – Mentioned by Kaparthey https://youtu.be/7xTGNNLPyMI?si=DhW2m99Og6-PFJlL&amp;t=2848 </vt:lpstr>
      <vt:lpstr>Hyperbolic APIs</vt:lpstr>
      <vt:lpstr>Fine tuning – post-training, user/assistant prompt or dataset for training</vt:lpstr>
      <vt:lpstr>How-to create Finetuning Dataset In this paper, openai talked for the first time how can u take a language model and fine tune it on converstatinos</vt:lpstr>
      <vt:lpstr>A open source dataset for finetuning conversations – kinda like open ai human labelled closed source dataset.</vt:lpstr>
      <vt:lpstr>LLM Created Dataset for Fine-Tunning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Fasha</dc:creator>
  <cp:lastModifiedBy>Mohammed Fasha</cp:lastModifiedBy>
  <cp:revision>6</cp:revision>
  <dcterms:created xsi:type="dcterms:W3CDTF">2025-02-06T09:21:35Z</dcterms:created>
  <dcterms:modified xsi:type="dcterms:W3CDTF">2025-02-16T08:24:39Z</dcterms:modified>
</cp:coreProperties>
</file>