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5" r:id="rId2"/>
    <p:sldId id="456" r:id="rId3"/>
    <p:sldId id="459" r:id="rId4"/>
    <p:sldId id="458" r:id="rId5"/>
    <p:sldId id="460" r:id="rId6"/>
    <p:sldId id="461" r:id="rId7"/>
    <p:sldId id="4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37A"/>
    <a:srgbClr val="00642D"/>
    <a:srgbClr val="98A59E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D0436-FDF0-4062-B2C3-9662B75EB7E1}" v="1" dt="2024-11-09T05:19:5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14B0E2DE-AE65-4238-BB07-651FBF282810}"/>
    <pc:docChg chg="undo custSel addSld delSld modSld">
      <pc:chgData name="Mohammed Fasha" userId="cc64f42d-a1a6-4f08-b97b-0c37f877119f" providerId="ADAL" clId="{14B0E2DE-AE65-4238-BB07-651FBF282810}" dt="2024-07-21T17:26:21.203" v="60" actId="6549"/>
      <pc:docMkLst>
        <pc:docMk/>
      </pc:docMkLst>
      <pc:sldChg chg="modSp mod">
        <pc:chgData name="Mohammed Fasha" userId="cc64f42d-a1a6-4f08-b97b-0c37f877119f" providerId="ADAL" clId="{14B0E2DE-AE65-4238-BB07-651FBF282810}" dt="2024-07-21T17:26:21.203" v="60" actId="6549"/>
        <pc:sldMkLst>
          <pc:docMk/>
          <pc:sldMk cId="2976191511" sldId="393"/>
        </pc:sldMkLst>
        <pc:spChg chg="mod">
          <ac:chgData name="Mohammed Fasha" userId="cc64f42d-a1a6-4f08-b97b-0c37f877119f" providerId="ADAL" clId="{14B0E2DE-AE65-4238-BB07-651FBF282810}" dt="2024-07-21T17:26:21.203" v="60" actId="6549"/>
          <ac:spMkLst>
            <pc:docMk/>
            <pc:sldMk cId="2976191511" sldId="393"/>
            <ac:spMk id="3" creationId="{87D01EFB-ECF0-B722-C694-8F0CF19AD94D}"/>
          </ac:spMkLst>
        </pc:spChg>
      </pc:sldChg>
      <pc:sldChg chg="modSp add mod">
        <pc:chgData name="Mohammed Fasha" userId="cc64f42d-a1a6-4f08-b97b-0c37f877119f" providerId="ADAL" clId="{14B0E2DE-AE65-4238-BB07-651FBF282810}" dt="2024-07-21T17:25:50.927" v="34" actId="313"/>
        <pc:sldMkLst>
          <pc:docMk/>
          <pc:sldMk cId="2557217836" sldId="497"/>
        </pc:sldMkLst>
        <pc:spChg chg="mod">
          <ac:chgData name="Mohammed Fasha" userId="cc64f42d-a1a6-4f08-b97b-0c37f877119f" providerId="ADAL" clId="{14B0E2DE-AE65-4238-BB07-651FBF282810}" dt="2024-07-21T17:25:50.927" v="34" actId="313"/>
          <ac:spMkLst>
            <pc:docMk/>
            <pc:sldMk cId="2557217836" sldId="497"/>
            <ac:spMk id="3" creationId="{76156C21-AC52-833C-E3BE-ADFDC02E22E3}"/>
          </ac:spMkLst>
        </pc:spChg>
      </pc:sldChg>
    </pc:docChg>
  </pc:docChgLst>
  <pc:docChgLst>
    <pc:chgData name="Mohammed Fasha" userId="cc64f42d-a1a6-4f08-b97b-0c37f877119f" providerId="ADAL" clId="{77FC6523-4817-446C-9BC9-1C2BFBBFCCF3}"/>
    <pc:docChg chg="undo redo custSel addSld delSld modSld">
      <pc:chgData name="Mohammed Fasha" userId="cc64f42d-a1a6-4f08-b97b-0c37f877119f" providerId="ADAL" clId="{77FC6523-4817-446C-9BC9-1C2BFBBFCCF3}" dt="2024-08-01T17:55:13.823" v="47" actId="27636"/>
      <pc:docMkLst>
        <pc:docMk/>
      </pc:docMkLst>
      <pc:sldChg chg="modSp mod addAnim delAnim modAnim">
        <pc:chgData name="Mohammed Fasha" userId="cc64f42d-a1a6-4f08-b97b-0c37f877119f" providerId="ADAL" clId="{77FC6523-4817-446C-9BC9-1C2BFBBFCCF3}" dt="2024-08-01T17:25:41.451" v="44" actId="20577"/>
        <pc:sldMkLst>
          <pc:docMk/>
          <pc:sldMk cId="0" sldId="314"/>
        </pc:sldMkLst>
        <pc:spChg chg="mod">
          <ac:chgData name="Mohammed Fasha" userId="cc64f42d-a1a6-4f08-b97b-0c37f877119f" providerId="ADAL" clId="{77FC6523-4817-446C-9BC9-1C2BFBBFCCF3}" dt="2024-08-01T17:25:41.451" v="44" actId="20577"/>
          <ac:spMkLst>
            <pc:docMk/>
            <pc:sldMk cId="0" sldId="314"/>
            <ac:spMk id="4" creationId="{BA94330F-87D3-D59A-DDC7-1C7D3D7F1088}"/>
          </ac:spMkLst>
        </pc:spChg>
        <pc:spChg chg="mod">
          <ac:chgData name="Mohammed Fasha" userId="cc64f42d-a1a6-4f08-b97b-0c37f877119f" providerId="ADAL" clId="{77FC6523-4817-446C-9BC9-1C2BFBBFCCF3}" dt="2024-08-01T17:24:21.461" v="30" actId="20577"/>
          <ac:spMkLst>
            <pc:docMk/>
            <pc:sldMk cId="0" sldId="314"/>
            <ac:spMk id="697" creationId="{00000000-0000-0000-0000-000000000000}"/>
          </ac:spMkLst>
        </pc:spChg>
      </pc:sldChg>
      <pc:sldChg chg="modSp mod">
        <pc:chgData name="Mohammed Fasha" userId="cc64f42d-a1a6-4f08-b97b-0c37f877119f" providerId="ADAL" clId="{77FC6523-4817-446C-9BC9-1C2BFBBFCCF3}" dt="2024-08-01T15:57:21.230" v="17" actId="14100"/>
        <pc:sldMkLst>
          <pc:docMk/>
          <pc:sldMk cId="3601872685" sldId="382"/>
        </pc:sldMkLst>
        <pc:spChg chg="mod">
          <ac:chgData name="Mohammed Fasha" userId="cc64f42d-a1a6-4f08-b97b-0c37f877119f" providerId="ADAL" clId="{77FC6523-4817-446C-9BC9-1C2BFBBFCCF3}" dt="2024-08-01T15:57:21.230" v="17" actId="14100"/>
          <ac:spMkLst>
            <pc:docMk/>
            <pc:sldMk cId="3601872685" sldId="382"/>
            <ac:spMk id="3" creationId="{77EB58A6-2F03-515D-C718-52C20ECDCE80}"/>
          </ac:spMkLst>
        </pc:spChg>
      </pc:sldChg>
      <pc:sldChg chg="modSp mod">
        <pc:chgData name="Mohammed Fasha" userId="cc64f42d-a1a6-4f08-b97b-0c37f877119f" providerId="ADAL" clId="{77FC6523-4817-446C-9BC9-1C2BFBBFCCF3}" dt="2024-08-01T14:14:13.157" v="16" actId="108"/>
        <pc:sldMkLst>
          <pc:docMk/>
          <pc:sldMk cId="2976191511" sldId="393"/>
        </pc:sldMkLst>
        <pc:spChg chg="mod">
          <ac:chgData name="Mohammed Fasha" userId="cc64f42d-a1a6-4f08-b97b-0c37f877119f" providerId="ADAL" clId="{77FC6523-4817-446C-9BC9-1C2BFBBFCCF3}" dt="2024-08-01T14:14:13.157" v="16" actId="108"/>
          <ac:spMkLst>
            <pc:docMk/>
            <pc:sldMk cId="2976191511" sldId="393"/>
            <ac:spMk id="3" creationId="{87D01EFB-ECF0-B722-C694-8F0CF19AD94D}"/>
          </ac:spMkLst>
        </pc:spChg>
      </pc:sldChg>
      <pc:sldChg chg="modSp mod">
        <pc:chgData name="Mohammed Fasha" userId="cc64f42d-a1a6-4f08-b97b-0c37f877119f" providerId="ADAL" clId="{77FC6523-4817-446C-9BC9-1C2BFBBFCCF3}" dt="2024-08-01T17:19:54.193" v="22" actId="368"/>
        <pc:sldMkLst>
          <pc:docMk/>
          <pc:sldMk cId="430192280" sldId="409"/>
        </pc:sldMkLst>
        <pc:graphicFrameChg chg="mod modGraphic">
          <ac:chgData name="Mohammed Fasha" userId="cc64f42d-a1a6-4f08-b97b-0c37f877119f" providerId="ADAL" clId="{77FC6523-4817-446C-9BC9-1C2BFBBFCCF3}" dt="2024-08-01T17:19:54.193" v="22" actId="368"/>
          <ac:graphicFrameMkLst>
            <pc:docMk/>
            <pc:sldMk cId="430192280" sldId="409"/>
            <ac:graphicFrameMk id="9" creationId="{9DEE3332-499A-311D-04F4-37830CAB9068}"/>
          </ac:graphicFrameMkLst>
        </pc:graphicFrameChg>
      </pc:sldChg>
      <pc:sldChg chg="modSp mod">
        <pc:chgData name="Mohammed Fasha" userId="cc64f42d-a1a6-4f08-b97b-0c37f877119f" providerId="ADAL" clId="{77FC6523-4817-446C-9BC9-1C2BFBBFCCF3}" dt="2024-08-01T17:31:03.307" v="45" actId="14100"/>
        <pc:sldMkLst>
          <pc:docMk/>
          <pc:sldMk cId="465427976" sldId="414"/>
        </pc:sldMkLst>
        <pc:spChg chg="mod">
          <ac:chgData name="Mohammed Fasha" userId="cc64f42d-a1a6-4f08-b97b-0c37f877119f" providerId="ADAL" clId="{77FC6523-4817-446C-9BC9-1C2BFBBFCCF3}" dt="2024-08-01T17:31:03.307" v="45" actId="14100"/>
          <ac:spMkLst>
            <pc:docMk/>
            <pc:sldMk cId="465427976" sldId="414"/>
            <ac:spMk id="3" creationId="{D9658A8B-F579-1261-700D-9D318271C09F}"/>
          </ac:spMkLst>
        </pc:spChg>
      </pc:sldChg>
      <pc:sldChg chg="modSp mod">
        <pc:chgData name="Mohammed Fasha" userId="cc64f42d-a1a6-4f08-b97b-0c37f877119f" providerId="ADAL" clId="{77FC6523-4817-446C-9BC9-1C2BFBBFCCF3}" dt="2024-08-01T17:20:06.764" v="26"/>
        <pc:sldMkLst>
          <pc:docMk/>
          <pc:sldMk cId="707737036" sldId="425"/>
        </pc:sldMkLst>
        <pc:graphicFrameChg chg="mod modGraphic">
          <ac:chgData name="Mohammed Fasha" userId="cc64f42d-a1a6-4f08-b97b-0c37f877119f" providerId="ADAL" clId="{77FC6523-4817-446C-9BC9-1C2BFBBFCCF3}" dt="2024-08-01T17:20:06.764" v="26"/>
          <ac:graphicFrameMkLst>
            <pc:docMk/>
            <pc:sldMk cId="707737036" sldId="425"/>
            <ac:graphicFrameMk id="9" creationId="{9DEE3332-499A-311D-04F4-37830CAB9068}"/>
          </ac:graphicFrameMkLst>
        </pc:graphicFrameChg>
      </pc:sldChg>
      <pc:sldChg chg="modSp mod">
        <pc:chgData name="Mohammed Fasha" userId="cc64f42d-a1a6-4f08-b97b-0c37f877119f" providerId="ADAL" clId="{77FC6523-4817-446C-9BC9-1C2BFBBFCCF3}" dt="2024-08-01T14:12:43.227" v="9" actId="20577"/>
        <pc:sldMkLst>
          <pc:docMk/>
          <pc:sldMk cId="1932795151" sldId="448"/>
        </pc:sldMkLst>
        <pc:spChg chg="mod">
          <ac:chgData name="Mohammed Fasha" userId="cc64f42d-a1a6-4f08-b97b-0c37f877119f" providerId="ADAL" clId="{77FC6523-4817-446C-9BC9-1C2BFBBFCCF3}" dt="2024-08-01T14:12:43.227" v="9" actId="20577"/>
          <ac:spMkLst>
            <pc:docMk/>
            <pc:sldMk cId="1932795151" sldId="448"/>
            <ac:spMk id="3" creationId="{A8F66757-FC39-022C-4F62-C5EAEB601945}"/>
          </ac:spMkLst>
        </pc:spChg>
      </pc:sldChg>
      <pc:sldChg chg="modSp mod">
        <pc:chgData name="Mohammed Fasha" userId="cc64f42d-a1a6-4f08-b97b-0c37f877119f" providerId="ADAL" clId="{77FC6523-4817-446C-9BC9-1C2BFBBFCCF3}" dt="2024-08-01T17:55:13.823" v="47" actId="27636"/>
        <pc:sldMkLst>
          <pc:docMk/>
          <pc:sldMk cId="673932695" sldId="492"/>
        </pc:sldMkLst>
        <pc:spChg chg="mod">
          <ac:chgData name="Mohammed Fasha" userId="cc64f42d-a1a6-4f08-b97b-0c37f877119f" providerId="ADAL" clId="{77FC6523-4817-446C-9BC9-1C2BFBBFCCF3}" dt="2024-08-01T17:55:13.823" v="47" actId="27636"/>
          <ac:spMkLst>
            <pc:docMk/>
            <pc:sldMk cId="673932695" sldId="492"/>
            <ac:spMk id="9" creationId="{07B00AAE-435B-F125-45F0-2514F51DC8D1}"/>
          </ac:spMkLst>
        </pc:spChg>
      </pc:sldChg>
      <pc:sldChg chg="modSp mod">
        <pc:chgData name="Mohammed Fasha" userId="cc64f42d-a1a6-4f08-b97b-0c37f877119f" providerId="ADAL" clId="{77FC6523-4817-446C-9BC9-1C2BFBBFCCF3}" dt="2024-08-01T15:57:54.799" v="18" actId="207"/>
        <pc:sldMkLst>
          <pc:docMk/>
          <pc:sldMk cId="2512069021" sldId="493"/>
        </pc:sldMkLst>
        <pc:spChg chg="mod">
          <ac:chgData name="Mohammed Fasha" userId="cc64f42d-a1a6-4f08-b97b-0c37f877119f" providerId="ADAL" clId="{77FC6523-4817-446C-9BC9-1C2BFBBFCCF3}" dt="2024-08-01T15:57:54.799" v="18" actId="207"/>
          <ac:spMkLst>
            <pc:docMk/>
            <pc:sldMk cId="2512069021" sldId="493"/>
            <ac:spMk id="2" creationId="{DE8DB31A-FBF2-693E-DC7B-90969B148559}"/>
          </ac:spMkLst>
        </pc:spChg>
      </pc:sldChg>
      <pc:sldChg chg="modSp mod">
        <pc:chgData name="Mohammed Fasha" userId="cc64f42d-a1a6-4f08-b97b-0c37f877119f" providerId="ADAL" clId="{77FC6523-4817-446C-9BC9-1C2BFBBFCCF3}" dt="2024-08-01T14:13:52.398" v="15" actId="207"/>
        <pc:sldMkLst>
          <pc:docMk/>
          <pc:sldMk cId="2557217836" sldId="497"/>
        </pc:sldMkLst>
        <pc:spChg chg="mod">
          <ac:chgData name="Mohammed Fasha" userId="cc64f42d-a1a6-4f08-b97b-0c37f877119f" providerId="ADAL" clId="{77FC6523-4817-446C-9BC9-1C2BFBBFCCF3}" dt="2024-08-01T14:13:52.398" v="15" actId="207"/>
          <ac:spMkLst>
            <pc:docMk/>
            <pc:sldMk cId="2557217836" sldId="497"/>
            <ac:spMk id="3" creationId="{76156C21-AC52-833C-E3BE-ADFDC02E22E3}"/>
          </ac:spMkLst>
        </pc:spChg>
      </pc:sldChg>
      <pc:sldChg chg="new add del">
        <pc:chgData name="Mohammed Fasha" userId="cc64f42d-a1a6-4f08-b97b-0c37f877119f" providerId="ADAL" clId="{77FC6523-4817-446C-9BC9-1C2BFBBFCCF3}" dt="2024-08-01T14:12:45.264" v="11" actId="680"/>
        <pc:sldMkLst>
          <pc:docMk/>
          <pc:sldMk cId="3480950165" sldId="498"/>
        </pc:sldMkLst>
      </pc:sldChg>
    </pc:docChg>
  </pc:docChgLst>
  <pc:docChgLst>
    <pc:chgData name="Mohammed Fasha" userId="cc64f42d-a1a6-4f08-b97b-0c37f877119f" providerId="ADAL" clId="{CF3D4213-10A2-43E2-A2F7-D61EB7064221}"/>
    <pc:docChg chg="custSel addSld delSld modSld sldOrd">
      <pc:chgData name="Mohammed Fasha" userId="cc64f42d-a1a6-4f08-b97b-0c37f877119f" providerId="ADAL" clId="{CF3D4213-10A2-43E2-A2F7-D61EB7064221}" dt="2024-07-30T08:48:25.258" v="93" actId="207"/>
      <pc:docMkLst>
        <pc:docMk/>
      </pc:docMkLst>
      <pc:sldChg chg="modSp">
        <pc:chgData name="Mohammed Fasha" userId="cc64f42d-a1a6-4f08-b97b-0c37f877119f" providerId="ADAL" clId="{CF3D4213-10A2-43E2-A2F7-D61EB7064221}" dt="2024-07-30T08:47:37.245" v="86" actId="207"/>
        <pc:sldMkLst>
          <pc:docMk/>
          <pc:sldMk cId="3412111298" sldId="376"/>
        </pc:sldMkLst>
        <pc:spChg chg="mod">
          <ac:chgData name="Mohammed Fasha" userId="cc64f42d-a1a6-4f08-b97b-0c37f877119f" providerId="ADAL" clId="{CF3D4213-10A2-43E2-A2F7-D61EB7064221}" dt="2024-07-30T08:47:37.245" v="86" actId="207"/>
          <ac:spMkLst>
            <pc:docMk/>
            <pc:sldMk cId="3412111298" sldId="376"/>
            <ac:spMk id="4" creationId="{318F74EF-2000-B790-3A4A-939D2E0088E9}"/>
          </ac:spMkLst>
        </pc:spChg>
      </pc:sldChg>
      <pc:sldChg chg="modSp">
        <pc:chgData name="Mohammed Fasha" userId="cc64f42d-a1a6-4f08-b97b-0c37f877119f" providerId="ADAL" clId="{CF3D4213-10A2-43E2-A2F7-D61EB7064221}" dt="2024-07-30T08:47:29.071" v="85" actId="207"/>
        <pc:sldMkLst>
          <pc:docMk/>
          <pc:sldMk cId="711859222" sldId="406"/>
        </pc:sldMkLst>
        <pc:spChg chg="mod">
          <ac:chgData name="Mohammed Fasha" userId="cc64f42d-a1a6-4f08-b97b-0c37f877119f" providerId="ADAL" clId="{CF3D4213-10A2-43E2-A2F7-D61EB7064221}" dt="2024-07-30T08:47:29.071" v="85" actId="207"/>
          <ac:spMkLst>
            <pc:docMk/>
            <pc:sldMk cId="711859222" sldId="406"/>
            <ac:spMk id="2" creationId="{DE8DB31A-FBF2-693E-DC7B-90969B148559}"/>
          </ac:spMkLst>
        </pc:spChg>
      </pc:sldChg>
      <pc:sldChg chg="del ord">
        <pc:chgData name="Mohammed Fasha" userId="cc64f42d-a1a6-4f08-b97b-0c37f877119f" providerId="ADAL" clId="{CF3D4213-10A2-43E2-A2F7-D61EB7064221}" dt="2024-07-30T08:47:13.800" v="84" actId="2696"/>
        <pc:sldMkLst>
          <pc:docMk/>
          <pc:sldMk cId="866578367" sldId="410"/>
        </pc:sldMkLst>
      </pc:sldChg>
      <pc:sldChg chg="add ord">
        <pc:chgData name="Mohammed Fasha" userId="cc64f42d-a1a6-4f08-b97b-0c37f877119f" providerId="ADAL" clId="{CF3D4213-10A2-43E2-A2F7-D61EB7064221}" dt="2024-07-30T08:48:07.548" v="91"/>
        <pc:sldMkLst>
          <pc:docMk/>
          <pc:sldMk cId="1261728788" sldId="410"/>
        </pc:sldMkLst>
      </pc:sldChg>
      <pc:sldChg chg="add del">
        <pc:chgData name="Mohammed Fasha" userId="cc64f42d-a1a6-4f08-b97b-0c37f877119f" providerId="ADAL" clId="{CF3D4213-10A2-43E2-A2F7-D61EB7064221}" dt="2024-07-30T08:47:56.659" v="89" actId="2696"/>
        <pc:sldMkLst>
          <pc:docMk/>
          <pc:sldMk cId="3110835568" sldId="410"/>
        </pc:sldMkLst>
      </pc:sldChg>
      <pc:sldChg chg="modSp">
        <pc:chgData name="Mohammed Fasha" userId="cc64f42d-a1a6-4f08-b97b-0c37f877119f" providerId="ADAL" clId="{CF3D4213-10A2-43E2-A2F7-D61EB7064221}" dt="2024-07-30T08:47:45.289" v="87" actId="207"/>
        <pc:sldMkLst>
          <pc:docMk/>
          <pc:sldMk cId="1440183149" sldId="485"/>
        </pc:sldMkLst>
        <pc:spChg chg="mod">
          <ac:chgData name="Mohammed Fasha" userId="cc64f42d-a1a6-4f08-b97b-0c37f877119f" providerId="ADAL" clId="{CF3D4213-10A2-43E2-A2F7-D61EB7064221}" dt="2024-07-30T08:47:45.289" v="87" actId="207"/>
          <ac:spMkLst>
            <pc:docMk/>
            <pc:sldMk cId="1440183149" sldId="485"/>
            <ac:spMk id="2" creationId="{DB7E3869-90F5-DA28-9D3D-59BFCB407FF2}"/>
          </ac:spMkLst>
        </pc:spChg>
      </pc:sldChg>
      <pc:sldChg chg="modSp">
        <pc:chgData name="Mohammed Fasha" userId="cc64f42d-a1a6-4f08-b97b-0c37f877119f" providerId="ADAL" clId="{CF3D4213-10A2-43E2-A2F7-D61EB7064221}" dt="2024-07-30T08:46:56.944" v="29" actId="207"/>
        <pc:sldMkLst>
          <pc:docMk/>
          <pc:sldMk cId="833725597" sldId="488"/>
        </pc:sldMkLst>
        <pc:spChg chg="mod">
          <ac:chgData name="Mohammed Fasha" userId="cc64f42d-a1a6-4f08-b97b-0c37f877119f" providerId="ADAL" clId="{CF3D4213-10A2-43E2-A2F7-D61EB7064221}" dt="2024-07-30T08:46:56.944" v="29" actId="207"/>
          <ac:spMkLst>
            <pc:docMk/>
            <pc:sldMk cId="833725597" sldId="488"/>
            <ac:spMk id="2" creationId="{DE8DB31A-FBF2-693E-DC7B-90969B148559}"/>
          </ac:spMkLst>
        </pc:spChg>
      </pc:sldChg>
      <pc:sldChg chg="modSp">
        <pc:chgData name="Mohammed Fasha" userId="cc64f42d-a1a6-4f08-b97b-0c37f877119f" providerId="ADAL" clId="{CF3D4213-10A2-43E2-A2F7-D61EB7064221}" dt="2024-07-30T08:46:54.161" v="28" actId="207"/>
        <pc:sldMkLst>
          <pc:docMk/>
          <pc:sldMk cId="4123470834" sldId="489"/>
        </pc:sldMkLst>
        <pc:spChg chg="mod">
          <ac:chgData name="Mohammed Fasha" userId="cc64f42d-a1a6-4f08-b97b-0c37f877119f" providerId="ADAL" clId="{CF3D4213-10A2-43E2-A2F7-D61EB7064221}" dt="2024-07-30T08:46:54.161" v="28" actId="207"/>
          <ac:spMkLst>
            <pc:docMk/>
            <pc:sldMk cId="4123470834" sldId="489"/>
            <ac:spMk id="2" creationId="{DE8DB31A-FBF2-693E-DC7B-90969B148559}"/>
          </ac:spMkLst>
        </pc:spChg>
      </pc:sldChg>
      <pc:sldChg chg="addSp delSp modSp">
        <pc:chgData name="Mohammed Fasha" userId="cc64f42d-a1a6-4f08-b97b-0c37f877119f" providerId="ADAL" clId="{CF3D4213-10A2-43E2-A2F7-D61EB7064221}" dt="2024-07-30T08:46:38.159" v="27" actId="1076"/>
        <pc:sldMkLst>
          <pc:docMk/>
          <pc:sldMk cId="2225061527" sldId="491"/>
        </pc:sldMkLst>
        <pc:spChg chg="mod">
          <ac:chgData name="Mohammed Fasha" userId="cc64f42d-a1a6-4f08-b97b-0c37f877119f" providerId="ADAL" clId="{CF3D4213-10A2-43E2-A2F7-D61EB7064221}" dt="2024-07-30T08:46:02.927" v="20" actId="27636"/>
          <ac:spMkLst>
            <pc:docMk/>
            <pc:sldMk cId="2225061527" sldId="491"/>
            <ac:spMk id="3" creationId="{7E50C08C-AB26-F44D-2071-80CFF436CE46}"/>
          </ac:spMkLst>
        </pc:spChg>
        <pc:spChg chg="add del">
          <ac:chgData name="Mohammed Fasha" userId="cc64f42d-a1a6-4f08-b97b-0c37f877119f" providerId="ADAL" clId="{CF3D4213-10A2-43E2-A2F7-D61EB7064221}" dt="2024-07-30T08:46:07.106" v="22"/>
          <ac:spMkLst>
            <pc:docMk/>
            <pc:sldMk cId="2225061527" sldId="491"/>
            <ac:spMk id="5" creationId="{49349EC0-DA6F-4F2E-8F4A-8AB885BE1B61}"/>
          </ac:spMkLst>
        </pc:spChg>
        <pc:picChg chg="add del mod">
          <ac:chgData name="Mohammed Fasha" userId="cc64f42d-a1a6-4f08-b97b-0c37f877119f" providerId="ADAL" clId="{CF3D4213-10A2-43E2-A2F7-D61EB7064221}" dt="2024-07-30T08:45:04.027" v="5" actId="478"/>
          <ac:picMkLst>
            <pc:docMk/>
            <pc:sldMk cId="2225061527" sldId="491"/>
            <ac:picMk id="4" creationId="{324AA850-ABE0-4A63-91EE-B6B83E297D62}"/>
          </ac:picMkLst>
        </pc:picChg>
        <pc:picChg chg="del">
          <ac:chgData name="Mohammed Fasha" userId="cc64f42d-a1a6-4f08-b97b-0c37f877119f" providerId="ADAL" clId="{CF3D4213-10A2-43E2-A2F7-D61EB7064221}" dt="2024-07-30T08:43:29.887" v="0" actId="478"/>
          <ac:picMkLst>
            <pc:docMk/>
            <pc:sldMk cId="2225061527" sldId="491"/>
            <ac:picMk id="6" creationId="{5226595F-E584-9398-D118-E0F6AF75BE3B}"/>
          </ac:picMkLst>
        </pc:picChg>
        <pc:picChg chg="add mod">
          <ac:chgData name="Mohammed Fasha" userId="cc64f42d-a1a6-4f08-b97b-0c37f877119f" providerId="ADAL" clId="{CF3D4213-10A2-43E2-A2F7-D61EB7064221}" dt="2024-07-30T08:46:38.159" v="27" actId="1076"/>
          <ac:picMkLst>
            <pc:docMk/>
            <pc:sldMk cId="2225061527" sldId="491"/>
            <ac:picMk id="7" creationId="{A49B1725-FDEC-4524-B551-FCDE59E24FDA}"/>
          </ac:picMkLst>
        </pc:picChg>
        <pc:picChg chg="add mod">
          <ac:chgData name="Mohammed Fasha" userId="cc64f42d-a1a6-4f08-b97b-0c37f877119f" providerId="ADAL" clId="{CF3D4213-10A2-43E2-A2F7-D61EB7064221}" dt="2024-07-30T08:45:24.272" v="13" actId="14100"/>
          <ac:picMkLst>
            <pc:docMk/>
            <pc:sldMk cId="2225061527" sldId="491"/>
            <ac:picMk id="1026" creationId="{80030E8B-94D9-43B8-8FB1-F36C20329645}"/>
          </ac:picMkLst>
        </pc:picChg>
      </pc:sldChg>
      <pc:sldChg chg="modSp">
        <pc:chgData name="Mohammed Fasha" userId="cc64f42d-a1a6-4f08-b97b-0c37f877119f" providerId="ADAL" clId="{CF3D4213-10A2-43E2-A2F7-D61EB7064221}" dt="2024-07-30T08:48:25.258" v="93" actId="207"/>
        <pc:sldMkLst>
          <pc:docMk/>
          <pc:sldMk cId="3290660304" sldId="494"/>
        </pc:sldMkLst>
        <pc:spChg chg="mod">
          <ac:chgData name="Mohammed Fasha" userId="cc64f42d-a1a6-4f08-b97b-0c37f877119f" providerId="ADAL" clId="{CF3D4213-10A2-43E2-A2F7-D61EB7064221}" dt="2024-07-30T08:48:25.258" v="93" actId="207"/>
          <ac:spMkLst>
            <pc:docMk/>
            <pc:sldMk cId="3290660304" sldId="494"/>
            <ac:spMk id="2" creationId="{DE8DB31A-FBF2-693E-DC7B-90969B148559}"/>
          </ac:spMkLst>
        </pc:spChg>
      </pc:sldChg>
      <pc:sldChg chg="modSp">
        <pc:chgData name="Mohammed Fasha" userId="cc64f42d-a1a6-4f08-b97b-0c37f877119f" providerId="ADAL" clId="{CF3D4213-10A2-43E2-A2F7-D61EB7064221}" dt="2024-07-30T08:48:22.613" v="92" actId="207"/>
        <pc:sldMkLst>
          <pc:docMk/>
          <pc:sldMk cId="4079654275" sldId="495"/>
        </pc:sldMkLst>
        <pc:spChg chg="mod">
          <ac:chgData name="Mohammed Fasha" userId="cc64f42d-a1a6-4f08-b97b-0c37f877119f" providerId="ADAL" clId="{CF3D4213-10A2-43E2-A2F7-D61EB7064221}" dt="2024-07-30T08:48:22.613" v="92" actId="207"/>
          <ac:spMkLst>
            <pc:docMk/>
            <pc:sldMk cId="4079654275" sldId="495"/>
            <ac:spMk id="2" creationId="{DE8DB31A-FBF2-693E-DC7B-90969B148559}"/>
          </ac:spMkLst>
        </pc:spChg>
      </pc:sldChg>
    </pc:docChg>
  </pc:docChgLst>
  <pc:docChgLst>
    <pc:chgData name="Mohammed Fasha" userId="cc64f42d-a1a6-4f08-b97b-0c37f877119f" providerId="ADAL" clId="{BDE98590-4A1E-4E73-B11E-EFF0D9E423BA}"/>
    <pc:docChg chg="custSel addSld modSld">
      <pc:chgData name="Mohammed Fasha" userId="cc64f42d-a1a6-4f08-b97b-0c37f877119f" providerId="ADAL" clId="{BDE98590-4A1E-4E73-B11E-EFF0D9E423BA}" dt="2024-06-06T11:26:37.549" v="341" actId="20577"/>
      <pc:docMkLst>
        <pc:docMk/>
      </pc:docMkLst>
      <pc:sldChg chg="modSp mod">
        <pc:chgData name="Mohammed Fasha" userId="cc64f42d-a1a6-4f08-b97b-0c37f877119f" providerId="ADAL" clId="{BDE98590-4A1E-4E73-B11E-EFF0D9E423BA}" dt="2024-06-06T11:26:37.549" v="341" actId="20577"/>
        <pc:sldMkLst>
          <pc:docMk/>
          <pc:sldMk cId="2976191511" sldId="393"/>
        </pc:sldMkLst>
        <pc:spChg chg="mod">
          <ac:chgData name="Mohammed Fasha" userId="cc64f42d-a1a6-4f08-b97b-0c37f877119f" providerId="ADAL" clId="{BDE98590-4A1E-4E73-B11E-EFF0D9E423BA}" dt="2024-06-06T11:26:37.549" v="341" actId="20577"/>
          <ac:spMkLst>
            <pc:docMk/>
            <pc:sldMk cId="2976191511" sldId="393"/>
            <ac:spMk id="3" creationId="{87D01EFB-ECF0-B722-C694-8F0CF19AD94D}"/>
          </ac:spMkLst>
        </pc:spChg>
      </pc:sldChg>
      <pc:sldChg chg="addSp delSp modSp new mod modClrScheme chgLayout">
        <pc:chgData name="Mohammed Fasha" userId="cc64f42d-a1a6-4f08-b97b-0c37f877119f" providerId="ADAL" clId="{BDE98590-4A1E-4E73-B11E-EFF0D9E423BA}" dt="2024-05-18T14:50:18.046" v="6" actId="1076"/>
        <pc:sldMkLst>
          <pc:docMk/>
          <pc:sldMk cId="1501311303" sldId="496"/>
        </pc:sldMkLst>
        <pc:spChg chg="del">
          <ac:chgData name="Mohammed Fasha" userId="cc64f42d-a1a6-4f08-b97b-0c37f877119f" providerId="ADAL" clId="{BDE98590-4A1E-4E73-B11E-EFF0D9E423BA}" dt="2024-05-18T14:50:10.938" v="2" actId="700"/>
          <ac:spMkLst>
            <pc:docMk/>
            <pc:sldMk cId="1501311303" sldId="496"/>
            <ac:spMk id="2" creationId="{D2CEE17A-DDA4-0B5C-B50D-889970C3AE9A}"/>
          </ac:spMkLst>
        </pc:spChg>
        <pc:spChg chg="del">
          <ac:chgData name="Mohammed Fasha" userId="cc64f42d-a1a6-4f08-b97b-0c37f877119f" providerId="ADAL" clId="{BDE98590-4A1E-4E73-B11E-EFF0D9E423BA}" dt="2024-05-18T14:50:05.577" v="1"/>
          <ac:spMkLst>
            <pc:docMk/>
            <pc:sldMk cId="1501311303" sldId="496"/>
            <ac:spMk id="3" creationId="{E4FD7E05-4330-DB34-2C71-CB36AF65F804}"/>
          </ac:spMkLst>
        </pc:spChg>
        <pc:picChg chg="add mod ord">
          <ac:chgData name="Mohammed Fasha" userId="cc64f42d-a1a6-4f08-b97b-0c37f877119f" providerId="ADAL" clId="{BDE98590-4A1E-4E73-B11E-EFF0D9E423BA}" dt="2024-05-18T14:50:18.046" v="6" actId="1076"/>
          <ac:picMkLst>
            <pc:docMk/>
            <pc:sldMk cId="1501311303" sldId="496"/>
            <ac:picMk id="4" creationId="{F876EE48-736B-0B05-3579-CE389267CB37}"/>
          </ac:picMkLst>
        </pc:picChg>
      </pc:sldChg>
    </pc:docChg>
  </pc:docChgLst>
  <pc:docChgLst>
    <pc:chgData name="Mohammed Fasha" userId="cc64f42d-a1a6-4f08-b97b-0c37f877119f" providerId="ADAL" clId="{9ABD0436-FDF0-4062-B2C3-9662B75EB7E1}"/>
    <pc:docChg chg="custSel modMainMaster">
      <pc:chgData name="Mohammed Fasha" userId="cc64f42d-a1a6-4f08-b97b-0c37f877119f" providerId="ADAL" clId="{9ABD0436-FDF0-4062-B2C3-9662B75EB7E1}" dt="2024-11-09T05:19:55.483" v="1"/>
      <pc:docMkLst>
        <pc:docMk/>
      </pc:docMkLst>
      <pc:sldMasterChg chg="addSp delSp modSp mod">
        <pc:chgData name="Mohammed Fasha" userId="cc64f42d-a1a6-4f08-b97b-0c37f877119f" providerId="ADAL" clId="{9ABD0436-FDF0-4062-B2C3-9662B75EB7E1}" dt="2024-11-09T05:19:55.483" v="1"/>
        <pc:sldMasterMkLst>
          <pc:docMk/>
          <pc:sldMasterMk cId="742811419" sldId="2147483648"/>
        </pc:sldMasterMkLst>
        <pc:picChg chg="add mod">
          <ac:chgData name="Mohammed Fasha" userId="cc64f42d-a1a6-4f08-b97b-0c37f877119f" providerId="ADAL" clId="{9ABD0436-FDF0-4062-B2C3-9662B75EB7E1}" dt="2024-11-09T05:19:55.483" v="1"/>
          <ac:picMkLst>
            <pc:docMk/>
            <pc:sldMasterMk cId="742811419" sldId="2147483648"/>
            <ac:picMk id="8" creationId="{2583767A-8773-9660-BB8B-8D845F07E37B}"/>
          </ac:picMkLst>
        </pc:picChg>
        <pc:picChg chg="del">
          <ac:chgData name="Mohammed Fasha" userId="cc64f42d-a1a6-4f08-b97b-0c37f877119f" providerId="ADAL" clId="{9ABD0436-FDF0-4062-B2C3-9662B75EB7E1}" dt="2024-11-09T05:07:56.411" v="0" actId="478"/>
          <ac:picMkLst>
            <pc:docMk/>
            <pc:sldMasterMk cId="742811419" sldId="2147483648"/>
            <ac:picMk id="8" creationId="{C509A92F-6EF2-B7BB-1C63-C6812B835CF8}"/>
          </ac:picMkLst>
        </pc:picChg>
      </pc:sldMasterChg>
    </pc:docChg>
  </pc:docChgLst>
  <pc:docChgLst>
    <pc:chgData name="Mohammed Fasha" userId="cc64f42d-a1a6-4f08-b97b-0c37f877119f" providerId="ADAL" clId="{920E18C2-7C4F-4BE5-977B-AACD87AF63EB}"/>
    <pc:docChg chg="custSel modSld">
      <pc:chgData name="Mohammed Fasha" userId="cc64f42d-a1a6-4f08-b97b-0c37f877119f" providerId="ADAL" clId="{920E18C2-7C4F-4BE5-977B-AACD87AF63EB}" dt="2024-10-15T02:27:03.488" v="0" actId="478"/>
      <pc:docMkLst>
        <pc:docMk/>
      </pc:docMkLst>
      <pc:sldChg chg="delSp mod">
        <pc:chgData name="Mohammed Fasha" userId="cc64f42d-a1a6-4f08-b97b-0c37f877119f" providerId="ADAL" clId="{920E18C2-7C4F-4BE5-977B-AACD87AF63EB}" dt="2024-10-15T02:27:03.488" v="0" actId="478"/>
        <pc:sldMkLst>
          <pc:docMk/>
          <pc:sldMk cId="1489447582" sldId="455"/>
        </pc:sldMkLst>
        <pc:spChg chg="del">
          <ac:chgData name="Mohammed Fasha" userId="cc64f42d-a1a6-4f08-b97b-0c37f877119f" providerId="ADAL" clId="{920E18C2-7C4F-4BE5-977B-AACD87AF63EB}" dt="2024-10-15T02:27:03.488" v="0" actId="478"/>
          <ac:spMkLst>
            <pc:docMk/>
            <pc:sldMk cId="1489447582" sldId="455"/>
            <ac:spMk id="7" creationId="{FD190324-E495-4100-4909-F24AF7004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3767A-8773-9660-BB8B-8D845F07E37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92622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/>
            </a:br>
            <a:r>
              <a:rPr lang="en-US" sz="3600" dirty="0"/>
              <a:t>Introduction to </a:t>
            </a:r>
            <a:r>
              <a:rPr lang="en-US" sz="3600"/>
              <a:t>Large Language Models</a:t>
            </a:r>
            <a:endParaRPr lang="en-US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DFA5-1BF5-6812-0FC6-37B4CE0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825C-6F88-A7DC-B380-8F17C7E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/>
            <a:r>
              <a:rPr lang="en-US" sz="2400" b="0" u="none" strike="noStrike" baseline="0" dirty="0">
                <a:latin typeface="Calibri (Body)"/>
                <a:cs typeface="Times New Roman" panose="02020603050405020304" pitchFamily="18" charset="0"/>
              </a:rPr>
              <a:t>Language AI refers to a subfield of AI that focuses on developing technologies capable of understanding, processing, and generating human language. </a:t>
            </a:r>
          </a:p>
          <a:p>
            <a:pPr marL="228600" lvl="1"/>
            <a:r>
              <a:rPr lang="en-US" sz="2400" b="0" u="none" strike="noStrike" baseline="0" dirty="0">
                <a:latin typeface="Calibri (Body)"/>
                <a:cs typeface="Times New Roman" panose="02020603050405020304" pitchFamily="18" charset="0"/>
              </a:rPr>
              <a:t>The term Language AI can often be used interchangeably with natural language processing (NLP) with the continued success of machine learning methods in tackling language processing problems.</a:t>
            </a:r>
          </a:p>
          <a:p>
            <a:pPr marL="228600" lvl="1"/>
            <a:r>
              <a:rPr lang="en-US" sz="2400" b="0" u="none" strike="noStrike" baseline="0" dirty="0">
                <a:latin typeface="Calibri (Body)"/>
                <a:cs typeface="Times New Roman" panose="02020603050405020304" pitchFamily="18" charset="0"/>
              </a:rPr>
              <a:t>Language is a tricky concept for computers. Text is unstructured in nature and loses its meaning when represented by zeros and ones (individual characters). </a:t>
            </a:r>
          </a:p>
        </p:txBody>
      </p:sp>
    </p:spTree>
    <p:extLst>
      <p:ext uri="{BB962C8B-B14F-4D97-AF65-F5344CB8AC3E}">
        <p14:creationId xmlns:p14="http://schemas.microsoft.com/office/powerpoint/2010/main" val="2665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CE8F-70F8-320A-C5D5-B8F7B48B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Recent History of Language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89E8-2F36-16ED-07ED-24F170B4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result, throughout the history of Language AI, there has been a large focus on representing language in a structured manner so that it can more easily be used by computers.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063B-4C77-BECF-ABFF-EAF8A3B8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48" y="3552987"/>
            <a:ext cx="6754303" cy="28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591C-2FB8-BA78-AAC0-9A154AD3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153D-56EF-27EA-C3FC-B51436E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2943484"/>
          </a:xfrm>
        </p:spPr>
        <p:txBody>
          <a:bodyPr>
            <a:normAutofit/>
          </a:bodyPr>
          <a:lstStyle/>
          <a:p>
            <a:r>
              <a:rPr lang="en-US" dirty="0"/>
              <a:t>bag-of-words is an old method for representing unstructured text.2 It was first mentioned around the 1950s but became popular around the 2000s.</a:t>
            </a:r>
          </a:p>
          <a:p>
            <a:r>
              <a:rPr lang="en-US" dirty="0"/>
              <a:t>Bag-of-words works as follows: let’s assume that we have two sentences for which we want to create numerical representations. </a:t>
            </a:r>
          </a:p>
          <a:p>
            <a:r>
              <a:rPr lang="en-US" dirty="0"/>
              <a:t>The first step of the bag-of-words model is tokenization, the process of splitting up the sentences into individual words or </a:t>
            </a:r>
            <a:r>
              <a:rPr lang="en-US" dirty="0" err="1"/>
              <a:t>subwords</a:t>
            </a:r>
            <a:r>
              <a:rPr lang="en-US" dirty="0"/>
              <a:t> (tokens), as illustrated in figure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BD325-2823-D105-5B9C-280FB270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60" y="4809769"/>
            <a:ext cx="543207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3B1-CB1F-1DEF-3F83-02C3B5C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EAF6-16E3-EFAA-3C98-80071150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582883"/>
          </a:xfrm>
        </p:spPr>
        <p:txBody>
          <a:bodyPr/>
          <a:lstStyle/>
          <a:p>
            <a:r>
              <a:rPr lang="en-US" dirty="0"/>
              <a:t>After tokenization, we combine all unique words from each sentence to create a </a:t>
            </a:r>
            <a:r>
              <a:rPr lang="en-US" b="1" dirty="0"/>
              <a:t>vocabulary</a:t>
            </a:r>
            <a:r>
              <a:rPr lang="en-US" dirty="0"/>
              <a:t> that we can use to represent the sentences.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2256-0C69-9617-7452-6EB18021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60" y="3613356"/>
            <a:ext cx="5432079" cy="26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55D3-8510-5A7E-3A19-B93F66C8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FC45-D081-1C27-10FD-C34043D3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2276058"/>
          </a:xfrm>
        </p:spPr>
        <p:txBody>
          <a:bodyPr/>
          <a:lstStyle/>
          <a:p>
            <a:r>
              <a:rPr lang="en-US" dirty="0"/>
              <a:t>Using our vocabulary, we simply count how often a word in each sentence appears, quite literally creating a bag of words. </a:t>
            </a:r>
          </a:p>
          <a:p>
            <a:r>
              <a:rPr lang="en-US" dirty="0"/>
              <a:t>As a result, a bag-of-words model aims to create representations of text in the form of numbers, also called vectors or vector representations, observed in the figure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32CBB-AB27-8EB9-F873-0E0617B2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4" y="3642611"/>
            <a:ext cx="6245712" cy="30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9DEF-E2D9-9FF9-420A-84368DF3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6850-9C50-C374-F50B-C447AAE4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297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Office Theme</vt:lpstr>
      <vt:lpstr>307307 Introduction to Large Language Models</vt:lpstr>
      <vt:lpstr>Language AI</vt:lpstr>
      <vt:lpstr>A Recent History of Language AI</vt:lpstr>
      <vt:lpstr>Bag of Words</vt:lpstr>
      <vt:lpstr>Bag of Words</vt:lpstr>
      <vt:lpstr>Bag of 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841</cp:revision>
  <dcterms:created xsi:type="dcterms:W3CDTF">2023-03-26T11:17:23Z</dcterms:created>
  <dcterms:modified xsi:type="dcterms:W3CDTF">2025-02-24T15:43:18Z</dcterms:modified>
</cp:coreProperties>
</file>