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30.jpg" ContentType="image/jpg"/>
  <Override PartName="/ppt/media/image31.jpg" ContentType="image/jpg"/>
  <Override PartName="/ppt/media/image34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455" r:id="rId2"/>
    <p:sldId id="588" r:id="rId3"/>
    <p:sldId id="535" r:id="rId4"/>
    <p:sldId id="559" r:id="rId5"/>
    <p:sldId id="576" r:id="rId6"/>
    <p:sldId id="561" r:id="rId7"/>
    <p:sldId id="562" r:id="rId8"/>
    <p:sldId id="563" r:id="rId9"/>
    <p:sldId id="564" r:id="rId10"/>
    <p:sldId id="565" r:id="rId11"/>
    <p:sldId id="568" r:id="rId12"/>
    <p:sldId id="569" r:id="rId13"/>
    <p:sldId id="570" r:id="rId14"/>
    <p:sldId id="571" r:id="rId15"/>
    <p:sldId id="566" r:id="rId16"/>
    <p:sldId id="573" r:id="rId17"/>
    <p:sldId id="572" r:id="rId18"/>
    <p:sldId id="567" r:id="rId19"/>
    <p:sldId id="575" r:id="rId20"/>
    <p:sldId id="589" r:id="rId21"/>
    <p:sldId id="538" r:id="rId22"/>
    <p:sldId id="590" r:id="rId23"/>
    <p:sldId id="539" r:id="rId24"/>
    <p:sldId id="531" r:id="rId25"/>
    <p:sldId id="516" r:id="rId26"/>
    <p:sldId id="517" r:id="rId27"/>
    <p:sldId id="518" r:id="rId28"/>
    <p:sldId id="533" r:id="rId29"/>
    <p:sldId id="519" r:id="rId30"/>
    <p:sldId id="534" r:id="rId31"/>
    <p:sldId id="520" r:id="rId32"/>
    <p:sldId id="521" r:id="rId33"/>
    <p:sldId id="522" r:id="rId34"/>
    <p:sldId id="523" r:id="rId35"/>
    <p:sldId id="577" r:id="rId36"/>
    <p:sldId id="257" r:id="rId37"/>
    <p:sldId id="259" r:id="rId38"/>
    <p:sldId id="578" r:id="rId39"/>
    <p:sldId id="579" r:id="rId40"/>
    <p:sldId id="580" r:id="rId41"/>
    <p:sldId id="263" r:id="rId42"/>
    <p:sldId id="581" r:id="rId43"/>
    <p:sldId id="265" r:id="rId44"/>
    <p:sldId id="266" r:id="rId45"/>
    <p:sldId id="267" r:id="rId46"/>
    <p:sldId id="268" r:id="rId47"/>
    <p:sldId id="269" r:id="rId48"/>
    <p:sldId id="270" r:id="rId49"/>
    <p:sldId id="27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337916-DDC2-1069-E985-5508FA0D34A7}" v="432" dt="2025-04-19T18:32:32.924"/>
    <p1510:client id="{E5645173-9704-44B4-82F5-EF2938BAEEFE}" v="114" dt="2025-04-20T03:27:27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047E1049-E75F-4C78-9C34-7E3C772A0EAF}"/>
    <pc:docChg chg="undo redo custSel addSld delSld modSld sldOrd">
      <pc:chgData name="Mohammed Fasha" userId="cc64f42d-a1a6-4f08-b97b-0c37f877119f" providerId="ADAL" clId="{047E1049-E75F-4C78-9C34-7E3C772A0EAF}" dt="2025-04-06T04:41:41.157" v="711" actId="6549"/>
      <pc:docMkLst>
        <pc:docMk/>
      </pc:docMkLst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934860174" sldId="28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416776941" sldId="28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79225657" sldId="29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88001872" sldId="291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93373019" sldId="29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05675678" sldId="29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28619254" sldId="29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48889151" sldId="29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751924142" sldId="29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59989136" sldId="29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21443450" sldId="29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76231676" sldId="30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20554975" sldId="30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95738023" sldId="30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663359" sldId="30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5004230" sldId="30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89879719" sldId="30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85033" sldId="309"/>
        </pc:sldMkLst>
      </pc:sldChg>
      <pc:sldChg chg="modSp mod">
        <pc:chgData name="Mohammed Fasha" userId="cc64f42d-a1a6-4f08-b97b-0c37f877119f" providerId="ADAL" clId="{047E1049-E75F-4C78-9C34-7E3C772A0EAF}" dt="2025-04-03T03:46:21.702" v="1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047E1049-E75F-4C78-9C34-7E3C772A0EAF}" dt="2025-04-03T03:46:21.702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282942957" sldId="456"/>
        </pc:sldMkLst>
      </pc:sldChg>
      <pc:sldChg chg="modSp new mod ord">
        <pc:chgData name="Mohammed Fasha" userId="cc64f42d-a1a6-4f08-b97b-0c37f877119f" providerId="ADAL" clId="{047E1049-E75F-4C78-9C34-7E3C772A0EAF}" dt="2025-04-04T02:51:23.023" v="364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674895679" sldId="457"/>
        </pc:sldMkLst>
      </pc:sldChg>
      <pc:sldChg chg="modSp add mod ord">
        <pc:chgData name="Mohammed Fasha" userId="cc64f42d-a1a6-4f08-b97b-0c37f877119f" providerId="ADAL" clId="{047E1049-E75F-4C78-9C34-7E3C772A0EAF}" dt="2025-04-04T02:51:31.179" v="366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292514151" sldId="458"/>
        </pc:sldMkLst>
      </pc:sldChg>
      <pc:sldChg chg="addSp modSp add mod ord">
        <pc:chgData name="Mohammed Fasha" userId="cc64f42d-a1a6-4f08-b97b-0c37f877119f" providerId="ADAL" clId="{047E1049-E75F-4C78-9C34-7E3C772A0EAF}" dt="2025-04-04T02:51:53.944" v="370"/>
        <pc:sldMkLst>
          <pc:docMk/>
          <pc:sldMk cId="3444919817" sldId="458"/>
        </pc:sldMkLst>
      </pc:sldChg>
      <pc:sldChg chg="modSp add mod">
        <pc:chgData name="Mohammed Fasha" userId="cc64f42d-a1a6-4f08-b97b-0c37f877119f" providerId="ADAL" clId="{047E1049-E75F-4C78-9C34-7E3C772A0EAF}" dt="2025-04-03T03:47:46.048" v="34" actId="27636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675936543" sldId="459"/>
        </pc:sldMkLst>
      </pc:sldChg>
      <pc:sldChg chg="modSp add mod">
        <pc:chgData name="Mohammed Fasha" userId="cc64f42d-a1a6-4f08-b97b-0c37f877119f" providerId="ADAL" clId="{047E1049-E75F-4C78-9C34-7E3C772A0EAF}" dt="2025-04-03T03:48:13.085" v="53" actId="27636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819366188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47418909" sldId="461"/>
        </pc:sldMkLst>
      </pc:sldChg>
      <pc:sldChg chg="modSp add mod">
        <pc:chgData name="Mohammed Fasha" userId="cc64f42d-a1a6-4f08-b97b-0c37f877119f" providerId="ADAL" clId="{047E1049-E75F-4C78-9C34-7E3C772A0EAF}" dt="2025-04-03T03:48:22.541" v="61" actId="27636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157240725" sldId="462"/>
        </pc:sldMkLst>
      </pc:sldChg>
      <pc:sldChg chg="modSp add mod ord">
        <pc:chgData name="Mohammed Fasha" userId="cc64f42d-a1a6-4f08-b97b-0c37f877119f" providerId="ADAL" clId="{047E1049-E75F-4C78-9C34-7E3C772A0EAF}" dt="2025-04-03T03:47:59.704" v="42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17340595" sldId="463"/>
        </pc:sldMkLst>
      </pc:sldChg>
      <pc:sldChg chg="addSp modSp add mod">
        <pc:chgData name="Mohammed Fasha" userId="cc64f42d-a1a6-4f08-b97b-0c37f877119f" providerId="ADAL" clId="{047E1049-E75F-4C78-9C34-7E3C772A0EAF}" dt="2025-04-03T03:48:42.512" v="69" actId="27636"/>
        <pc:sldMkLst>
          <pc:docMk/>
          <pc:sldMk cId="3692114030" sldId="463"/>
        </pc:sldMkLst>
      </pc:sldChg>
      <pc:sldChg chg="modSp add mod">
        <pc:chgData name="Mohammed Fasha" userId="cc64f42d-a1a6-4f08-b97b-0c37f877119f" providerId="ADAL" clId="{047E1049-E75F-4C78-9C34-7E3C772A0EAF}" dt="2025-04-03T03:48:52.922" v="77" actId="27636"/>
        <pc:sldMkLst>
          <pc:docMk/>
          <pc:sldMk cId="397173976" sldId="46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75381745" sldId="464"/>
        </pc:sldMkLst>
      </pc:sldChg>
      <pc:sldChg chg="modSp add mod">
        <pc:chgData name="Mohammed Fasha" userId="cc64f42d-a1a6-4f08-b97b-0c37f877119f" providerId="ADAL" clId="{047E1049-E75F-4C78-9C34-7E3C772A0EAF}" dt="2025-04-03T03:49:26.553" v="95" actId="27636"/>
        <pc:sldMkLst>
          <pc:docMk/>
          <pc:sldMk cId="796753985" sldId="46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195523681" sldId="465"/>
        </pc:sldMkLst>
      </pc:sldChg>
      <pc:sldChg chg="modSp add mod">
        <pc:chgData name="Mohammed Fasha" userId="cc64f42d-a1a6-4f08-b97b-0c37f877119f" providerId="ADAL" clId="{047E1049-E75F-4C78-9C34-7E3C772A0EAF}" dt="2025-04-03T03:49:52.425" v="110" actId="27636"/>
        <pc:sldMkLst>
          <pc:docMk/>
          <pc:sldMk cId="1695077877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047127300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83967706" sldId="467"/>
        </pc:sldMkLst>
      </pc:sldChg>
      <pc:sldChg chg="modSp add mod">
        <pc:chgData name="Mohammed Fasha" userId="cc64f42d-a1a6-4f08-b97b-0c37f877119f" providerId="ADAL" clId="{047E1049-E75F-4C78-9C34-7E3C772A0EAF}" dt="2025-04-03T03:50:04.387" v="118" actId="27636"/>
        <pc:sldMkLst>
          <pc:docMk/>
          <pc:sldMk cId="3550307506" sldId="467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49:12.860" v="87" actId="27636"/>
        <pc:sldMkLst>
          <pc:docMk/>
          <pc:sldMk cId="3037053525" sldId="468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61654258" sldId="468"/>
        </pc:sldMkLst>
      </pc:sldChg>
      <pc:sldChg chg="modSp add mod">
        <pc:chgData name="Mohammed Fasha" userId="cc64f42d-a1a6-4f08-b97b-0c37f877119f" providerId="ADAL" clId="{047E1049-E75F-4C78-9C34-7E3C772A0EAF}" dt="2025-04-03T03:50:20.247" v="126" actId="27636"/>
        <pc:sldMkLst>
          <pc:docMk/>
          <pc:sldMk cId="1747260327" sldId="46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175348861" sldId="469"/>
        </pc:sldMkLst>
      </pc:sldChg>
      <pc:sldChg chg="modSp add mod">
        <pc:chgData name="Mohammed Fasha" userId="cc64f42d-a1a6-4f08-b97b-0c37f877119f" providerId="ADAL" clId="{047E1049-E75F-4C78-9C34-7E3C772A0EAF}" dt="2025-04-03T03:50:34.128" v="133" actId="27636"/>
        <pc:sldMkLst>
          <pc:docMk/>
          <pc:sldMk cId="2869808375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988183144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572681964" sldId="471"/>
        </pc:sldMkLst>
      </pc:sldChg>
      <pc:sldChg chg="modSp add mod">
        <pc:chgData name="Mohammed Fasha" userId="cc64f42d-a1a6-4f08-b97b-0c37f877119f" providerId="ADAL" clId="{047E1049-E75F-4C78-9C34-7E3C772A0EAF}" dt="2025-04-03T03:50:47.771" v="141" actId="27636"/>
        <pc:sldMkLst>
          <pc:docMk/>
          <pc:sldMk cId="3417884614" sldId="471"/>
        </pc:sldMkLst>
      </pc:sldChg>
      <pc:sldChg chg="modSp add mod">
        <pc:chgData name="Mohammed Fasha" userId="cc64f42d-a1a6-4f08-b97b-0c37f877119f" providerId="ADAL" clId="{047E1049-E75F-4C78-9C34-7E3C772A0EAF}" dt="2025-04-03T03:51:00.974" v="149" actId="27636"/>
        <pc:sldMkLst>
          <pc:docMk/>
          <pc:sldMk cId="3101782170" sldId="47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385747305" sldId="473"/>
        </pc:sldMkLst>
      </pc:sldChg>
      <pc:sldChg chg="modSp add mod">
        <pc:chgData name="Mohammed Fasha" userId="cc64f42d-a1a6-4f08-b97b-0c37f877119f" providerId="ADAL" clId="{047E1049-E75F-4C78-9C34-7E3C772A0EAF}" dt="2025-04-03T03:51:44.543" v="204" actId="27636"/>
        <pc:sldMkLst>
          <pc:docMk/>
          <pc:sldMk cId="3816827401" sldId="473"/>
        </pc:sldMkLst>
      </pc:sldChg>
      <pc:sldChg chg="modSp add mod">
        <pc:chgData name="Mohammed Fasha" userId="cc64f42d-a1a6-4f08-b97b-0c37f877119f" providerId="ADAL" clId="{047E1049-E75F-4C78-9C34-7E3C772A0EAF}" dt="2025-04-03T03:56:44.767" v="316" actId="27636"/>
        <pc:sldMkLst>
          <pc:docMk/>
          <pc:sldMk cId="1739290896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939766790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489896525" sldId="475"/>
        </pc:sldMkLst>
      </pc:sldChg>
      <pc:sldChg chg="addSp modSp add mod">
        <pc:chgData name="Mohammed Fasha" userId="cc64f42d-a1a6-4f08-b97b-0c37f877119f" providerId="ADAL" clId="{047E1049-E75F-4C78-9C34-7E3C772A0EAF}" dt="2025-04-03T03:57:23.080" v="345" actId="27636"/>
        <pc:sldMkLst>
          <pc:docMk/>
          <pc:sldMk cId="2226513235" sldId="475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1:27.265" v="189" actId="20577"/>
        <pc:sldMkLst>
          <pc:docMk/>
          <pc:sldMk cId="3909279172" sldId="476"/>
        </pc:sldMkLst>
      </pc:sldChg>
      <pc:sldChg chg="modSp add mod">
        <pc:chgData name="Mohammed Fasha" userId="cc64f42d-a1a6-4f08-b97b-0c37f877119f" providerId="ADAL" clId="{047E1049-E75F-4C78-9C34-7E3C772A0EAF}" dt="2025-04-03T03:51:56.048" v="212" actId="27636"/>
        <pc:sldMkLst>
          <pc:docMk/>
          <pc:sldMk cId="819841267" sldId="477"/>
        </pc:sldMkLst>
      </pc:sldChg>
      <pc:sldChg chg="addSp modSp add mod">
        <pc:chgData name="Mohammed Fasha" userId="cc64f42d-a1a6-4f08-b97b-0c37f877119f" providerId="ADAL" clId="{047E1049-E75F-4C78-9C34-7E3C772A0EAF}" dt="2025-04-03T03:53:56.061" v="268" actId="27636"/>
        <pc:sldMkLst>
          <pc:docMk/>
          <pc:sldMk cId="2214073972" sldId="478"/>
        </pc:sldMkLst>
      </pc:sldChg>
      <pc:sldChg chg="modSp add mod">
        <pc:chgData name="Mohammed Fasha" userId="cc64f42d-a1a6-4f08-b97b-0c37f877119f" providerId="ADAL" clId="{047E1049-E75F-4C78-9C34-7E3C772A0EAF}" dt="2025-04-03T03:52:30.959" v="230" actId="27636"/>
        <pc:sldMkLst>
          <pc:docMk/>
          <pc:sldMk cId="3156073132" sldId="479"/>
        </pc:sldMkLst>
      </pc:sldChg>
      <pc:sldChg chg="modSp add mod">
        <pc:chgData name="Mohammed Fasha" userId="cc64f42d-a1a6-4f08-b97b-0c37f877119f" providerId="ADAL" clId="{047E1049-E75F-4C78-9C34-7E3C772A0EAF}" dt="2025-04-03T03:52:41.270" v="238" actId="27636"/>
        <pc:sldMkLst>
          <pc:docMk/>
          <pc:sldMk cId="3580460315" sldId="480"/>
        </pc:sldMkLst>
      </pc:sldChg>
      <pc:sldChg chg="addSp modSp add mod">
        <pc:chgData name="Mohammed Fasha" userId="cc64f42d-a1a6-4f08-b97b-0c37f877119f" providerId="ADAL" clId="{047E1049-E75F-4C78-9C34-7E3C772A0EAF}" dt="2025-04-03T03:53:33.580" v="261" actId="27636"/>
        <pc:sldMkLst>
          <pc:docMk/>
          <pc:sldMk cId="1703340959" sldId="481"/>
        </pc:sldMkLst>
      </pc:sldChg>
      <pc:sldChg chg="modSp add mod">
        <pc:chgData name="Mohammed Fasha" userId="cc64f42d-a1a6-4f08-b97b-0c37f877119f" providerId="ADAL" clId="{047E1049-E75F-4C78-9C34-7E3C772A0EAF}" dt="2025-04-03T03:56:04.672" v="277" actId="27636"/>
        <pc:sldMkLst>
          <pc:docMk/>
          <pc:sldMk cId="2888335997" sldId="482"/>
        </pc:sldMkLst>
      </pc:sldChg>
      <pc:sldChg chg="modSp add mod">
        <pc:chgData name="Mohammed Fasha" userId="cc64f42d-a1a6-4f08-b97b-0c37f877119f" providerId="ADAL" clId="{047E1049-E75F-4C78-9C34-7E3C772A0EAF}" dt="2025-04-03T03:56:33.805" v="308" actId="27636"/>
        <pc:sldMkLst>
          <pc:docMk/>
          <pc:sldMk cId="793646111" sldId="483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6:17.371" v="300" actId="20577"/>
        <pc:sldMkLst>
          <pc:docMk/>
          <pc:sldMk cId="1303499855" sldId="484"/>
        </pc:sldMkLst>
      </pc:sldChg>
      <pc:sldChg chg="modSp new mod">
        <pc:chgData name="Mohammed Fasha" userId="cc64f42d-a1a6-4f08-b97b-0c37f877119f" providerId="ADAL" clId="{047E1049-E75F-4C78-9C34-7E3C772A0EAF}" dt="2025-04-03T03:57:40.106" v="353" actId="27636"/>
        <pc:sldMkLst>
          <pc:docMk/>
          <pc:sldMk cId="785969896" sldId="485"/>
        </pc:sldMkLst>
      </pc:sldChg>
      <pc:sldChg chg="modSp add mod">
        <pc:chgData name="Mohammed Fasha" userId="cc64f42d-a1a6-4f08-b97b-0c37f877119f" providerId="ADAL" clId="{047E1049-E75F-4C78-9C34-7E3C772A0EAF}" dt="2025-04-03T03:57:51.517" v="360" actId="27636"/>
        <pc:sldMkLst>
          <pc:docMk/>
          <pc:sldMk cId="603445561" sldId="486"/>
        </pc:sldMkLst>
      </pc:sldChg>
      <pc:sldChg chg="add">
        <pc:chgData name="Mohammed Fasha" userId="cc64f42d-a1a6-4f08-b97b-0c37f877119f" providerId="ADAL" clId="{047E1049-E75F-4C78-9C34-7E3C772A0EAF}" dt="2025-04-03T03:57:03.698" v="327"/>
        <pc:sldMkLst>
          <pc:docMk/>
          <pc:sldMk cId="606504269" sldId="487"/>
        </pc:sldMkLst>
      </pc:sldChg>
      <pc:sldChg chg="add">
        <pc:chgData name="Mohammed Fasha" userId="cc64f42d-a1a6-4f08-b97b-0c37f877119f" providerId="ADAL" clId="{047E1049-E75F-4C78-9C34-7E3C772A0EAF}" dt="2025-04-03T03:57:03.721" v="328"/>
        <pc:sldMkLst>
          <pc:docMk/>
          <pc:sldMk cId="1776267863" sldId="488"/>
        </pc:sldMkLst>
      </pc:sldChg>
      <pc:sldChg chg="add">
        <pc:chgData name="Mohammed Fasha" userId="cc64f42d-a1a6-4f08-b97b-0c37f877119f" providerId="ADAL" clId="{047E1049-E75F-4C78-9C34-7E3C772A0EAF}" dt="2025-04-03T03:57:03.766" v="329"/>
        <pc:sldMkLst>
          <pc:docMk/>
          <pc:sldMk cId="97648898" sldId="489"/>
        </pc:sldMkLst>
      </pc:sldChg>
      <pc:sldChg chg="add">
        <pc:chgData name="Mohammed Fasha" userId="cc64f42d-a1a6-4f08-b97b-0c37f877119f" providerId="ADAL" clId="{047E1049-E75F-4C78-9C34-7E3C772A0EAF}" dt="2025-04-03T03:57:03.798" v="330"/>
        <pc:sldMkLst>
          <pc:docMk/>
          <pc:sldMk cId="906636920" sldId="490"/>
        </pc:sldMkLst>
      </pc:sldChg>
      <pc:sldChg chg="add">
        <pc:chgData name="Mohammed Fasha" userId="cc64f42d-a1a6-4f08-b97b-0c37f877119f" providerId="ADAL" clId="{047E1049-E75F-4C78-9C34-7E3C772A0EAF}" dt="2025-04-03T03:57:03.829" v="331"/>
        <pc:sldMkLst>
          <pc:docMk/>
          <pc:sldMk cId="378929050" sldId="491"/>
        </pc:sldMkLst>
      </pc:sldChg>
      <pc:sldChg chg="add">
        <pc:chgData name="Mohammed Fasha" userId="cc64f42d-a1a6-4f08-b97b-0c37f877119f" providerId="ADAL" clId="{047E1049-E75F-4C78-9C34-7E3C772A0EAF}" dt="2025-04-03T03:57:03.863" v="332"/>
        <pc:sldMkLst>
          <pc:docMk/>
          <pc:sldMk cId="1449280576" sldId="492"/>
        </pc:sldMkLst>
      </pc:sldChg>
      <pc:sldChg chg="add">
        <pc:chgData name="Mohammed Fasha" userId="cc64f42d-a1a6-4f08-b97b-0c37f877119f" providerId="ADAL" clId="{047E1049-E75F-4C78-9C34-7E3C772A0EAF}" dt="2025-04-03T03:57:03.892" v="333"/>
        <pc:sldMkLst>
          <pc:docMk/>
          <pc:sldMk cId="2641167175" sldId="493"/>
        </pc:sldMkLst>
      </pc:sldChg>
      <pc:sldChg chg="add">
        <pc:chgData name="Mohammed Fasha" userId="cc64f42d-a1a6-4f08-b97b-0c37f877119f" providerId="ADAL" clId="{047E1049-E75F-4C78-9C34-7E3C772A0EAF}" dt="2025-04-03T03:57:03.924" v="334"/>
        <pc:sldMkLst>
          <pc:docMk/>
          <pc:sldMk cId="3291232176" sldId="494"/>
        </pc:sldMkLst>
      </pc:sldChg>
      <pc:sldChg chg="add">
        <pc:chgData name="Mohammed Fasha" userId="cc64f42d-a1a6-4f08-b97b-0c37f877119f" providerId="ADAL" clId="{047E1049-E75F-4C78-9C34-7E3C772A0EAF}" dt="2025-04-03T03:57:03.956" v="335"/>
        <pc:sldMkLst>
          <pc:docMk/>
          <pc:sldMk cId="2356947773" sldId="495"/>
        </pc:sldMkLst>
      </pc:sldChg>
      <pc:sldChg chg="add">
        <pc:chgData name="Mohammed Fasha" userId="cc64f42d-a1a6-4f08-b97b-0c37f877119f" providerId="ADAL" clId="{047E1049-E75F-4C78-9C34-7E3C772A0EAF}" dt="2025-04-03T03:57:04.003" v="336"/>
        <pc:sldMkLst>
          <pc:docMk/>
          <pc:sldMk cId="2398702597" sldId="496"/>
        </pc:sldMkLst>
      </pc:sldChg>
      <pc:sldChg chg="add">
        <pc:chgData name="Mohammed Fasha" userId="cc64f42d-a1a6-4f08-b97b-0c37f877119f" providerId="ADAL" clId="{047E1049-E75F-4C78-9C34-7E3C772A0EAF}" dt="2025-04-03T03:57:04.035" v="337"/>
        <pc:sldMkLst>
          <pc:docMk/>
          <pc:sldMk cId="2455483949" sldId="497"/>
        </pc:sldMkLst>
      </pc:sldChg>
      <pc:sldChg chg="add del">
        <pc:chgData name="Mohammed Fasha" userId="cc64f42d-a1a6-4f08-b97b-0c37f877119f" providerId="ADAL" clId="{047E1049-E75F-4C78-9C34-7E3C772A0EAF}" dt="2025-04-04T02:51:13.176" v="362" actId="47"/>
        <pc:sldMkLst>
          <pc:docMk/>
          <pc:sldMk cId="329639262" sldId="498"/>
        </pc:sldMkLst>
      </pc:sldChg>
      <pc:sldChg chg="addSp delSp modSp new mod">
        <pc:chgData name="Mohammed Fasha" userId="cc64f42d-a1a6-4f08-b97b-0c37f877119f" providerId="ADAL" clId="{047E1049-E75F-4C78-9C34-7E3C772A0EAF}" dt="2025-04-04T05:37:32.702" v="418" actId="313"/>
        <pc:sldMkLst>
          <pc:docMk/>
          <pc:sldMk cId="3608258295" sldId="498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1939766790" sldId="499"/>
        </pc:sldMkLst>
      </pc:sldChg>
      <pc:sldChg chg="add del">
        <pc:chgData name="Mohammed Fasha" userId="cc64f42d-a1a6-4f08-b97b-0c37f877119f" providerId="ADAL" clId="{047E1049-E75F-4C78-9C34-7E3C772A0EAF}" dt="2025-04-04T05:38:18.236" v="421" actId="2696"/>
        <pc:sldMkLst>
          <pc:docMk/>
          <pc:sldMk cId="3198013704" sldId="499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939766790" sldId="500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3385747305" sldId="50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3385747305" sldId="501"/>
        </pc:sldMkLst>
      </pc:sldChg>
      <pc:sldChg chg="add del">
        <pc:chgData name="Mohammed Fasha" userId="cc64f42d-a1a6-4f08-b97b-0c37f877119f" providerId="ADAL" clId="{047E1049-E75F-4C78-9C34-7E3C772A0EAF}" dt="2025-04-04T05:38:27.373" v="422" actId="47"/>
        <pc:sldMkLst>
          <pc:docMk/>
          <pc:sldMk cId="2282942957" sldId="502"/>
        </pc:sldMkLst>
      </pc:sldChg>
      <pc:sldChg chg="add del">
        <pc:chgData name="Mohammed Fasha" userId="cc64f42d-a1a6-4f08-b97b-0c37f877119f" providerId="ADAL" clId="{047E1049-E75F-4C78-9C34-7E3C772A0EAF}" dt="2025-04-04T05:38:28.255" v="423" actId="47"/>
        <pc:sldMkLst>
          <pc:docMk/>
          <pc:sldMk cId="1674895679" sldId="503"/>
        </pc:sldMkLst>
      </pc:sldChg>
      <pc:sldChg chg="add del">
        <pc:chgData name="Mohammed Fasha" userId="cc64f42d-a1a6-4f08-b97b-0c37f877119f" providerId="ADAL" clId="{047E1049-E75F-4C78-9C34-7E3C772A0EAF}" dt="2025-04-04T05:38:28.921" v="424" actId="47"/>
        <pc:sldMkLst>
          <pc:docMk/>
          <pc:sldMk cId="3292514151" sldId="504"/>
        </pc:sldMkLst>
      </pc:sldChg>
      <pc:sldChg chg="add del">
        <pc:chgData name="Mohammed Fasha" userId="cc64f42d-a1a6-4f08-b97b-0c37f877119f" providerId="ADAL" clId="{047E1049-E75F-4C78-9C34-7E3C772A0EAF}" dt="2025-04-04T05:38:29.642" v="425" actId="47"/>
        <pc:sldMkLst>
          <pc:docMk/>
          <pc:sldMk cId="3675936543" sldId="505"/>
        </pc:sldMkLst>
      </pc:sldChg>
      <pc:sldChg chg="add del">
        <pc:chgData name="Mohammed Fasha" userId="cc64f42d-a1a6-4f08-b97b-0c37f877119f" providerId="ADAL" clId="{047E1049-E75F-4C78-9C34-7E3C772A0EAF}" dt="2025-04-04T05:38:30.302" v="426" actId="47"/>
        <pc:sldMkLst>
          <pc:docMk/>
          <pc:sldMk cId="819366188" sldId="506"/>
        </pc:sldMkLst>
      </pc:sldChg>
      <pc:sldChg chg="add del">
        <pc:chgData name="Mohammed Fasha" userId="cc64f42d-a1a6-4f08-b97b-0c37f877119f" providerId="ADAL" clId="{047E1049-E75F-4C78-9C34-7E3C772A0EAF}" dt="2025-04-04T05:38:32.142" v="427" actId="47"/>
        <pc:sldMkLst>
          <pc:docMk/>
          <pc:sldMk cId="1157240725" sldId="507"/>
        </pc:sldMkLst>
      </pc:sldChg>
      <pc:sldChg chg="add del">
        <pc:chgData name="Mohammed Fasha" userId="cc64f42d-a1a6-4f08-b97b-0c37f877119f" providerId="ADAL" clId="{047E1049-E75F-4C78-9C34-7E3C772A0EAF}" dt="2025-04-04T05:38:33.091" v="428" actId="47"/>
        <pc:sldMkLst>
          <pc:docMk/>
          <pc:sldMk cId="2617340595" sldId="508"/>
        </pc:sldMkLst>
      </pc:sldChg>
      <pc:sldChg chg="add del">
        <pc:chgData name="Mohammed Fasha" userId="cc64f42d-a1a6-4f08-b97b-0c37f877119f" providerId="ADAL" clId="{047E1049-E75F-4C78-9C34-7E3C772A0EAF}" dt="2025-04-04T05:38:34.048" v="429" actId="47"/>
        <pc:sldMkLst>
          <pc:docMk/>
          <pc:sldMk cId="2175348861" sldId="509"/>
        </pc:sldMkLst>
      </pc:sldChg>
      <pc:sldChg chg="add del">
        <pc:chgData name="Mohammed Fasha" userId="cc64f42d-a1a6-4f08-b97b-0c37f877119f" providerId="ADAL" clId="{047E1049-E75F-4C78-9C34-7E3C772A0EAF}" dt="2025-04-04T05:38:50.448" v="432" actId="47"/>
        <pc:sldMkLst>
          <pc:docMk/>
          <pc:sldMk cId="1489896525" sldId="51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572681964" sldId="511"/>
        </pc:sldMkLst>
      </pc:sldChg>
      <pc:sldChg chg="add del">
        <pc:chgData name="Mohammed Fasha" userId="cc64f42d-a1a6-4f08-b97b-0c37f877119f" providerId="ADAL" clId="{047E1049-E75F-4C78-9C34-7E3C772A0EAF}" dt="2025-04-04T05:40:04.773" v="550" actId="2696"/>
        <pc:sldMkLst>
          <pc:docMk/>
          <pc:sldMk cId="2988183144" sldId="512"/>
        </pc:sldMkLst>
      </pc:sldChg>
      <pc:sldChg chg="add del">
        <pc:chgData name="Mohammed Fasha" userId="cc64f42d-a1a6-4f08-b97b-0c37f877119f" providerId="ADAL" clId="{047E1049-E75F-4C78-9C34-7E3C772A0EAF}" dt="2025-04-04T05:40:09.219" v="551" actId="2696"/>
        <pc:sldMkLst>
          <pc:docMk/>
          <pc:sldMk cId="247418909" sldId="513"/>
        </pc:sldMkLst>
      </pc:sldChg>
      <pc:sldChg chg="add del">
        <pc:chgData name="Mohammed Fasha" userId="cc64f42d-a1a6-4f08-b97b-0c37f877119f" providerId="ADAL" clId="{047E1049-E75F-4C78-9C34-7E3C772A0EAF}" dt="2025-04-04T05:40:10.923" v="552" actId="2696"/>
        <pc:sldMkLst>
          <pc:docMk/>
          <pc:sldMk cId="2473496620" sldId="514"/>
        </pc:sldMkLst>
      </pc:sldChg>
      <pc:sldChg chg="add del">
        <pc:chgData name="Mohammed Fasha" userId="cc64f42d-a1a6-4f08-b97b-0c37f877119f" providerId="ADAL" clId="{047E1049-E75F-4C78-9C34-7E3C772A0EAF}" dt="2025-04-04T05:40:12.785" v="553" actId="2696"/>
        <pc:sldMkLst>
          <pc:docMk/>
          <pc:sldMk cId="1668182246" sldId="515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8836864" sldId="516"/>
        </pc:sldMkLst>
      </pc:sldChg>
      <pc:sldChg chg="modSp add mod">
        <pc:chgData name="Mohammed Fasha" userId="cc64f42d-a1a6-4f08-b97b-0c37f877119f" providerId="ADAL" clId="{047E1049-E75F-4C78-9C34-7E3C772A0EAF}" dt="2025-04-04T05:41:13.343" v="562" actId="20577"/>
        <pc:sldMkLst>
          <pc:docMk/>
          <pc:sldMk cId="3262667370" sldId="516"/>
        </pc:sldMkLst>
        <pc:spChg chg="mod">
          <ac:chgData name="Mohammed Fasha" userId="cc64f42d-a1a6-4f08-b97b-0c37f877119f" providerId="ADAL" clId="{047E1049-E75F-4C78-9C34-7E3C772A0EAF}" dt="2025-04-04T05:41:13.343" v="562" actId="20577"/>
          <ac:spMkLst>
            <pc:docMk/>
            <pc:sldMk cId="3262667370" sldId="516"/>
            <ac:spMk id="3" creationId="{B1CD1ADE-0294-A1FB-F5E9-1676C5183664}"/>
          </ac:spMkLst>
        </pc:spChg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928322667" sldId="517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069388775" sldId="517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46689935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522473771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457051995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4286539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729735699" sldId="520"/>
        </pc:sldMkLst>
      </pc:sldChg>
      <pc:sldChg chg="modSp add mod">
        <pc:chgData name="Mohammed Fasha" userId="cc64f42d-a1a6-4f08-b97b-0c37f877119f" providerId="ADAL" clId="{047E1049-E75F-4C78-9C34-7E3C772A0EAF}" dt="2025-04-04T05:41:57.478" v="563" actId="14100"/>
        <pc:sldMkLst>
          <pc:docMk/>
          <pc:sldMk cId="2606490903" sldId="520"/>
        </pc:sldMkLst>
        <pc:spChg chg="mod">
          <ac:chgData name="Mohammed Fasha" userId="cc64f42d-a1a6-4f08-b97b-0c37f877119f" providerId="ADAL" clId="{047E1049-E75F-4C78-9C34-7E3C772A0EAF}" dt="2025-04-04T05:41:57.478" v="563" actId="14100"/>
          <ac:spMkLst>
            <pc:docMk/>
            <pc:sldMk cId="2606490903" sldId="520"/>
            <ac:spMk id="3" creationId="{F03A864D-27D6-2882-82A2-FC76937F57AC}"/>
          </ac:spMkLst>
        </pc:spChg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737582577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161886032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845551" sldId="522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941358278" sldId="522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395444050" sldId="523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399225158" sldId="52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026790438" sldId="52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559781770" sldId="52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438401834" sldId="52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259240421" sldId="52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736460752" sldId="52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313801511" sldId="529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37.301" v="506" actId="20577"/>
        <pc:sldMkLst>
          <pc:docMk/>
          <pc:sldMk cId="1893534474" sldId="530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26.907" v="486" actId="27636"/>
        <pc:sldMkLst>
          <pc:docMk/>
          <pc:sldMk cId="1399919989" sldId="531"/>
        </pc:sldMkLst>
        <pc:spChg chg="add mod ord">
          <ac:chgData name="Mohammed Fasha" userId="cc64f42d-a1a6-4f08-b97b-0c37f877119f" providerId="ADAL" clId="{047E1049-E75F-4C78-9C34-7E3C772A0EAF}" dt="2025-04-04T05:39:26.907" v="486" actId="27636"/>
          <ac:spMkLst>
            <pc:docMk/>
            <pc:sldMk cId="1399919989" sldId="531"/>
            <ac:spMk id="4" creationId="{2A496A37-F7D5-B10D-31C7-3951DA3E2BE3}"/>
          </ac:spMkLst>
        </pc:spChg>
        <pc:spChg chg="add mod ord">
          <ac:chgData name="Mohammed Fasha" userId="cc64f42d-a1a6-4f08-b97b-0c37f877119f" providerId="ADAL" clId="{047E1049-E75F-4C78-9C34-7E3C772A0EAF}" dt="2025-04-04T05:39:12.701" v="450" actId="700"/>
          <ac:spMkLst>
            <pc:docMk/>
            <pc:sldMk cId="1399919989" sldId="531"/>
            <ac:spMk id="5" creationId="{E9043F5F-4F91-DBEC-9FFA-4C7ABFBD2D1D}"/>
          </ac:spMkLst>
        </pc:spChg>
      </pc:sldChg>
      <pc:sldChg chg="addSp delSp modSp new mod modClrScheme chgLayout">
        <pc:chgData name="Mohammed Fasha" userId="cc64f42d-a1a6-4f08-b97b-0c37f877119f" providerId="ADAL" clId="{047E1049-E75F-4C78-9C34-7E3C772A0EAF}" dt="2025-04-04T05:39:59.295" v="549" actId="20577"/>
        <pc:sldMkLst>
          <pc:docMk/>
          <pc:sldMk cId="4175210182" sldId="532"/>
        </pc:sldMkLst>
      </pc:sldChg>
      <pc:sldChg chg="modSp new mod ord">
        <pc:chgData name="Mohammed Fasha" userId="cc64f42d-a1a6-4f08-b97b-0c37f877119f" providerId="ADAL" clId="{047E1049-E75F-4C78-9C34-7E3C772A0EAF}" dt="2025-04-04T06:21:55.508" v="707" actId="404"/>
        <pc:sldMkLst>
          <pc:docMk/>
          <pc:sldMk cId="3766250200" sldId="533"/>
        </pc:sldMkLst>
        <pc:spChg chg="mod">
          <ac:chgData name="Mohammed Fasha" userId="cc64f42d-a1a6-4f08-b97b-0c37f877119f" providerId="ADAL" clId="{047E1049-E75F-4C78-9C34-7E3C772A0EAF}" dt="2025-04-04T06:12:27.552" v="617" actId="20577"/>
          <ac:spMkLst>
            <pc:docMk/>
            <pc:sldMk cId="3766250200" sldId="533"/>
            <ac:spMk id="2" creationId="{31B68434-2582-A79E-C7F4-AFD0F25F229E}"/>
          </ac:spMkLst>
        </pc:spChg>
        <pc:spChg chg="mod">
          <ac:chgData name="Mohammed Fasha" userId="cc64f42d-a1a6-4f08-b97b-0c37f877119f" providerId="ADAL" clId="{047E1049-E75F-4C78-9C34-7E3C772A0EAF}" dt="2025-04-04T06:21:55.508" v="707" actId="404"/>
          <ac:spMkLst>
            <pc:docMk/>
            <pc:sldMk cId="3766250200" sldId="533"/>
            <ac:spMk id="3" creationId="{6550BFB1-3BB2-F860-4F7F-86C77D5819E8}"/>
          </ac:spMkLst>
        </pc:spChg>
      </pc:sldChg>
      <pc:sldChg chg="addSp modSp new mod">
        <pc:chgData name="Mohammed Fasha" userId="cc64f42d-a1a6-4f08-b97b-0c37f877119f" providerId="ADAL" clId="{047E1049-E75F-4C78-9C34-7E3C772A0EAF}" dt="2025-04-04T06:17:16.415" v="650" actId="207"/>
        <pc:sldMkLst>
          <pc:docMk/>
          <pc:sldMk cId="3046292118" sldId="534"/>
        </pc:sldMkLst>
        <pc:spChg chg="mod">
          <ac:chgData name="Mohammed Fasha" userId="cc64f42d-a1a6-4f08-b97b-0c37f877119f" providerId="ADAL" clId="{047E1049-E75F-4C78-9C34-7E3C772A0EAF}" dt="2025-04-04T06:12:43.353" v="623" actId="20577"/>
          <ac:spMkLst>
            <pc:docMk/>
            <pc:sldMk cId="3046292118" sldId="534"/>
            <ac:spMk id="2" creationId="{21450F6B-60F3-7BC5-E21B-CAD21EB6B825}"/>
          </ac:spMkLst>
        </pc:spChg>
        <pc:spChg chg="mod">
          <ac:chgData name="Mohammed Fasha" userId="cc64f42d-a1a6-4f08-b97b-0c37f877119f" providerId="ADAL" clId="{047E1049-E75F-4C78-9C34-7E3C772A0EAF}" dt="2025-04-04T06:17:13.695" v="649" actId="207"/>
          <ac:spMkLst>
            <pc:docMk/>
            <pc:sldMk cId="3046292118" sldId="534"/>
            <ac:spMk id="3" creationId="{9A950C36-7C62-5D0C-E4B7-84FDE06FE9E9}"/>
          </ac:spMkLst>
        </pc:spChg>
        <pc:spChg chg="add mod">
          <ac:chgData name="Mohammed Fasha" userId="cc64f42d-a1a6-4f08-b97b-0c37f877119f" providerId="ADAL" clId="{047E1049-E75F-4C78-9C34-7E3C772A0EAF}" dt="2025-04-04T06:13:37.220" v="631" actId="1076"/>
          <ac:spMkLst>
            <pc:docMk/>
            <pc:sldMk cId="3046292118" sldId="534"/>
            <ac:spMk id="4" creationId="{65E97D63-7668-ABC4-85DB-95D6408DEE48}"/>
          </ac:spMkLst>
        </pc:spChg>
        <pc:spChg chg="add mod">
          <ac:chgData name="Mohammed Fasha" userId="cc64f42d-a1a6-4f08-b97b-0c37f877119f" providerId="ADAL" clId="{047E1049-E75F-4C78-9C34-7E3C772A0EAF}" dt="2025-04-04T06:17:16.415" v="650" actId="207"/>
          <ac:spMkLst>
            <pc:docMk/>
            <pc:sldMk cId="3046292118" sldId="534"/>
            <ac:spMk id="5" creationId="{650A69F1-90EF-686E-3837-7C801832F211}"/>
          </ac:spMkLst>
        </pc:spChg>
      </pc:sldChg>
      <pc:sldChg chg="addSp delSp modSp add mod modClrScheme chgLayout">
        <pc:chgData name="Mohammed Fasha" userId="cc64f42d-a1a6-4f08-b97b-0c37f877119f" providerId="ADAL" clId="{047E1049-E75F-4C78-9C34-7E3C772A0EAF}" dt="2025-04-06T04:41:41.157" v="711" actId="6549"/>
        <pc:sldMkLst>
          <pc:docMk/>
          <pc:sldMk cId="2050784581" sldId="535"/>
        </pc:sldMkLst>
        <pc:spChg chg="add mod ord">
          <ac:chgData name="Mohammed Fasha" userId="cc64f42d-a1a6-4f08-b97b-0c37f877119f" providerId="ADAL" clId="{047E1049-E75F-4C78-9C34-7E3C772A0EAF}" dt="2025-04-06T04:41:36.230" v="709" actId="700"/>
          <ac:spMkLst>
            <pc:docMk/>
            <pc:sldMk cId="2050784581" sldId="535"/>
            <ac:spMk id="2" creationId="{9AC755F2-9404-F12A-FA8F-0795319AD030}"/>
          </ac:spMkLst>
        </pc:spChg>
        <pc:spChg chg="mod ord">
          <ac:chgData name="Mohammed Fasha" userId="cc64f42d-a1a6-4f08-b97b-0c37f877119f" providerId="ADAL" clId="{047E1049-E75F-4C78-9C34-7E3C772A0EAF}" dt="2025-04-06T04:41:41.157" v="711" actId="6549"/>
          <ac:spMkLst>
            <pc:docMk/>
            <pc:sldMk cId="2050784581" sldId="535"/>
            <ac:spMk id="8" creationId="{107CF054-390C-DCFC-C9A6-9E95C859A175}"/>
          </ac:spMkLst>
        </pc:spChg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66696385" sldId="53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180559926" sldId="53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6989038" sldId="53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121122174" sldId="53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13044436" sldId="54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482389771" sldId="54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600746956" sldId="54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640097628" sldId="54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44263595" sldId="54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0447943" sldId="54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037860487" sldId="54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87645125" sldId="54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282314039" sldId="54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312238235" sldId="54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599076447" sldId="55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48832527" sldId="55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384559435" sldId="55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144112729" sldId="55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526466330" sldId="55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594727727" sldId="55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842851281" sldId="55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95748561" sldId="55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898826015" sldId="558"/>
        </pc:sldMkLst>
      </pc:sldChg>
    </pc:docChg>
  </pc:docChgLst>
  <pc:docChgLst>
    <pc:chgData name="Mohammed Fasha" userId="cc64f42d-a1a6-4f08-b97b-0c37f877119f" providerId="ADAL" clId="{E5645173-9704-44B4-82F5-EF2938BAEEFE}"/>
    <pc:docChg chg="undo redo custSel addSld delSld modSld sldOrd modMainMaster">
      <pc:chgData name="Mohammed Fasha" userId="cc64f42d-a1a6-4f08-b97b-0c37f877119f" providerId="ADAL" clId="{E5645173-9704-44B4-82F5-EF2938BAEEFE}" dt="2025-04-20T04:08:50.553" v="1833" actId="2696"/>
      <pc:docMkLst>
        <pc:docMk/>
      </pc:docMkLst>
      <pc:sldChg chg="add del ord">
        <pc:chgData name="Mohammed Fasha" userId="cc64f42d-a1a6-4f08-b97b-0c37f877119f" providerId="ADAL" clId="{E5645173-9704-44B4-82F5-EF2938BAEEFE}" dt="2025-04-19T12:11:14.481" v="955" actId="47"/>
        <pc:sldMkLst>
          <pc:docMk/>
          <pc:sldMk cId="0" sldId="256"/>
        </pc:sldMkLst>
      </pc:sldChg>
      <pc:sldChg chg="add ord">
        <pc:chgData name="Mohammed Fasha" userId="cc64f42d-a1a6-4f08-b97b-0c37f877119f" providerId="ADAL" clId="{E5645173-9704-44B4-82F5-EF2938BAEEFE}" dt="2025-04-19T12:11:06.877" v="954"/>
        <pc:sldMkLst>
          <pc:docMk/>
          <pc:sldMk cId="0" sldId="257"/>
        </pc:sldMkLst>
      </pc:sldChg>
      <pc:sldChg chg="add del ord">
        <pc:chgData name="Mohammed Fasha" userId="cc64f42d-a1a6-4f08-b97b-0c37f877119f" providerId="ADAL" clId="{E5645173-9704-44B4-82F5-EF2938BAEEFE}" dt="2025-04-19T12:11:50.464" v="1020" actId="2696"/>
        <pc:sldMkLst>
          <pc:docMk/>
          <pc:sldMk cId="0" sldId="258"/>
        </pc:sldMkLst>
      </pc:sldChg>
      <pc:sldChg chg="addSp delSp modSp add mod ord chgLayout">
        <pc:chgData name="Mohammed Fasha" userId="cc64f42d-a1a6-4f08-b97b-0c37f877119f" providerId="ADAL" clId="{E5645173-9704-44B4-82F5-EF2938BAEEFE}" dt="2025-04-19T12:12:26.427" v="1031" actId="21"/>
        <pc:sldMkLst>
          <pc:docMk/>
          <pc:sldMk cId="0" sldId="259"/>
        </pc:sldMkLst>
        <pc:spChg chg="del">
          <ac:chgData name="Mohammed Fasha" userId="cc64f42d-a1a6-4f08-b97b-0c37f877119f" providerId="ADAL" clId="{E5645173-9704-44B4-82F5-EF2938BAEEFE}" dt="2025-04-19T12:12:08.566" v="1024" actId="21"/>
          <ac:spMkLst>
            <pc:docMk/>
            <pc:sldMk cId="0" sldId="259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12:17.816" v="1028" actId="478"/>
          <ac:spMkLst>
            <pc:docMk/>
            <pc:sldMk cId="0" sldId="259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12:10.394" v="1025" actId="478"/>
          <ac:spMkLst>
            <pc:docMk/>
            <pc:sldMk cId="0" sldId="259"/>
            <ac:spMk id="7" creationId="{7903CF93-8122-5A13-F603-4568F0491CAF}"/>
          </ac:spMkLst>
        </pc:spChg>
        <pc:spChg chg="add mod">
          <ac:chgData name="Mohammed Fasha" userId="cc64f42d-a1a6-4f08-b97b-0c37f877119f" providerId="ADAL" clId="{E5645173-9704-44B4-82F5-EF2938BAEEFE}" dt="2025-04-19T12:12:11.312" v="1026"/>
          <ac:spMkLst>
            <pc:docMk/>
            <pc:sldMk cId="0" sldId="259"/>
            <ac:spMk id="8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2:23.047" v="1030"/>
          <ac:spMkLst>
            <pc:docMk/>
            <pc:sldMk cId="0" sldId="259"/>
            <ac:spMk id="9" creationId="{36BB7ED3-956C-BCDB-8260-92BC443C485A}"/>
          </ac:spMkLst>
        </pc:spChg>
        <pc:spChg chg="add del mod ord">
          <ac:chgData name="Mohammed Fasha" userId="cc64f42d-a1a6-4f08-b97b-0c37f877119f" providerId="ADAL" clId="{E5645173-9704-44B4-82F5-EF2938BAEEFE}" dt="2025-04-19T12:12:26.427" v="1031" actId="21"/>
          <ac:spMkLst>
            <pc:docMk/>
            <pc:sldMk cId="0" sldId="259"/>
            <ac:spMk id="10" creationId="{8E54C8FF-636E-AF37-303B-FD98DF583EE3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3:40.864" v="1040" actId="2696"/>
        <pc:sldMkLst>
          <pc:docMk/>
          <pc:sldMk cId="0" sldId="260"/>
        </pc:sldMkLst>
        <pc:spChg chg="mod">
          <ac:chgData name="Mohammed Fasha" userId="cc64f42d-a1a6-4f08-b97b-0c37f877119f" providerId="ADAL" clId="{E5645173-9704-44B4-82F5-EF2938BAEEFE}" dt="2025-04-19T12:13:26.113" v="1036" actId="21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hammed Fasha" userId="cc64f42d-a1a6-4f08-b97b-0c37f877119f" providerId="ADAL" clId="{E5645173-9704-44B4-82F5-EF2938BAEEFE}" dt="2025-04-19T12:12:44.799" v="1033" actId="21"/>
          <ac:spMkLst>
            <pc:docMk/>
            <pc:sldMk cId="0" sldId="260"/>
            <ac:spMk id="3" creationId="{00000000-0000-0000-0000-000000000000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3:59.273" v="1045" actId="47"/>
        <pc:sldMkLst>
          <pc:docMk/>
          <pc:sldMk cId="0" sldId="261"/>
        </pc:sldMkLst>
        <pc:spChg chg="mod">
          <ac:chgData name="Mohammed Fasha" userId="cc64f42d-a1a6-4f08-b97b-0c37f877119f" providerId="ADAL" clId="{E5645173-9704-44B4-82F5-EF2938BAEEFE}" dt="2025-04-19T12:13:49.302" v="1043" actId="21"/>
          <ac:spMkLst>
            <pc:docMk/>
            <pc:sldMk cId="0" sldId="261"/>
            <ac:spMk id="3" creationId="{00000000-0000-0000-0000-000000000000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4:27.595" v="1052" actId="2696"/>
        <pc:sldMkLst>
          <pc:docMk/>
          <pc:sldMk cId="0" sldId="262"/>
        </pc:sldMkLst>
        <pc:picChg chg="mod">
          <ac:chgData name="Mohammed Fasha" userId="cc64f42d-a1a6-4f08-b97b-0c37f877119f" providerId="ADAL" clId="{E5645173-9704-44B4-82F5-EF2938BAEEFE}" dt="2025-04-19T12:14:15.965" v="1049" actId="1076"/>
          <ac:picMkLst>
            <pc:docMk/>
            <pc:sldMk cId="0" sldId="262"/>
            <ac:picMk id="4" creationId="{00000000-0000-0000-0000-000000000000}"/>
          </ac:picMkLst>
        </pc:picChg>
      </pc:sldChg>
      <pc:sldChg chg="addSp delSp modSp add mod ord chgLayout">
        <pc:chgData name="Mohammed Fasha" userId="cc64f42d-a1a6-4f08-b97b-0c37f877119f" providerId="ADAL" clId="{E5645173-9704-44B4-82F5-EF2938BAEEFE}" dt="2025-04-19T12:15:14.357" v="1056"/>
        <pc:sldMkLst>
          <pc:docMk/>
          <pc:sldMk cId="0" sldId="263"/>
        </pc:sldMkLst>
        <pc:spChg chg="del mo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5:14.357" v="1056"/>
          <ac:spMkLst>
            <pc:docMk/>
            <pc:sldMk cId="0" sldId="263"/>
            <ac:spMk id="18" creationId="{562F95A9-2C0E-1326-13F6-62B891BE3E40}"/>
          </ac:spMkLst>
        </pc:spChg>
        <pc:spChg chg="add del mod ord">
          <ac:chgData name="Mohammed Fasha" userId="cc64f42d-a1a6-4f08-b97b-0c37f877119f" providerId="ADAL" clId="{E5645173-9704-44B4-82F5-EF2938BAEEFE}" dt="2025-04-19T12:15:12.533" v="1055" actId="478"/>
          <ac:spMkLst>
            <pc:docMk/>
            <pc:sldMk cId="0" sldId="263"/>
            <ac:spMk id="19" creationId="{4CE6064D-8BCB-031E-C819-CBB2D97A3B5A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19T12:16:29.053" v="1094" actId="47"/>
        <pc:sldMkLst>
          <pc:docMk/>
          <pc:sldMk cId="0" sldId="264"/>
        </pc:sldMkLst>
        <pc:spChg chg="add del">
          <ac:chgData name="Mohammed Fasha" userId="cc64f42d-a1a6-4f08-b97b-0c37f877119f" providerId="ADAL" clId="{E5645173-9704-44B4-82F5-EF2938BAEEFE}" dt="2025-04-19T12:15:57.832" v="1072" actId="21"/>
          <ac:spMkLst>
            <pc:docMk/>
            <pc:sldMk cId="0" sldId="264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15:57.674" v="1071" actId="700"/>
          <ac:spMkLst>
            <pc:docMk/>
            <pc:sldMk cId="0" sldId="264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15:57.674" v="1071" actId="700"/>
          <ac:spMkLst>
            <pc:docMk/>
            <pc:sldMk cId="0" sldId="264"/>
            <ac:spMk id="4" creationId="{3C922BD0-A5FD-1DF2-72B6-46B39EDA8A7F}"/>
          </ac:spMkLst>
        </pc:spChg>
        <pc:spChg chg="add del mod ord">
          <ac:chgData name="Mohammed Fasha" userId="cc64f42d-a1a6-4f08-b97b-0c37f877119f" providerId="ADAL" clId="{E5645173-9704-44B4-82F5-EF2938BAEEFE}" dt="2025-04-19T12:16:27.313" v="1093" actId="21"/>
          <ac:spMkLst>
            <pc:docMk/>
            <pc:sldMk cId="0" sldId="264"/>
            <ac:spMk id="5" creationId="{F04C0A8C-CC0B-5221-7A8F-93D6D9EBED1B}"/>
          </ac:spMkLst>
        </pc:spChg>
        <pc:spChg chg="add del mod ord">
          <ac:chgData name="Mohammed Fasha" userId="cc64f42d-a1a6-4f08-b97b-0c37f877119f" providerId="ADAL" clId="{E5645173-9704-44B4-82F5-EF2938BAEEFE}" dt="2025-04-19T12:15:58.029" v="1073" actId="478"/>
          <ac:spMkLst>
            <pc:docMk/>
            <pc:sldMk cId="0" sldId="264"/>
            <ac:spMk id="6" creationId="{7194A27F-5BC7-AA19-3067-4A97A8848590}"/>
          </ac:spMkLst>
        </pc:spChg>
        <pc:spChg chg="add del mod">
          <ac:chgData name="Mohammed Fasha" userId="cc64f42d-a1a6-4f08-b97b-0c37f877119f" providerId="ADAL" clId="{E5645173-9704-44B4-82F5-EF2938BAEEFE}" dt="2025-04-19T12:16:18.672" v="1091"/>
          <ac:spMkLst>
            <pc:docMk/>
            <pc:sldMk cId="0" sldId="264"/>
            <ac:spMk id="7" creationId="{00000000-0000-0000-0000-000000000000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1:14.657" v="1131" actId="20577"/>
        <pc:sldMkLst>
          <pc:docMk/>
          <pc:sldMk cId="0" sldId="265"/>
        </pc:sldMkLst>
        <pc:spChg chg="del mod ord">
          <ac:chgData name="Mohammed Fasha" userId="cc64f42d-a1a6-4f08-b97b-0c37f877119f" providerId="ADAL" clId="{E5645173-9704-44B4-82F5-EF2938BAEEFE}" dt="2025-04-19T12:21:07.990" v="1113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Mohammed Fasha" userId="cc64f42d-a1a6-4f08-b97b-0c37f877119f" providerId="ADAL" clId="{E5645173-9704-44B4-82F5-EF2938BAEEFE}" dt="2025-04-19T12:20:56.535" v="1112" actId="1076"/>
          <ac:spMkLst>
            <pc:docMk/>
            <pc:sldMk cId="0" sldId="265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5"/>
            <ac:spMk id="7" creationId="{816509AB-C4C7-CADA-9C3C-90789A1B8663}"/>
          </ac:spMkLst>
        </pc:spChg>
        <pc:spChg chg="add mod">
          <ac:chgData name="Mohammed Fasha" userId="cc64f42d-a1a6-4f08-b97b-0c37f877119f" providerId="ADAL" clId="{E5645173-9704-44B4-82F5-EF2938BAEEFE}" dt="2025-04-19T12:21:14.657" v="1131" actId="20577"/>
          <ac:spMkLst>
            <pc:docMk/>
            <pc:sldMk cId="0" sldId="265"/>
            <ac:spMk id="9" creationId="{FF94EFB8-80B6-FC07-5D53-6177D0D31537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1:36.577" v="1143" actId="20577"/>
        <pc:sldMkLst>
          <pc:docMk/>
          <pc:sldMk cId="0" sldId="266"/>
        </pc:sldMkLst>
        <pc:spChg chg="del mod ord">
          <ac:chgData name="Mohammed Fasha" userId="cc64f42d-a1a6-4f08-b97b-0c37f877119f" providerId="ADAL" clId="{E5645173-9704-44B4-82F5-EF2938BAEEFE}" dt="2025-04-19T12:21:32.725" v="1133" actId="478"/>
          <ac:spMkLst>
            <pc:docMk/>
            <pc:sldMk cId="0" sldId="266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1:30.313" v="1132" actId="21"/>
          <ac:spMkLst>
            <pc:docMk/>
            <pc:sldMk cId="0" sldId="266"/>
            <ac:spMk id="7" creationId="{71171753-5469-553C-3E03-4BFE122B76D9}"/>
          </ac:spMkLst>
        </pc:spChg>
        <pc:spChg chg="add mod">
          <ac:chgData name="Mohammed Fasha" userId="cc64f42d-a1a6-4f08-b97b-0c37f877119f" providerId="ADAL" clId="{E5645173-9704-44B4-82F5-EF2938BAEEFE}" dt="2025-04-19T12:21:36.577" v="1143" actId="20577"/>
          <ac:spMkLst>
            <pc:docMk/>
            <pc:sldMk cId="0" sldId="266"/>
            <ac:spMk id="9" creationId="{65DD986E-E3EF-4231-EAFD-1463F5BEAFFC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2:11.986" v="1152" actId="1076"/>
        <pc:sldMkLst>
          <pc:docMk/>
          <pc:sldMk cId="0" sldId="267"/>
        </pc:sldMkLst>
        <pc:spChg chg="add del mod ord">
          <ac:chgData name="Mohammed Fasha" userId="cc64f42d-a1a6-4f08-b97b-0c37f877119f" providerId="ADAL" clId="{E5645173-9704-44B4-82F5-EF2938BAEEFE}" dt="2025-04-19T12:21:55.010" v="1147" actId="478"/>
          <ac:spMkLst>
            <pc:docMk/>
            <pc:sldMk cId="0" sldId="267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1:57.720" v="1148" actId="700"/>
          <ac:spMkLst>
            <pc:docMk/>
            <pc:sldMk cId="0" sldId="267"/>
            <ac:spMk id="7" creationId="{D6337D7D-322B-9086-C387-7408B1863613}"/>
          </ac:spMkLst>
        </pc:spChg>
        <pc:spChg chg="add mod ord">
          <ac:chgData name="Mohammed Fasha" userId="cc64f42d-a1a6-4f08-b97b-0c37f877119f" providerId="ADAL" clId="{E5645173-9704-44B4-82F5-EF2938BAEEFE}" dt="2025-04-19T12:22:01.346" v="1149"/>
          <ac:spMkLst>
            <pc:docMk/>
            <pc:sldMk cId="0" sldId="267"/>
            <ac:spMk id="8" creationId="{214AE03D-F918-36B9-D872-3A5CAD4E1804}"/>
          </ac:spMkLst>
        </pc:spChg>
        <pc:spChg chg="add del mod ord">
          <ac:chgData name="Mohammed Fasha" userId="cc64f42d-a1a6-4f08-b97b-0c37f877119f" providerId="ADAL" clId="{E5645173-9704-44B4-82F5-EF2938BAEEFE}" dt="2025-04-19T12:22:03.783" v="1150" actId="21"/>
          <ac:spMkLst>
            <pc:docMk/>
            <pc:sldMk cId="0" sldId="267"/>
            <ac:spMk id="9" creationId="{13ED97AA-1400-E650-8BEB-EF2DBF37A5B3}"/>
          </ac:spMkLst>
        </pc:spChg>
        <pc:grpChg chg="mod">
          <ac:chgData name="Mohammed Fasha" userId="cc64f42d-a1a6-4f08-b97b-0c37f877119f" providerId="ADAL" clId="{E5645173-9704-44B4-82F5-EF2938BAEEFE}" dt="2025-04-19T12:22:11.986" v="1152" actId="1076"/>
          <ac:grpSpMkLst>
            <pc:docMk/>
            <pc:sldMk cId="0" sldId="267"/>
            <ac:grpSpMk id="3" creationId="{00000000-0000-0000-0000-000000000000}"/>
          </ac:grpSpMkLst>
        </pc:grpChg>
      </pc:sldChg>
      <pc:sldChg chg="addSp delSp modSp add mod ord chgLayout">
        <pc:chgData name="Mohammed Fasha" userId="cc64f42d-a1a6-4f08-b97b-0c37f877119f" providerId="ADAL" clId="{E5645173-9704-44B4-82F5-EF2938BAEEFE}" dt="2025-04-19T12:22:47.988" v="1162"/>
        <pc:sldMkLst>
          <pc:docMk/>
          <pc:sldMk cId="0" sldId="268"/>
        </pc:sldMkLst>
        <pc:spChg chg="add del mod">
          <ac:chgData name="Mohammed Fasha" userId="cc64f42d-a1a6-4f08-b97b-0c37f877119f" providerId="ADAL" clId="{E5645173-9704-44B4-82F5-EF2938BAEEFE}" dt="2025-04-19T12:22:45.197" v="1161" actId="478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8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2:47.988" v="1162"/>
          <ac:spMkLst>
            <pc:docMk/>
            <pc:sldMk cId="0" sldId="268"/>
            <ac:spMk id="7" creationId="{313ED10F-C59D-1563-5FA9-9B96465DC975}"/>
          </ac:spMkLst>
        </pc:spChg>
        <pc:spChg chg="add mod">
          <ac:chgData name="Mohammed Fasha" userId="cc64f42d-a1a6-4f08-b97b-0c37f877119f" providerId="ADAL" clId="{E5645173-9704-44B4-82F5-EF2938BAEEFE}" dt="2025-04-19T12:22:31.565" v="1157"/>
          <ac:spMkLst>
            <pc:docMk/>
            <pc:sldMk cId="0" sldId="268"/>
            <ac:spMk id="8" creationId="{00000000-0000-0000-0000-000000000000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3:32.546" v="1172"/>
        <pc:sldMkLst>
          <pc:docMk/>
          <pc:sldMk cId="0" sldId="269"/>
        </pc:sldMkLst>
        <pc:spChg chg="del mod">
          <ac:chgData name="Mohammed Fasha" userId="cc64f42d-a1a6-4f08-b97b-0c37f877119f" providerId="ADAL" clId="{E5645173-9704-44B4-82F5-EF2938BAEEFE}" dt="2025-04-19T12:23:26.316" v="1170"/>
          <ac:spMkLst>
            <pc:docMk/>
            <pc:sldMk cId="0" sldId="269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23:26.314" v="1168" actId="478"/>
          <ac:spMkLst>
            <pc:docMk/>
            <pc:sldMk cId="0" sldId="26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23:29.225" v="1171" actId="700"/>
          <ac:spMkLst>
            <pc:docMk/>
            <pc:sldMk cId="0" sldId="269"/>
            <ac:spMk id="12" creationId="{F536E235-40BE-12C9-43BE-25F3FF27BF1E}"/>
          </ac:spMkLst>
        </pc:spChg>
        <pc:spChg chg="add mod ord">
          <ac:chgData name="Mohammed Fasha" userId="cc64f42d-a1a6-4f08-b97b-0c37f877119f" providerId="ADAL" clId="{E5645173-9704-44B4-82F5-EF2938BAEEFE}" dt="2025-04-19T12:23:32.546" v="1172"/>
          <ac:spMkLst>
            <pc:docMk/>
            <pc:sldMk cId="0" sldId="269"/>
            <ac:spMk id="13" creationId="{526518CF-3A5E-6011-877D-3E5175B4F924}"/>
          </ac:spMkLst>
        </pc:spChg>
      </pc:sldChg>
      <pc:sldChg chg="addSp modSp add mod ord chgLayout">
        <pc:chgData name="Mohammed Fasha" userId="cc64f42d-a1a6-4f08-b97b-0c37f877119f" providerId="ADAL" clId="{E5645173-9704-44B4-82F5-EF2938BAEEFE}" dt="2025-04-19T12:14:55.922" v="1054" actId="700"/>
        <pc:sldMkLst>
          <pc:docMk/>
          <pc:sldMk cId="0" sldId="27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7" creationId="{A5AC503C-3221-5C95-8FDA-735E0F06A6CE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4:16.982" v="1183" actId="403"/>
        <pc:sldMkLst>
          <pc:docMk/>
          <pc:sldMk cId="0" sldId="271"/>
        </pc:sldMkLst>
        <pc:spChg chg="mod ord">
          <ac:chgData name="Mohammed Fasha" userId="cc64f42d-a1a6-4f08-b97b-0c37f877119f" providerId="ADAL" clId="{E5645173-9704-44B4-82F5-EF2938BAEEFE}" dt="2025-04-19T12:24:16.982" v="1183" actId="403"/>
          <ac:spMkLst>
            <pc:docMk/>
            <pc:sldMk cId="0" sldId="27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4:05.678" v="1173" actId="700"/>
          <ac:spMkLst>
            <pc:docMk/>
            <pc:sldMk cId="0" sldId="271"/>
            <ac:spMk id="7" creationId="{59D07427-CD75-8337-A34F-8D9798B12CD7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2:26:45.960" v="1280" actId="2696"/>
        <pc:sldMkLst>
          <pc:docMk/>
          <pc:sldMk cId="0" sldId="27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2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2"/>
            <ac:spMk id="7" creationId="{FD6717FA-68D7-5D1B-60B1-F47B2F1FAE21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3"/>
        </pc:sldMkLst>
        <pc:spChg chg="del mod">
          <ac:chgData name="Mohammed Fasha" userId="cc64f42d-a1a6-4f08-b97b-0c37f877119f" providerId="ADAL" clId="{E5645173-9704-44B4-82F5-EF2938BAEEFE}" dt="2025-04-19T12:24:40.987" v="1191"/>
          <ac:spMkLst>
            <pc:docMk/>
            <pc:sldMk cId="0" sldId="273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24:40.985" v="1189" actId="478"/>
          <ac:spMkLst>
            <pc:docMk/>
            <pc:sldMk cId="0" sldId="27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24:43.590" v="1192" actId="700"/>
          <ac:spMkLst>
            <pc:docMk/>
            <pc:sldMk cId="0" sldId="273"/>
            <ac:spMk id="7" creationId="{22801929-8542-7309-DE2D-55D423F132D8}"/>
          </ac:spMkLst>
        </pc:spChg>
        <pc:spChg chg="add mod ord">
          <ac:chgData name="Mohammed Fasha" userId="cc64f42d-a1a6-4f08-b97b-0c37f877119f" providerId="ADAL" clId="{E5645173-9704-44B4-82F5-EF2938BAEEFE}" dt="2025-04-19T12:24:44.450" v="1193"/>
          <ac:spMkLst>
            <pc:docMk/>
            <pc:sldMk cId="0" sldId="273"/>
            <ac:spMk id="8" creationId="{7B8F2187-DD22-AB66-B5BC-B8EE1939BE42}"/>
          </ac:spMkLst>
        </pc:spChg>
        <pc:picChg chg="mod">
          <ac:chgData name="Mohammed Fasha" userId="cc64f42d-a1a6-4f08-b97b-0c37f877119f" providerId="ADAL" clId="{E5645173-9704-44B4-82F5-EF2938BAEEFE}" dt="2025-04-19T12:24:57.357" v="1194" actId="1076"/>
          <ac:picMkLst>
            <pc:docMk/>
            <pc:sldMk cId="0" sldId="273"/>
            <ac:picMk id="4" creationId="{00000000-0000-0000-0000-000000000000}"/>
          </ac:picMkLst>
        </pc:picChg>
        <pc:picChg chg="mod">
          <ac:chgData name="Mohammed Fasha" userId="cc64f42d-a1a6-4f08-b97b-0c37f877119f" providerId="ADAL" clId="{E5645173-9704-44B4-82F5-EF2938BAEEFE}" dt="2025-04-19T12:24:59.852" v="1195" actId="1076"/>
          <ac:picMkLst>
            <pc:docMk/>
            <pc:sldMk cId="0" sldId="273"/>
            <ac:picMk id="6" creationId="{00000000-0000-0000-0000-000000000000}"/>
          </ac:picMkLst>
        </pc:picChg>
      </pc:sldChg>
      <pc:sldChg chg="addSp delSp modSp add del mod ord chgLayout">
        <pc:chgData name="Mohammed Fasha" userId="cc64f42d-a1a6-4f08-b97b-0c37f877119f" providerId="ADAL" clId="{E5645173-9704-44B4-82F5-EF2938BAEEFE}" dt="2025-04-19T12:26:20.679" v="1224" actId="2696"/>
        <pc:sldMkLst>
          <pc:docMk/>
          <pc:sldMk cId="0" sldId="274"/>
        </pc:sldMkLst>
        <pc:spChg chg="del mod">
          <ac:chgData name="Mohammed Fasha" userId="cc64f42d-a1a6-4f08-b97b-0c37f877119f" providerId="ADAL" clId="{E5645173-9704-44B4-82F5-EF2938BAEEFE}" dt="2025-04-19T12:25:47.123" v="1212"/>
          <ac:spMkLst>
            <pc:docMk/>
            <pc:sldMk cId="0" sldId="274"/>
            <ac:spMk id="2" creationId="{00000000-0000-0000-0000-000000000000}"/>
          </ac:spMkLst>
        </pc:spChg>
        <pc:spChg chg="del mod ord">
          <ac:chgData name="Mohammed Fasha" userId="cc64f42d-a1a6-4f08-b97b-0c37f877119f" providerId="ADAL" clId="{E5645173-9704-44B4-82F5-EF2938BAEEFE}" dt="2025-04-19T12:25:07.751" v="1197" actId="478"/>
          <ac:spMkLst>
            <pc:docMk/>
            <pc:sldMk cId="0" sldId="274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5:10.434" v="1198" actId="700"/>
          <ac:spMkLst>
            <pc:docMk/>
            <pc:sldMk cId="0" sldId="274"/>
            <ac:spMk id="5" creationId="{A4E84A0E-6AD7-FE5F-0C29-63C4D15031B8}"/>
          </ac:spMkLst>
        </pc:spChg>
        <pc:spChg chg="add mod ord">
          <ac:chgData name="Mohammed Fasha" userId="cc64f42d-a1a6-4f08-b97b-0c37f877119f" providerId="ADAL" clId="{E5645173-9704-44B4-82F5-EF2938BAEEFE}" dt="2025-04-19T12:26:15.242" v="1222" actId="21"/>
          <ac:spMkLst>
            <pc:docMk/>
            <pc:sldMk cId="0" sldId="274"/>
            <ac:spMk id="6" creationId="{4D74920D-7FBF-356C-D8EB-1459CE8B1E3E}"/>
          </ac:spMkLst>
        </pc:spChg>
        <pc:spChg chg="add mod ord">
          <ac:chgData name="Mohammed Fasha" userId="cc64f42d-a1a6-4f08-b97b-0c37f877119f" providerId="ADAL" clId="{E5645173-9704-44B4-82F5-EF2938BAEEFE}" dt="2025-04-19T12:25:51.205" v="1214" actId="21"/>
          <ac:spMkLst>
            <pc:docMk/>
            <pc:sldMk cId="0" sldId="274"/>
            <ac:spMk id="7" creationId="{651792B6-E02D-524D-A988-4D0BD9FD8AE6}"/>
          </ac:spMkLst>
        </pc:spChg>
        <pc:picChg chg="del">
          <ac:chgData name="Mohammed Fasha" userId="cc64f42d-a1a6-4f08-b97b-0c37f877119f" providerId="ADAL" clId="{E5645173-9704-44B4-82F5-EF2938BAEEFE}" dt="2025-04-19T12:25:56.956" v="1216" actId="21"/>
          <ac:picMkLst>
            <pc:docMk/>
            <pc:sldMk cId="0" sldId="274"/>
            <ac:picMk id="4" creationId="{00000000-0000-0000-0000-000000000000}"/>
          </ac:picMkLst>
        </pc:pic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5"/>
        </pc:sldMkLst>
        <pc:spChg chg="del mod">
          <ac:chgData name="Mohammed Fasha" userId="cc64f42d-a1a6-4f08-b97b-0c37f877119f" providerId="ADAL" clId="{E5645173-9704-44B4-82F5-EF2938BAEEFE}" dt="2025-04-19T14:29:52.420" v="1294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29:51.295" v="1292"/>
          <ac:spMkLst>
            <pc:docMk/>
            <pc:sldMk cId="0" sldId="275"/>
            <ac:spMk id="5" creationId="{C39F4F05-8FAC-2BD6-3E9B-A393276085F3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6"/>
        </pc:sldMkLst>
        <pc:spChg chg="del mod">
          <ac:chgData name="Mohammed Fasha" userId="cc64f42d-a1a6-4f08-b97b-0c37f877119f" providerId="ADAL" clId="{E5645173-9704-44B4-82F5-EF2938BAEEFE}" dt="2025-04-19T14:29:59.042" v="1298"/>
          <ac:spMkLst>
            <pc:docMk/>
            <pc:sldMk cId="0" sldId="27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29:57.848" v="1296"/>
          <ac:spMkLst>
            <pc:docMk/>
            <pc:sldMk cId="0" sldId="276"/>
            <ac:spMk id="5" creationId="{7E72537F-1BAA-1F35-3D97-639D3875464E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7"/>
        </pc:sldMkLst>
        <pc:spChg chg="del mod">
          <ac:chgData name="Mohammed Fasha" userId="cc64f42d-a1a6-4f08-b97b-0c37f877119f" providerId="ADAL" clId="{E5645173-9704-44B4-82F5-EF2938BAEEFE}" dt="2025-04-19T14:30:05.236" v="1302"/>
          <ac:spMkLst>
            <pc:docMk/>
            <pc:sldMk cId="0" sldId="277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03.797" v="1300"/>
          <ac:spMkLst>
            <pc:docMk/>
            <pc:sldMk cId="0" sldId="277"/>
            <ac:spMk id="4" creationId="{20F330E0-4802-473C-396D-F85A992821B2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8"/>
        </pc:sldMkLst>
        <pc:spChg chg="del mod">
          <ac:chgData name="Mohammed Fasha" userId="cc64f42d-a1a6-4f08-b97b-0c37f877119f" providerId="ADAL" clId="{E5645173-9704-44B4-82F5-EF2938BAEEFE}" dt="2025-04-19T14:30:12.784" v="1306"/>
          <ac:spMkLst>
            <pc:docMk/>
            <pc:sldMk cId="0" sldId="27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09.216" v="1304"/>
          <ac:spMkLst>
            <pc:docMk/>
            <pc:sldMk cId="0" sldId="278"/>
            <ac:spMk id="12" creationId="{213C97A8-E724-278E-B1BE-C2099D394CA7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9"/>
        </pc:sldMkLst>
        <pc:spChg chg="del mod">
          <ac:chgData name="Mohammed Fasha" userId="cc64f42d-a1a6-4f08-b97b-0c37f877119f" providerId="ADAL" clId="{E5645173-9704-44B4-82F5-EF2938BAEEFE}" dt="2025-04-19T14:30:23.682" v="1310"/>
          <ac:spMkLst>
            <pc:docMk/>
            <pc:sldMk cId="0" sldId="279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19.126" v="1308"/>
          <ac:spMkLst>
            <pc:docMk/>
            <pc:sldMk cId="0" sldId="279"/>
            <ac:spMk id="5" creationId="{3AF110C1-1EFF-5EC4-938E-B20374FF4C68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0"/>
        </pc:sldMkLst>
        <pc:spChg chg="del mod">
          <ac:chgData name="Mohammed Fasha" userId="cc64f42d-a1a6-4f08-b97b-0c37f877119f" providerId="ADAL" clId="{E5645173-9704-44B4-82F5-EF2938BAEEFE}" dt="2025-04-19T14:30:29.379" v="1314"/>
          <ac:spMkLst>
            <pc:docMk/>
            <pc:sldMk cId="0" sldId="280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0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28.187" v="1312"/>
          <ac:spMkLst>
            <pc:docMk/>
            <pc:sldMk cId="0" sldId="280"/>
            <ac:spMk id="5" creationId="{92E69B22-C48A-2A85-BE07-B4F7EDBEDDA0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1"/>
        </pc:sldMkLst>
        <pc:spChg chg="del mod">
          <ac:chgData name="Mohammed Fasha" userId="cc64f42d-a1a6-4f08-b97b-0c37f877119f" providerId="ADAL" clId="{E5645173-9704-44B4-82F5-EF2938BAEEFE}" dt="2025-04-19T14:30:34.689" v="1318"/>
          <ac:spMkLst>
            <pc:docMk/>
            <pc:sldMk cId="0" sldId="281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33.783" v="1316"/>
          <ac:spMkLst>
            <pc:docMk/>
            <pc:sldMk cId="0" sldId="281"/>
            <ac:spMk id="5" creationId="{3CCB623C-51D3-72CC-F162-4F2F802A7603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2"/>
        </pc:sldMkLst>
        <pc:spChg chg="del mod">
          <ac:chgData name="Mohammed Fasha" userId="cc64f42d-a1a6-4f08-b97b-0c37f877119f" providerId="ADAL" clId="{E5645173-9704-44B4-82F5-EF2938BAEEFE}" dt="2025-04-19T14:30:38.064" v="1322"/>
          <ac:spMkLst>
            <pc:docMk/>
            <pc:sldMk cId="0" sldId="282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2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0:37.126" v="1320"/>
          <ac:spMkLst>
            <pc:docMk/>
            <pc:sldMk cId="0" sldId="282"/>
            <ac:spMk id="5" creationId="{656EE8C3-3959-D816-F038-4FCE25AA9F0E}"/>
          </ac:spMkLst>
        </pc:spChg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3"/>
            <ac:spMk id="3" creationId="{00000000-0000-0000-0000-00000000000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4"/>
            <ac:spMk id="6" creationId="{4B1506FA-648E-46F1-D285-05B7E8290BD4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5"/>
        </pc:sldMkLst>
        <pc:spChg chg="mod ord">
          <ac:chgData name="Mohammed Fasha" userId="cc64f42d-a1a6-4f08-b97b-0c37f877119f" providerId="ADAL" clId="{E5645173-9704-44B4-82F5-EF2938BAEEFE}" dt="2025-04-19T14:30:55.361" v="1327" actId="404"/>
          <ac:spMkLst>
            <pc:docMk/>
            <pc:sldMk cId="0" sldId="285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0:49.921" v="1323" actId="700"/>
          <ac:spMkLst>
            <pc:docMk/>
            <pc:sldMk cId="0" sldId="285"/>
            <ac:spMk id="6" creationId="{537CD804-7AF0-7FE8-F191-8CF0B69DE03C}"/>
          </ac:spMkLst>
        </pc:spChg>
      </pc:sldChg>
      <pc:sldChg chg="del">
        <pc:chgData name="Mohammed Fasha" userId="cc64f42d-a1a6-4f08-b97b-0c37f877119f" providerId="ADAL" clId="{E5645173-9704-44B4-82F5-EF2938BAEEFE}" dt="2025-04-17T04:46:56.250" v="546" actId="47"/>
        <pc:sldMkLst>
          <pc:docMk/>
          <pc:sldMk cId="1934860174" sldId="28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6"/>
        </pc:sldMkLst>
        <pc:spChg chg="mod ord">
          <ac:chgData name="Mohammed Fasha" userId="cc64f42d-a1a6-4f08-b97b-0c37f877119f" providerId="ADAL" clId="{E5645173-9704-44B4-82F5-EF2938BAEEFE}" dt="2025-04-19T14:31:07.091" v="1333" actId="404"/>
          <ac:spMkLst>
            <pc:docMk/>
            <pc:sldMk cId="0" sldId="286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1:00.986" v="1328" actId="700"/>
          <ac:spMkLst>
            <pc:docMk/>
            <pc:sldMk cId="0" sldId="286"/>
            <ac:spMk id="6" creationId="{9125128F-32EF-F1BD-9738-A9EA82F33AB9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4:29:34.329" v="1286" actId="2696"/>
        <pc:sldMkLst>
          <pc:docMk/>
          <pc:sldMk cId="0" sldId="28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7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7"/>
            <ac:spMk id="7" creationId="{6ABA10CE-68C7-A5D4-C4B0-DCA969D0B4F9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8"/>
        </pc:sldMkLst>
        <pc:spChg chg="del mod">
          <ac:chgData name="Mohammed Fasha" userId="cc64f42d-a1a6-4f08-b97b-0c37f877119f" providerId="ADAL" clId="{E5645173-9704-44B4-82F5-EF2938BAEEFE}" dt="2025-04-19T14:29:45.084" v="1290"/>
          <ac:spMkLst>
            <pc:docMk/>
            <pc:sldMk cId="0" sldId="28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8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29:43.398" v="1288"/>
          <ac:spMkLst>
            <pc:docMk/>
            <pc:sldMk cId="0" sldId="288"/>
            <ac:spMk id="4" creationId="{B8A22597-1C90-DC81-9113-9A952E24F01D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9"/>
        </pc:sldMkLst>
        <pc:spChg chg="mod ord">
          <ac:chgData name="Mohammed Fasha" userId="cc64f42d-a1a6-4f08-b97b-0c37f877119f" providerId="ADAL" clId="{E5645173-9704-44B4-82F5-EF2938BAEEFE}" dt="2025-04-19T14:31:31.072" v="1338" actId="404"/>
          <ac:spMkLst>
            <pc:docMk/>
            <pc:sldMk cId="0" sldId="28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1:23.575" v="1334" actId="700"/>
          <ac:spMkLst>
            <pc:docMk/>
            <pc:sldMk cId="0" sldId="289"/>
            <ac:spMk id="9" creationId="{56528436-8710-B8D4-6707-383D43096DF2}"/>
          </ac:spMkLst>
        </pc:spChg>
      </pc:sldChg>
      <pc:sldChg chg="del">
        <pc:chgData name="Mohammed Fasha" userId="cc64f42d-a1a6-4f08-b97b-0c37f877119f" providerId="ADAL" clId="{E5645173-9704-44B4-82F5-EF2938BAEEFE}" dt="2025-04-17T04:46:42.560" v="529" actId="47"/>
        <pc:sldMkLst>
          <pc:docMk/>
          <pc:sldMk cId="416776941" sldId="28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0"/>
        </pc:sldMkLst>
        <pc:spChg chg="mod ord">
          <ac:chgData name="Mohammed Fasha" userId="cc64f42d-a1a6-4f08-b97b-0c37f877119f" providerId="ADAL" clId="{E5645173-9704-44B4-82F5-EF2938BAEEFE}" dt="2025-04-19T14:31:49.527" v="1343" actId="404"/>
          <ac:spMkLst>
            <pc:docMk/>
            <pc:sldMk cId="0" sldId="29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1:44.577" v="1339" actId="700"/>
          <ac:spMkLst>
            <pc:docMk/>
            <pc:sldMk cId="0" sldId="290"/>
            <ac:spMk id="5" creationId="{75F066AD-A0D9-BA68-E4FC-9BE8418C8C07}"/>
          </ac:spMkLst>
        </pc:spChg>
      </pc:sldChg>
      <pc:sldChg chg="del">
        <pc:chgData name="Mohammed Fasha" userId="cc64f42d-a1a6-4f08-b97b-0c37f877119f" providerId="ADAL" clId="{E5645173-9704-44B4-82F5-EF2938BAEEFE}" dt="2025-04-17T04:46:43.577" v="530" actId="47"/>
        <pc:sldMkLst>
          <pc:docMk/>
          <pc:sldMk cId="2079225657" sldId="29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1"/>
        </pc:sldMkLst>
        <pc:spChg chg="mod ord">
          <ac:chgData name="Mohammed Fasha" userId="cc64f42d-a1a6-4f08-b97b-0c37f877119f" providerId="ADAL" clId="{E5645173-9704-44B4-82F5-EF2938BAEEFE}" dt="2025-04-19T14:32:10.044" v="1354" actId="1036"/>
          <ac:spMkLst>
            <pc:docMk/>
            <pc:sldMk cId="0" sldId="29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2:00.298" v="1344" actId="700"/>
          <ac:spMkLst>
            <pc:docMk/>
            <pc:sldMk cId="0" sldId="291"/>
            <ac:spMk id="8" creationId="{E34F0144-6C34-1660-30EF-5885F09E6038}"/>
          </ac:spMkLst>
        </pc:spChg>
      </pc:sldChg>
      <pc:sldChg chg="del">
        <pc:chgData name="Mohammed Fasha" userId="cc64f42d-a1a6-4f08-b97b-0c37f877119f" providerId="ADAL" clId="{E5645173-9704-44B4-82F5-EF2938BAEEFE}" dt="2025-04-17T04:46:44.185" v="531" actId="47"/>
        <pc:sldMkLst>
          <pc:docMk/>
          <pc:sldMk cId="2088001872" sldId="29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2"/>
        </pc:sldMkLst>
        <pc:spChg chg="mod ord">
          <ac:chgData name="Mohammed Fasha" userId="cc64f42d-a1a6-4f08-b97b-0c37f877119f" providerId="ADAL" clId="{E5645173-9704-44B4-82F5-EF2938BAEEFE}" dt="2025-04-19T14:32:21.510" v="1359" actId="404"/>
          <ac:spMkLst>
            <pc:docMk/>
            <pc:sldMk cId="0" sldId="29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2:15.013" v="1355" actId="700"/>
          <ac:spMkLst>
            <pc:docMk/>
            <pc:sldMk cId="0" sldId="292"/>
            <ac:spMk id="5" creationId="{151141A1-8D88-0ED4-6441-773CBD29B1C4}"/>
          </ac:spMkLst>
        </pc:spChg>
      </pc:sldChg>
      <pc:sldChg chg="del">
        <pc:chgData name="Mohammed Fasha" userId="cc64f42d-a1a6-4f08-b97b-0c37f877119f" providerId="ADAL" clId="{E5645173-9704-44B4-82F5-EF2938BAEEFE}" dt="2025-04-17T04:46:44.837" v="532" actId="47"/>
        <pc:sldMkLst>
          <pc:docMk/>
          <pc:sldMk cId="1893373019" sldId="29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3"/>
            <ac:spMk id="5" creationId="{9ADDB8AE-8559-D1AE-83B8-1FE4612FA503}"/>
          </ac:spMkLst>
        </pc:spChg>
      </pc:sldChg>
      <pc:sldChg chg="del">
        <pc:chgData name="Mohammed Fasha" userId="cc64f42d-a1a6-4f08-b97b-0c37f877119f" providerId="ADAL" clId="{E5645173-9704-44B4-82F5-EF2938BAEEFE}" dt="2025-04-17T04:46:45.546" v="533" actId="47"/>
        <pc:sldMkLst>
          <pc:docMk/>
          <pc:sldMk cId="105675678" sldId="2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4"/>
            <ac:spMk id="5" creationId="{0898C382-E9E9-E70D-85A0-5C3E3AC2CABC}"/>
          </ac:spMkLst>
        </pc:spChg>
      </pc:sldChg>
      <pc:sldChg chg="del">
        <pc:chgData name="Mohammed Fasha" userId="cc64f42d-a1a6-4f08-b97b-0c37f877119f" providerId="ADAL" clId="{E5645173-9704-44B4-82F5-EF2938BAEEFE}" dt="2025-04-17T04:46:45.853" v="534" actId="47"/>
        <pc:sldMkLst>
          <pc:docMk/>
          <pc:sldMk cId="2028619254" sldId="2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5"/>
            <ac:spMk id="6" creationId="{048DE9DA-D082-971F-3B64-B706CAEDB176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6"/>
        </pc:sldMkLst>
        <pc:spChg chg="del mod">
          <ac:chgData name="Mohammed Fasha" userId="cc64f42d-a1a6-4f08-b97b-0c37f877119f" providerId="ADAL" clId="{E5645173-9704-44B4-82F5-EF2938BAEEFE}" dt="2025-04-19T14:32:49.138" v="1367"/>
          <ac:spMkLst>
            <pc:docMk/>
            <pc:sldMk cId="0" sldId="29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2:45.047" v="1365" actId="20577"/>
          <ac:spMkLst>
            <pc:docMk/>
            <pc:sldMk cId="0" sldId="296"/>
            <ac:spMk id="6" creationId="{AB59F0FC-E3C9-5521-810D-3FECD182F1C1}"/>
          </ac:spMkLst>
        </pc:spChg>
      </pc:sldChg>
      <pc:sldChg chg="del">
        <pc:chgData name="Mohammed Fasha" userId="cc64f42d-a1a6-4f08-b97b-0c37f877119f" providerId="ADAL" clId="{E5645173-9704-44B4-82F5-EF2938BAEEFE}" dt="2025-04-17T04:46:46.474" v="535" actId="47"/>
        <pc:sldMkLst>
          <pc:docMk/>
          <pc:sldMk cId="1648889151" sldId="29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7"/>
        </pc:sldMkLst>
        <pc:spChg chg="del mod">
          <ac:chgData name="Mohammed Fasha" userId="cc64f42d-a1a6-4f08-b97b-0c37f877119f" providerId="ADAL" clId="{E5645173-9704-44B4-82F5-EF2938BAEEFE}" dt="2025-04-19T14:32:57.922" v="1371"/>
          <ac:spMkLst>
            <pc:docMk/>
            <pc:sldMk cId="0" sldId="297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9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2:54.475" v="1369"/>
          <ac:spMkLst>
            <pc:docMk/>
            <pc:sldMk cId="0" sldId="297"/>
            <ac:spMk id="9" creationId="{FD767227-C187-110D-F327-943AFA1D5087}"/>
          </ac:spMkLst>
        </pc:spChg>
      </pc:sldChg>
      <pc:sldChg chg="del">
        <pc:chgData name="Mohammed Fasha" userId="cc64f42d-a1a6-4f08-b97b-0c37f877119f" providerId="ADAL" clId="{E5645173-9704-44B4-82F5-EF2938BAEEFE}" dt="2025-04-17T04:46:47.590" v="537" actId="47"/>
        <pc:sldMkLst>
          <pc:docMk/>
          <pc:sldMk cId="1751924142" sldId="29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8"/>
        </pc:sldMkLst>
        <pc:spChg chg="mod ord">
          <ac:chgData name="Mohammed Fasha" userId="cc64f42d-a1a6-4f08-b97b-0c37f877119f" providerId="ADAL" clId="{E5645173-9704-44B4-82F5-EF2938BAEEFE}" dt="2025-04-19T14:33:18.552" v="1380" actId="1036"/>
          <ac:spMkLst>
            <pc:docMk/>
            <pc:sldMk cId="0" sldId="298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02.672" v="1372" actId="700"/>
          <ac:spMkLst>
            <pc:docMk/>
            <pc:sldMk cId="0" sldId="298"/>
            <ac:spMk id="6" creationId="{4484DFC4-46A8-FB4C-FC28-4BC51E9D512F}"/>
          </ac:spMkLst>
        </pc:spChg>
      </pc:sldChg>
      <pc:sldChg chg="del">
        <pc:chgData name="Mohammed Fasha" userId="cc64f42d-a1a6-4f08-b97b-0c37f877119f" providerId="ADAL" clId="{E5645173-9704-44B4-82F5-EF2938BAEEFE}" dt="2025-04-17T04:46:48.021" v="538" actId="47"/>
        <pc:sldMkLst>
          <pc:docMk/>
          <pc:sldMk cId="1359989136" sldId="29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9"/>
        </pc:sldMkLst>
        <pc:spChg chg="mod ord">
          <ac:chgData name="Mohammed Fasha" userId="cc64f42d-a1a6-4f08-b97b-0c37f877119f" providerId="ADAL" clId="{E5645173-9704-44B4-82F5-EF2938BAEEFE}" dt="2025-04-19T14:33:44.265" v="1390" actId="403"/>
          <ac:spMkLst>
            <pc:docMk/>
            <pc:sldMk cId="0" sldId="29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05.432" v="1373" actId="700"/>
          <ac:spMkLst>
            <pc:docMk/>
            <pc:sldMk cId="0" sldId="299"/>
            <ac:spMk id="5" creationId="{73FF4673-7D65-2A8A-E9BF-9EC4E777FBB2}"/>
          </ac:spMkLst>
        </pc:spChg>
      </pc:sldChg>
      <pc:sldChg chg="del">
        <pc:chgData name="Mohammed Fasha" userId="cc64f42d-a1a6-4f08-b97b-0c37f877119f" providerId="ADAL" clId="{E5645173-9704-44B4-82F5-EF2938BAEEFE}" dt="2025-04-17T04:46:48.651" v="539" actId="47"/>
        <pc:sldMkLst>
          <pc:docMk/>
          <pc:sldMk cId="1821443450" sldId="29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0"/>
        </pc:sldMkLst>
        <pc:spChg chg="mod ord">
          <ac:chgData name="Mohammed Fasha" userId="cc64f42d-a1a6-4f08-b97b-0c37f877119f" providerId="ADAL" clId="{E5645173-9704-44B4-82F5-EF2938BAEEFE}" dt="2025-04-19T14:33:35.388" v="1389" actId="404"/>
          <ac:spMkLst>
            <pc:docMk/>
            <pc:sldMk cId="0" sldId="30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08.157" v="1374" actId="700"/>
          <ac:spMkLst>
            <pc:docMk/>
            <pc:sldMk cId="0" sldId="300"/>
            <ac:spMk id="4" creationId="{29E562EC-7CAA-27B5-431D-AC3EAF675F20}"/>
          </ac:spMkLst>
        </pc:spChg>
      </pc:sldChg>
      <pc:sldChg chg="del">
        <pc:chgData name="Mohammed Fasha" userId="cc64f42d-a1a6-4f08-b97b-0c37f877119f" providerId="ADAL" clId="{E5645173-9704-44B4-82F5-EF2938BAEEFE}" dt="2025-04-17T04:46:49.158" v="540" actId="47"/>
        <pc:sldMkLst>
          <pc:docMk/>
          <pc:sldMk cId="1376231676" sldId="30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1"/>
        </pc:sldMkLst>
        <pc:spChg chg="mod ord">
          <ac:chgData name="Mohammed Fasha" userId="cc64f42d-a1a6-4f08-b97b-0c37f877119f" providerId="ADAL" clId="{E5645173-9704-44B4-82F5-EF2938BAEEFE}" dt="2025-04-19T14:34:03.456" v="1399" actId="1036"/>
          <ac:spMkLst>
            <pc:docMk/>
            <pc:sldMk cId="0" sldId="30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3:10.851" v="1375" actId="700"/>
          <ac:spMkLst>
            <pc:docMk/>
            <pc:sldMk cId="0" sldId="301"/>
            <ac:spMk id="8" creationId="{3006EE9A-97B3-AB54-F538-67F9DD3240BE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2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2"/>
            <ac:spMk id="8" creationId="{1481779D-ADCE-8D38-CB59-C82EE21D4BB7}"/>
          </ac:spMkLst>
        </pc:spChg>
      </pc:sldChg>
      <pc:sldChg chg="del">
        <pc:chgData name="Mohammed Fasha" userId="cc64f42d-a1a6-4f08-b97b-0c37f877119f" providerId="ADAL" clId="{E5645173-9704-44B4-82F5-EF2938BAEEFE}" dt="2025-04-17T04:46:53.636" v="543" actId="47"/>
        <pc:sldMkLst>
          <pc:docMk/>
          <pc:sldMk cId="1620554975" sldId="30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3"/>
            <ac:spMk id="6" creationId="{51701DC4-5CAB-89C0-0665-CAEA67FAC6BB}"/>
          </ac:spMkLst>
        </pc:spChg>
      </pc:sldChg>
      <pc:sldChg chg="del">
        <pc:chgData name="Mohammed Fasha" userId="cc64f42d-a1a6-4f08-b97b-0c37f877119f" providerId="ADAL" clId="{E5645173-9704-44B4-82F5-EF2938BAEEFE}" dt="2025-04-17T04:46:54.295" v="544" actId="47"/>
        <pc:sldMkLst>
          <pc:docMk/>
          <pc:sldMk cId="2095738023" sldId="30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4"/>
            <ac:spMk id="6" creationId="{9C0B72BC-B4AB-EB65-763B-C0C4BCE02EA8}"/>
          </ac:spMkLst>
        </pc:spChg>
      </pc:sldChg>
      <pc:sldChg chg="del">
        <pc:chgData name="Mohammed Fasha" userId="cc64f42d-a1a6-4f08-b97b-0c37f877119f" providerId="ADAL" clId="{E5645173-9704-44B4-82F5-EF2938BAEEFE}" dt="2025-04-17T04:46:55.014" v="545" actId="47"/>
        <pc:sldMkLst>
          <pc:docMk/>
          <pc:sldMk cId="156663359" sldId="30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5"/>
            <ac:spMk id="6" creationId="{D052A857-CFE5-36EB-2DB6-2866CFA82753}"/>
          </ac:spMkLst>
        </pc:spChg>
      </pc:sldChg>
      <pc:sldChg chg="del">
        <pc:chgData name="Mohammed Fasha" userId="cc64f42d-a1a6-4f08-b97b-0c37f877119f" providerId="ADAL" clId="{E5645173-9704-44B4-82F5-EF2938BAEEFE}" dt="2025-04-17T04:46:51.130" v="541" actId="47"/>
        <pc:sldMkLst>
          <pc:docMk/>
          <pc:sldMk cId="155004230" sldId="30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6"/>
            <ac:spMk id="5" creationId="{11AEBB06-5A17-C054-46AC-DCFDFB07FC49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7"/>
            <ac:spMk id="6" creationId="{51C83F2F-CB6D-4341-84C6-5CD52BE09183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8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8"/>
            <ac:spMk id="6" creationId="{C1F0742F-0229-4F8F-6CC7-9D2A81CF2442}"/>
          </ac:spMkLst>
        </pc:spChg>
      </pc:sldChg>
      <pc:sldChg chg="del">
        <pc:chgData name="Mohammed Fasha" userId="cc64f42d-a1a6-4f08-b97b-0c37f877119f" providerId="ADAL" clId="{E5645173-9704-44B4-82F5-EF2938BAEEFE}" dt="2025-04-17T04:46:51.704" v="542" actId="47"/>
        <pc:sldMkLst>
          <pc:docMk/>
          <pc:sldMk cId="1689879719" sldId="30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9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09"/>
            <ac:spMk id="7" creationId="{BA130F66-42FB-B6BB-3F1C-89E8A38886C6}"/>
          </ac:spMkLst>
        </pc:spChg>
      </pc:sldChg>
      <pc:sldChg chg="del">
        <pc:chgData name="Mohammed Fasha" userId="cc64f42d-a1a6-4f08-b97b-0c37f877119f" providerId="ADAL" clId="{E5645173-9704-44B4-82F5-EF2938BAEEFE}" dt="2025-04-17T04:46:47.095" v="536" actId="47"/>
        <pc:sldMkLst>
          <pc:docMk/>
          <pc:sldMk cId="15685033" sldId="309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0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0"/>
            <ac:spMk id="3" creationId="{00000000-0000-0000-0000-00000000000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1"/>
            <ac:spMk id="7" creationId="{70D71C3E-AEF1-8292-81D7-9DFC2F8C1FF7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2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2"/>
            <ac:spMk id="8" creationId="{E3728F82-1E2F-824F-ADA4-0FBEEA248F87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3"/>
        </pc:sldMkLst>
        <pc:spChg chg="del mod">
          <ac:chgData name="Mohammed Fasha" userId="cc64f42d-a1a6-4f08-b97b-0c37f877119f" providerId="ADAL" clId="{E5645173-9704-44B4-82F5-EF2938BAEEFE}" dt="2025-04-19T14:34:21.199" v="1407"/>
          <ac:spMkLst>
            <pc:docMk/>
            <pc:sldMk cId="0" sldId="31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4:17.410" v="1405"/>
          <ac:spMkLst>
            <pc:docMk/>
            <pc:sldMk cId="0" sldId="313"/>
            <ac:spMk id="4" creationId="{FD94BF20-982B-1E42-6975-2752882397A2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4"/>
        </pc:sldMkLst>
        <pc:spChg chg="del mod">
          <ac:chgData name="Mohammed Fasha" userId="cc64f42d-a1a6-4f08-b97b-0c37f877119f" providerId="ADAL" clId="{E5645173-9704-44B4-82F5-EF2938BAEEFE}" dt="2025-04-19T14:34:13.726" v="1403"/>
          <ac:spMkLst>
            <pc:docMk/>
            <pc:sldMk cId="0" sldId="314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4:12.831" v="1401"/>
          <ac:spMkLst>
            <pc:docMk/>
            <pc:sldMk cId="0" sldId="314"/>
            <ac:spMk id="4" creationId="{DD1F3783-BEA7-A9C4-5DA1-3561F7A612B6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5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5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5"/>
            <ac:spMk id="5" creationId="{0F5D4155-282D-0894-4E0D-3B890AEE5ECA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6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6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6"/>
            <ac:spMk id="6" creationId="{899E443A-2C19-64B3-0985-F74F27922012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17"/>
            <ac:spMk id="4" creationId="{66048931-06CC-0E03-A4DC-DE4A3D379252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8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8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8"/>
            <ac:spMk id="8" creationId="{1FF7B6F4-5F21-9334-1083-156376E38989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9"/>
        </pc:sldMkLst>
        <pc:spChg chg="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36.041" v="1417" actId="700"/>
          <ac:spMkLst>
            <pc:docMk/>
            <pc:sldMk cId="0" sldId="319"/>
            <ac:spMk id="6" creationId="{25863CCB-E3F3-EFC8-78D2-8D176665BFC3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0"/>
        </pc:sldMkLst>
        <pc:spChg chg="mod ord">
          <ac:chgData name="Mohammed Fasha" userId="cc64f42d-a1a6-4f08-b97b-0c37f877119f" providerId="ADAL" clId="{E5645173-9704-44B4-82F5-EF2938BAEEFE}" dt="2025-04-19T14:35:25.906" v="1416" actId="700"/>
          <ac:spMkLst>
            <pc:docMk/>
            <pc:sldMk cId="0" sldId="32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25.906" v="1416" actId="700"/>
          <ac:spMkLst>
            <pc:docMk/>
            <pc:sldMk cId="0" sldId="320"/>
            <ac:spMk id="8" creationId="{A3B43926-F923-88FC-2BC8-6C03E796313C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1"/>
        </pc:sldMkLst>
        <pc:spChg chg="mod ord">
          <ac:chgData name="Mohammed Fasha" userId="cc64f42d-a1a6-4f08-b97b-0c37f877119f" providerId="ADAL" clId="{E5645173-9704-44B4-82F5-EF2938BAEEFE}" dt="2025-04-19T14:35:21.757" v="1415" actId="700"/>
          <ac:spMkLst>
            <pc:docMk/>
            <pc:sldMk cId="0" sldId="32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4:30.237" v="1408" actId="700"/>
          <ac:spMkLst>
            <pc:docMk/>
            <pc:sldMk cId="0" sldId="321"/>
            <ac:spMk id="7" creationId="{DB2997D5-42D0-28A9-970D-6A8267DB7622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2"/>
        </pc:sldMkLst>
        <pc:spChg chg="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44.236" v="1418" actId="700"/>
          <ac:spMkLst>
            <pc:docMk/>
            <pc:sldMk cId="0" sldId="322"/>
            <ac:spMk id="7" creationId="{F445DD9F-F68B-6D52-A109-6ADB68363654}"/>
          </ac:spMkLst>
        </pc:spChg>
        <pc:spChg chg="add del 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2"/>
            <ac:spMk id="8" creationId="{1DD48903-1878-924E-6008-6270A9CBB2C1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3"/>
        </pc:sldMkLst>
        <pc:spChg chg="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3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44.236" v="1418" actId="700"/>
          <ac:spMkLst>
            <pc:docMk/>
            <pc:sldMk cId="0" sldId="323"/>
            <ac:spMk id="10" creationId="{4D9C5879-F0B5-A7AB-C85D-EA8E4F468F97}"/>
          </ac:spMkLst>
        </pc:spChg>
        <pc:spChg chg="add del 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3"/>
            <ac:spMk id="11" creationId="{9C715D5B-E79D-9FF2-8832-B19DD30BDCA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4"/>
        </pc:sldMkLst>
        <pc:spChg chg="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4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44.236" v="1418" actId="700"/>
          <ac:spMkLst>
            <pc:docMk/>
            <pc:sldMk cId="0" sldId="324"/>
            <ac:spMk id="6" creationId="{A2C5F773-94A3-8EB4-AF38-A0DE47ADB2D6}"/>
          </ac:spMkLst>
        </pc:spChg>
        <pc:spChg chg="add del mod ord">
          <ac:chgData name="Mohammed Fasha" userId="cc64f42d-a1a6-4f08-b97b-0c37f877119f" providerId="ADAL" clId="{E5645173-9704-44B4-82F5-EF2938BAEEFE}" dt="2025-04-19T14:35:47.558" v="1419" actId="700"/>
          <ac:spMkLst>
            <pc:docMk/>
            <pc:sldMk cId="0" sldId="324"/>
            <ac:spMk id="7" creationId="{02F27F33-0CE3-15EB-68C5-00D478521256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5"/>
            <ac:spMk id="6" creationId="{3F897A2F-9937-927F-795B-AEA2A256451D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19T14:36:11.233" v="1423" actId="47"/>
        <pc:sldMkLst>
          <pc:docMk/>
          <pc:sldMk cId="0" sldId="326"/>
        </pc:sldMkLst>
        <pc:spChg chg="mod ord">
          <ac:chgData name="Mohammed Fasha" userId="cc64f42d-a1a6-4f08-b97b-0c37f877119f" providerId="ADAL" clId="{E5645173-9704-44B4-82F5-EF2938BAEEFE}" dt="2025-04-19T14:35:57.186" v="1420" actId="700"/>
          <ac:spMkLst>
            <pc:docMk/>
            <pc:sldMk cId="0" sldId="326"/>
            <ac:spMk id="6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5:57.186" v="1420" actId="700"/>
          <ac:spMkLst>
            <pc:docMk/>
            <pc:sldMk cId="0" sldId="326"/>
            <ac:spMk id="7" creationId="{709B5EBF-FBE4-281D-598D-6CEFA3D412F6}"/>
          </ac:spMkLst>
        </pc:spChg>
        <pc:spChg chg="add mod ord">
          <ac:chgData name="Mohammed Fasha" userId="cc64f42d-a1a6-4f08-b97b-0c37f877119f" providerId="ADAL" clId="{E5645173-9704-44B4-82F5-EF2938BAEEFE}" dt="2025-04-19T14:35:57.186" v="1420" actId="700"/>
          <ac:spMkLst>
            <pc:docMk/>
            <pc:sldMk cId="0" sldId="326"/>
            <ac:spMk id="8" creationId="{501794E6-3010-685E-7153-50F64DA0C7E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7"/>
        </pc:sldMkLst>
        <pc:spChg chg="mod ord">
          <ac:chgData name="Mohammed Fasha" userId="cc64f42d-a1a6-4f08-b97b-0c37f877119f" providerId="ADAL" clId="{E5645173-9704-44B4-82F5-EF2938BAEEFE}" dt="2025-04-19T14:36:22.194" v="1426" actId="700"/>
          <ac:spMkLst>
            <pc:docMk/>
            <pc:sldMk cId="0" sldId="327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22.194" v="1426" actId="700"/>
          <ac:spMkLst>
            <pc:docMk/>
            <pc:sldMk cId="0" sldId="327"/>
            <ac:spMk id="6" creationId="{2A0A7EAF-ABFC-6FA9-0114-77F1FD6043AB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8"/>
        </pc:sldMkLst>
        <pc:spChg chg="del mod">
          <ac:chgData name="Mohammed Fasha" userId="cc64f42d-a1a6-4f08-b97b-0c37f877119f" providerId="ADAL" clId="{E5645173-9704-44B4-82F5-EF2938BAEEFE}" dt="2025-04-19T14:36:29.489" v="1430"/>
          <ac:spMkLst>
            <pc:docMk/>
            <pc:sldMk cId="0" sldId="32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6:28.183" v="1428"/>
          <ac:spMkLst>
            <pc:docMk/>
            <pc:sldMk cId="0" sldId="328"/>
            <ac:spMk id="5" creationId="{2A667283-7A18-9329-3368-E419253899C5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9"/>
        </pc:sldMkLst>
        <pc:spChg chg="del mod">
          <ac:chgData name="Mohammed Fasha" userId="cc64f42d-a1a6-4f08-b97b-0c37f877119f" providerId="ADAL" clId="{E5645173-9704-44B4-82F5-EF2938BAEEFE}" dt="2025-04-19T14:36:38.759" v="1438"/>
          <ac:spMkLst>
            <pc:docMk/>
            <pc:sldMk cId="0" sldId="329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2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6:36.936" v="1436" actId="20577"/>
          <ac:spMkLst>
            <pc:docMk/>
            <pc:sldMk cId="0" sldId="329"/>
            <ac:spMk id="5" creationId="{BEFB5E0D-93F3-AAD2-02A2-021FD28951E1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0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0"/>
            <ac:spMk id="4" creationId="{7E3639FF-944C-40EB-5B72-190673CE5BB3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1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1"/>
            <ac:spMk id="7" creationId="{34153709-2126-E215-E5C5-D4C695F087E0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2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2"/>
            <ac:spMk id="5" creationId="{8B1812EE-102F-32DC-6159-73C23E3E7B8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3"/>
        </pc:sldMkLst>
        <pc:spChg chg="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3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6:44.420" v="1439" actId="700"/>
          <ac:spMkLst>
            <pc:docMk/>
            <pc:sldMk cId="0" sldId="333"/>
            <ac:spMk id="6" creationId="{73A6D493-7A7B-6770-D3C4-76B21395F901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4:36:57.294" v="1443" actId="47"/>
        <pc:sldMkLst>
          <pc:docMk/>
          <pc:sldMk cId="0" sldId="334"/>
        </pc:sldMkLst>
        <pc:spChg chg="mod ord">
          <ac:chgData name="Mohammed Fasha" userId="cc64f42d-a1a6-4f08-b97b-0c37f877119f" providerId="ADAL" clId="{E5645173-9704-44B4-82F5-EF2938BAEEFE}" dt="2025-04-19T14:36:55.700" v="1442" actId="21"/>
          <ac:spMkLst>
            <pc:docMk/>
            <pc:sldMk cId="0" sldId="334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4"/>
            <ac:spMk id="7" creationId="{7F122D39-047C-0DF6-CA3A-6D398C0B77AD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5"/>
        </pc:sldMkLst>
        <pc:spChg chg="del mod">
          <ac:chgData name="Mohammed Fasha" userId="cc64f42d-a1a6-4f08-b97b-0c37f877119f" providerId="ADAL" clId="{E5645173-9704-44B4-82F5-EF2938BAEEFE}" dt="2025-04-19T14:37:16.873" v="1450"/>
          <ac:spMkLst>
            <pc:docMk/>
            <pc:sldMk cId="0" sldId="335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13.734" v="1448" actId="14100"/>
          <ac:spMkLst>
            <pc:docMk/>
            <pc:sldMk cId="0" sldId="335"/>
            <ac:spMk id="6" creationId="{3D283758-37F7-C6EA-8292-4E19F6C9F1FA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6"/>
        </pc:sldMkLst>
        <pc:spChg chg="del mod">
          <ac:chgData name="Mohammed Fasha" userId="cc64f42d-a1a6-4f08-b97b-0c37f877119f" providerId="ADAL" clId="{E5645173-9704-44B4-82F5-EF2938BAEEFE}" dt="2025-04-19T14:37:35.340" v="1459"/>
          <ac:spMkLst>
            <pc:docMk/>
            <pc:sldMk cId="0" sldId="33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33.863" v="1457"/>
          <ac:spMkLst>
            <pc:docMk/>
            <pc:sldMk cId="0" sldId="336"/>
            <ac:spMk id="6" creationId="{64B0948E-8340-16FC-F6EB-8EDF753286C6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7"/>
            <ac:spMk id="4" creationId="{7C919F9B-D5D2-0BEB-CDB0-9A82EC44F774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8"/>
        </pc:sldMkLst>
        <pc:spChg chg="del mod">
          <ac:chgData name="Mohammed Fasha" userId="cc64f42d-a1a6-4f08-b97b-0c37f877119f" providerId="ADAL" clId="{E5645173-9704-44B4-82F5-EF2938BAEEFE}" dt="2025-04-19T14:37:29.249" v="1455"/>
          <ac:spMkLst>
            <pc:docMk/>
            <pc:sldMk cId="0" sldId="338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3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28.465" v="1453"/>
          <ac:spMkLst>
            <pc:docMk/>
            <pc:sldMk cId="0" sldId="338"/>
            <ac:spMk id="6" creationId="{398B70B3-1B37-7EB2-5DAB-FA1E316F7D4A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9"/>
        </pc:sldMkLst>
        <pc:spChg chg="mod ord">
          <ac:chgData name="Mohammed Fasha" userId="cc64f42d-a1a6-4f08-b97b-0c37f877119f" providerId="ADAL" clId="{E5645173-9704-44B4-82F5-EF2938BAEEFE}" dt="2025-04-19T14:37:23.024" v="1451" actId="700"/>
          <ac:spMkLst>
            <pc:docMk/>
            <pc:sldMk cId="0" sldId="339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7:23.024" v="1451" actId="700"/>
          <ac:spMkLst>
            <pc:docMk/>
            <pc:sldMk cId="0" sldId="339"/>
            <ac:spMk id="9" creationId="{0F78D15A-CB0E-7CFA-332B-25B1CDBB15BB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0"/>
        </pc:sldMkLst>
        <pc:spChg chg="mod ord">
          <ac:chgData name="Mohammed Fasha" userId="cc64f42d-a1a6-4f08-b97b-0c37f877119f" providerId="ADAL" clId="{E5645173-9704-44B4-82F5-EF2938BAEEFE}" dt="2025-04-19T14:37:41.225" v="1460" actId="700"/>
          <ac:spMkLst>
            <pc:docMk/>
            <pc:sldMk cId="0" sldId="34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7:41.225" v="1460" actId="700"/>
          <ac:spMkLst>
            <pc:docMk/>
            <pc:sldMk cId="0" sldId="340"/>
            <ac:spMk id="5" creationId="{199C827B-A8ED-213E-0463-BA8F8228433B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1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1"/>
            <ac:spMk id="6" creationId="{01F3F5D1-8BF1-B535-9C0F-6E026BD868CA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2"/>
        </pc:sldMkLst>
        <pc:spChg chg="mod ord">
          <ac:chgData name="Mohammed Fasha" userId="cc64f42d-a1a6-4f08-b97b-0c37f877119f" providerId="ADAL" clId="{E5645173-9704-44B4-82F5-EF2938BAEEFE}" dt="2025-04-19T14:37:45.078" v="1461" actId="700"/>
          <ac:spMkLst>
            <pc:docMk/>
            <pc:sldMk cId="0" sldId="34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37:45.078" v="1461" actId="700"/>
          <ac:spMkLst>
            <pc:docMk/>
            <pc:sldMk cId="0" sldId="342"/>
            <ac:spMk id="6" creationId="{2743CAFA-84C1-FED3-E218-EF5D6203F42C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3"/>
        </pc:sldMkLst>
        <pc:spChg chg="del mod">
          <ac:chgData name="Mohammed Fasha" userId="cc64f42d-a1a6-4f08-b97b-0c37f877119f" providerId="ADAL" clId="{E5645173-9704-44B4-82F5-EF2938BAEEFE}" dt="2025-04-19T14:37:49.326" v="1465"/>
          <ac:spMkLst>
            <pc:docMk/>
            <pc:sldMk cId="0" sldId="34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48.462" v="1463"/>
          <ac:spMkLst>
            <pc:docMk/>
            <pc:sldMk cId="0" sldId="343"/>
            <ac:spMk id="4" creationId="{1A34013C-7E45-E116-BFA1-011BBFDC1A7A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4"/>
        </pc:sldMkLst>
        <pc:spChg chg="del mod">
          <ac:chgData name="Mohammed Fasha" userId="cc64f42d-a1a6-4f08-b97b-0c37f877119f" providerId="ADAL" clId="{E5645173-9704-44B4-82F5-EF2938BAEEFE}" dt="2025-04-19T14:37:53.200" v="1469"/>
          <ac:spMkLst>
            <pc:docMk/>
            <pc:sldMk cId="0" sldId="344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7:51.392" v="1467"/>
          <ac:spMkLst>
            <pc:docMk/>
            <pc:sldMk cId="0" sldId="344"/>
            <ac:spMk id="12" creationId="{5C3F97E0-C5FE-2D1D-90AD-57655A81B22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5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5"/>
            <ac:spMk id="7" creationId="{1E10C2A6-012E-9492-7322-C683641B6B02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6"/>
            <ac:spMk id="4" creationId="{A10D5080-CA7B-229A-2748-79AB0E8C5D69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7"/>
            <ac:spMk id="6" creationId="{0E7E5D2D-7C88-D111-8C67-C9949DCCD9C3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8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8"/>
            <ac:spMk id="5" creationId="{EF2E0410-B8CD-A98F-BF08-030D4F0E587C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9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49"/>
            <ac:spMk id="5" creationId="{A771495C-82F4-F19F-EB60-DB1195D244DF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0"/>
            <ac:spMk id="7" creationId="{423ED82C-4F84-1B4C-8D77-A9E61C5D3DA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1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1"/>
            <ac:spMk id="8" creationId="{7FB6237C-BFC6-3E02-9674-3CD169DFA16B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2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2"/>
            <ac:spMk id="7" creationId="{D62D6E68-9C92-1B06-F9B0-2A4830696992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3"/>
        </pc:sldMkLst>
        <pc:spChg chg="del mod">
          <ac:chgData name="Mohammed Fasha" userId="cc64f42d-a1a6-4f08-b97b-0c37f877119f" providerId="ADAL" clId="{E5645173-9704-44B4-82F5-EF2938BAEEFE}" dt="2025-04-19T14:39:44.325" v="1539"/>
          <ac:spMkLst>
            <pc:docMk/>
            <pc:sldMk cId="0" sldId="353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3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43.414" v="1537" actId="14100"/>
          <ac:spMkLst>
            <pc:docMk/>
            <pc:sldMk cId="0" sldId="353"/>
            <ac:spMk id="6" creationId="{B8DEC781-357A-77A1-2F63-F8BCD13CE160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4"/>
        </pc:sldMkLst>
        <pc:spChg chg="del mod">
          <ac:chgData name="Mohammed Fasha" userId="cc64f42d-a1a6-4f08-b97b-0c37f877119f" providerId="ADAL" clId="{E5645173-9704-44B4-82F5-EF2938BAEEFE}" dt="2025-04-19T14:39:50.607" v="1543"/>
          <ac:spMkLst>
            <pc:docMk/>
            <pc:sldMk cId="0" sldId="354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46.663" v="1541"/>
          <ac:spMkLst>
            <pc:docMk/>
            <pc:sldMk cId="0" sldId="354"/>
            <ac:spMk id="4" creationId="{D4FF589E-ACB9-A891-BE50-519668CFB95B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5"/>
        </pc:sldMkLst>
        <pc:spChg chg="del mod">
          <ac:chgData name="Mohammed Fasha" userId="cc64f42d-a1a6-4f08-b97b-0c37f877119f" providerId="ADAL" clId="{E5645173-9704-44B4-82F5-EF2938BAEEFE}" dt="2025-04-19T14:39:54.804" v="1547"/>
          <ac:spMkLst>
            <pc:docMk/>
            <pc:sldMk cId="0" sldId="355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53.765" v="1545"/>
          <ac:spMkLst>
            <pc:docMk/>
            <pc:sldMk cId="0" sldId="355"/>
            <ac:spMk id="4" creationId="{F5B7E792-A48F-8F59-6729-44B162B109B1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6"/>
        </pc:sldMkLst>
        <pc:spChg chg="del mod">
          <ac:chgData name="Mohammed Fasha" userId="cc64f42d-a1a6-4f08-b97b-0c37f877119f" providerId="ADAL" clId="{E5645173-9704-44B4-82F5-EF2938BAEEFE}" dt="2025-04-19T14:39:58.634" v="1551"/>
          <ac:spMkLst>
            <pc:docMk/>
            <pc:sldMk cId="0" sldId="356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57.943" v="1549"/>
          <ac:spMkLst>
            <pc:docMk/>
            <pc:sldMk cId="0" sldId="356"/>
            <ac:spMk id="4" creationId="{6BC5FD3F-F884-0D2C-112D-AF41C60E1459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7"/>
        </pc:sldMkLst>
        <pc:spChg chg="del mod">
          <ac:chgData name="Mohammed Fasha" userId="cc64f42d-a1a6-4f08-b97b-0c37f877119f" providerId="ADAL" clId="{E5645173-9704-44B4-82F5-EF2938BAEEFE}" dt="2025-04-19T14:39:31.193" v="1534"/>
          <ac:spMkLst>
            <pc:docMk/>
            <pc:sldMk cId="0" sldId="357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39:15.993" v="1532" actId="27636"/>
          <ac:spMkLst>
            <pc:docMk/>
            <pc:sldMk cId="0" sldId="357"/>
            <ac:spMk id="4" creationId="{BF466B5F-6509-0D83-2B17-D7ED196E0B49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8"/>
            <ac:spMk id="4" creationId="{598A16EF-9533-8469-5AED-CCC032A13D4F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9"/>
        </pc:sldMkLst>
        <pc:spChg chg="mod">
          <ac:chgData name="Mohammed Fasha" userId="cc64f42d-a1a6-4f08-b97b-0c37f877119f" providerId="ADAL" clId="{E5645173-9704-44B4-82F5-EF2938BAEEFE}" dt="2025-04-19T14:40:10.447" v="1558" actId="21"/>
          <ac:spMkLst>
            <pc:docMk/>
            <pc:sldMk cId="0" sldId="359"/>
            <ac:spMk id="2" creationId="{00000000-0000-0000-0000-000000000000}"/>
          </ac:spMkLst>
        </pc:spChg>
        <pc:spChg chg="mod">
          <ac:chgData name="Mohammed Fasha" userId="cc64f42d-a1a6-4f08-b97b-0c37f877119f" providerId="ADAL" clId="{E5645173-9704-44B4-82F5-EF2938BAEEFE}" dt="2025-04-19T14:40:09.598" v="1556" actId="1076"/>
          <ac:spMkLst>
            <pc:docMk/>
            <pc:sldMk cId="0" sldId="359"/>
            <ac:spMk id="3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59"/>
            <ac:spMk id="5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40:09.742" v="1557"/>
          <ac:spMkLst>
            <pc:docMk/>
            <pc:sldMk cId="0" sldId="359"/>
            <ac:spMk id="6" creationId="{8A5291D6-3049-988F-30BF-24CEA0D73A3C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0"/>
        </pc:sldMkLst>
        <pc:spChg chg="mod ord">
          <ac:chgData name="Mohammed Fasha" userId="cc64f42d-a1a6-4f08-b97b-0c37f877119f" providerId="ADAL" clId="{E5645173-9704-44B4-82F5-EF2938BAEEFE}" dt="2025-04-19T14:40:16.020" v="1559" actId="700"/>
          <ac:spMkLst>
            <pc:docMk/>
            <pc:sldMk cId="0" sldId="360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40:16.020" v="1559" actId="700"/>
          <ac:spMkLst>
            <pc:docMk/>
            <pc:sldMk cId="0" sldId="360"/>
            <ac:spMk id="5" creationId="{72CEFBDC-8F9C-C829-98C9-65D0B1081045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1"/>
        </pc:sldMkLst>
        <pc:spChg chg="mod ord">
          <ac:chgData name="Mohammed Fasha" userId="cc64f42d-a1a6-4f08-b97b-0c37f877119f" providerId="ADAL" clId="{E5645173-9704-44B4-82F5-EF2938BAEEFE}" dt="2025-04-19T14:40:18.717" v="1560" actId="700"/>
          <ac:spMkLst>
            <pc:docMk/>
            <pc:sldMk cId="0" sldId="361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40:18.717" v="1560" actId="700"/>
          <ac:spMkLst>
            <pc:docMk/>
            <pc:sldMk cId="0" sldId="361"/>
            <ac:spMk id="5" creationId="{B91DF852-ECAE-7BB2-9C13-C59589DB9410}"/>
          </ac:spMkLst>
        </pc:spChg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2"/>
        </pc:sldMkLst>
        <pc:spChg chg="mod ord">
          <ac:chgData name="Mohammed Fasha" userId="cc64f42d-a1a6-4f08-b97b-0c37f877119f" providerId="ADAL" clId="{E5645173-9704-44B4-82F5-EF2938BAEEFE}" dt="2025-04-19T14:40:21.528" v="1561" actId="700"/>
          <ac:spMkLst>
            <pc:docMk/>
            <pc:sldMk cId="0" sldId="362"/>
            <ac:spMk id="2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4:40:21.528" v="1561" actId="700"/>
          <ac:spMkLst>
            <pc:docMk/>
            <pc:sldMk cId="0" sldId="362"/>
            <ac:spMk id="4" creationId="{09139015-1498-6419-87C4-D106AF2E3BA4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3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3"/>
            <ac:spMk id="7" creationId="{F260742A-3024-8E28-E311-BB0681A1356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4"/>
            <ac:spMk id="6" creationId="{BDDD0205-8923-A191-ADC8-67AA340F42BC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5"/>
            <ac:spMk id="5" creationId="{03C7EB3F-4463-2B95-F38C-142173B871E2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6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6"/>
            <ac:spMk id="6" creationId="{2448CF64-0645-D66D-C098-B83F485F25C3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7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7"/>
            <ac:spMk id="6" creationId="{80C9706B-E33A-0556-58FA-1973E712CFB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8"/>
            <ac:spMk id="4" creationId="{104E333D-BE7A-E624-44F3-D15E76AC111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69"/>
            <ac:spMk id="6" creationId="{10F2D160-61D4-E34B-587C-AFA7BB2AAC8A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0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0"/>
            <ac:spMk id="7" creationId="{59747DD8-5FF0-7CAF-350D-58FC2C0B772E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1"/>
            <ac:spMk id="8" creationId="{19B23899-29F9-60B2-1259-CF5298D80132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2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2"/>
            <ac:spMk id="6" creationId="{1366CE25-13CC-B97D-B54A-A0FDDDD1B96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3"/>
            <ac:spMk id="6" creationId="{8117B81E-7F2C-2DE3-3633-AC052BF25482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4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4"/>
            <ac:spMk id="5" creationId="{0309B7C6-3C58-F25E-8E5F-B7A56711AC1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5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5"/>
            <ac:spMk id="5" creationId="{1B37F165-8C6B-B342-1FDE-0DF6753A9F9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6"/>
            <ac:spMk id="7" creationId="{0AD998B2-14EC-9B17-9160-D1A89C4C6A8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7"/>
            <ac:spMk id="6" creationId="{D9F219BB-B6A3-6F5A-B029-D02EBEC184BC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8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8"/>
            <ac:spMk id="7" creationId="{408F1D5A-E221-0037-8135-E9B7AC7E290E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79"/>
            <ac:spMk id="4" creationId="{576F685C-A1DB-9C68-057C-BC688FCFF4F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0"/>
            <ac:spMk id="8" creationId="{03B48858-7A68-8ABF-C2DE-901AB15EC21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1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1"/>
            <ac:spMk id="4" creationId="{79775F5F-46DD-FF96-BE97-9DEDE9803C62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2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2"/>
            <ac:spMk id="4" creationId="{F4DFACF3-61F4-6181-67FB-80D36F57A5EA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3"/>
            <ac:spMk id="4" creationId="{32013D44-F8A9-D3CE-8F56-FA76F9C7CFE7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4"/>
            <ac:spMk id="4" creationId="{ADB74D02-80A5-5600-BE41-1A780232761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5"/>
            <ac:spMk id="7" creationId="{A7C6254A-A0AD-20FD-C373-195BC7BFADAC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6"/>
            <ac:spMk id="4" creationId="{77BE8C55-5BC3-227C-4FC3-3FC82B011CB8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7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7"/>
            <ac:spMk id="7" creationId="{AA73D92B-04C2-DFB2-680C-B9047E93EF14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8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8"/>
            <ac:spMk id="4" creationId="{32ACFF96-A45F-5A57-5BAE-5C9D3BA9F50C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9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9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89"/>
            <ac:spMk id="4" creationId="{48D65433-AF9A-34D8-E538-A548A57A94D4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0"/>
        </pc:sldMkLst>
        <pc:spChg chg="del mod">
          <ac:chgData name="Mohammed Fasha" userId="cc64f42d-a1a6-4f08-b97b-0c37f877119f" providerId="ADAL" clId="{E5645173-9704-44B4-82F5-EF2938BAEEFE}" dt="2025-04-19T14:40:29.509" v="1565"/>
          <ac:spMkLst>
            <pc:docMk/>
            <pc:sldMk cId="0" sldId="390"/>
            <ac:spMk id="2" creationId="{00000000-0000-0000-0000-000000000000}"/>
          </ac:spMkLst>
        </pc:spChg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0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4:40:28.270" v="1563"/>
          <ac:spMkLst>
            <pc:docMk/>
            <pc:sldMk cId="0" sldId="390"/>
            <ac:spMk id="4" creationId="{784E0EB8-C73F-5255-11EA-7D1A1C214DA0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1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1"/>
            <ac:spMk id="3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1"/>
            <ac:spMk id="4" creationId="{786D87F4-347D-5D02-3C43-ADB33F52D12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2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2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2"/>
            <ac:spMk id="7" creationId="{26D97DC0-5CF6-56AA-63C4-1EFA1909FB16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3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3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3"/>
            <ac:spMk id="6" creationId="{AE8001DF-AABD-299A-E45A-6F2DE6F6C22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4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4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4"/>
            <ac:spMk id="6" creationId="{9018AE85-2CC4-3F87-6392-DFB6CB3B135D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5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5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5"/>
            <ac:spMk id="6" creationId="{9FC9A7F2-C28B-3C28-2E44-DBCCCA6EF297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6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6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6"/>
            <ac:spMk id="7" creationId="{4240C2C0-910B-9EFB-9ACB-9F523D2BA3D3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7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7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7"/>
            <ac:spMk id="7" creationId="{4B529D9C-B71A-6D43-6AA7-1C707A7B970B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8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8"/>
            <ac:spMk id="7" creationId="{7B72F8BC-A68E-2552-7B88-596709981DCD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9"/>
        </pc:sldMkLst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9"/>
            <ac:spMk id="3" creationId="{17AF354E-3F59-CD43-A955-D5CB11CB1FE7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399"/>
            <ac:spMk id="4" creationId="{27DCE719-EA5C-2C5B-8FD7-E09D0F5CB587}"/>
          </ac:spMkLst>
        </pc:spChg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40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400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400"/>
            <ac:spMk id="8" creationId="{E7B024C3-0810-0655-6911-38416D333017}"/>
          </ac:spMkLst>
        </pc:spChg>
      </pc:sldChg>
      <pc:sldChg chg="del">
        <pc:chgData name="Mohammed Fasha" userId="cc64f42d-a1a6-4f08-b97b-0c37f877119f" providerId="ADAL" clId="{E5645173-9704-44B4-82F5-EF2938BAEEFE}" dt="2025-04-17T04:47:03.566" v="548" actId="47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E5645173-9704-44B4-82F5-EF2938BAEEFE}" dt="2025-04-17T04:47:04.597" v="549" actId="47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E5645173-9704-44B4-82F5-EF2938BAEEFE}" dt="2025-04-17T04:47:07.016" v="550" actId="47"/>
        <pc:sldMkLst>
          <pc:docMk/>
          <pc:sldMk cId="3444919817" sldId="458"/>
        </pc:sldMkLst>
      </pc:sldChg>
      <pc:sldChg chg="del">
        <pc:chgData name="Mohammed Fasha" userId="cc64f42d-a1a6-4f08-b97b-0c37f877119f" providerId="ADAL" clId="{E5645173-9704-44B4-82F5-EF2938BAEEFE}" dt="2025-04-17T04:47:07.686" v="551" actId="47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E5645173-9704-44B4-82F5-EF2938BAEEFE}" dt="2025-04-17T04:47:09.046" v="553" actId="47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E5645173-9704-44B4-82F5-EF2938BAEEFE}" dt="2025-04-17T04:47:09.636" v="554" actId="47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E5645173-9704-44B4-82F5-EF2938BAEEFE}" dt="2025-04-17T04:47:08.471" v="552" actId="47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E5645173-9704-44B4-82F5-EF2938BAEEFE}" dt="2025-04-17T04:47:10.163" v="555" actId="47"/>
        <pc:sldMkLst>
          <pc:docMk/>
          <pc:sldMk cId="3692114030" sldId="463"/>
        </pc:sldMkLst>
      </pc:sldChg>
      <pc:sldChg chg="del">
        <pc:chgData name="Mohammed Fasha" userId="cc64f42d-a1a6-4f08-b97b-0c37f877119f" providerId="ADAL" clId="{E5645173-9704-44B4-82F5-EF2938BAEEFE}" dt="2025-04-17T04:47:10.693" v="556" actId="47"/>
        <pc:sldMkLst>
          <pc:docMk/>
          <pc:sldMk cId="397173976" sldId="46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6753985" sldId="46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695077877" sldId="46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50307506" sldId="467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037053525" sldId="46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47260327" sldId="46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69808375" sldId="47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417884614" sldId="47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01782170" sldId="47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816827401" sldId="473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39290896" sldId="47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26513235" sldId="475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909279172" sldId="47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819841267" sldId="477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14073972" sldId="47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56073132" sldId="47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80460315" sldId="48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03340959" sldId="48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88335997" sldId="48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3646111" sldId="483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303499855" sldId="484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785969896" sldId="48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603445561" sldId="486"/>
        </pc:sldMkLst>
      </pc:sldChg>
      <pc:sldChg chg="del">
        <pc:chgData name="Mohammed Fasha" userId="cc64f42d-a1a6-4f08-b97b-0c37f877119f" providerId="ADAL" clId="{E5645173-9704-44B4-82F5-EF2938BAEEFE}" dt="2025-04-17T04:47:40.041" v="558" actId="47"/>
        <pc:sldMkLst>
          <pc:docMk/>
          <pc:sldMk cId="606504269" sldId="487"/>
        </pc:sldMkLst>
      </pc:sldChg>
      <pc:sldChg chg="del">
        <pc:chgData name="Mohammed Fasha" userId="cc64f42d-a1a6-4f08-b97b-0c37f877119f" providerId="ADAL" clId="{E5645173-9704-44B4-82F5-EF2938BAEEFE}" dt="2025-04-17T04:47:40.181" v="559" actId="47"/>
        <pc:sldMkLst>
          <pc:docMk/>
          <pc:sldMk cId="1776267863" sldId="488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7648898" sldId="489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06636920" sldId="490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78929050" sldId="491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1449280576" sldId="492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641167175" sldId="493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291232176" sldId="494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56947773" sldId="495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98702597" sldId="496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455483949" sldId="497"/>
        </pc:sldMkLst>
      </pc:sldChg>
      <pc:sldChg chg="del">
        <pc:chgData name="Mohammed Fasha" userId="cc64f42d-a1a6-4f08-b97b-0c37f877119f" providerId="ADAL" clId="{E5645173-9704-44B4-82F5-EF2938BAEEFE}" dt="2025-04-17T04:47:00.039" v="547" actId="47"/>
        <pc:sldMkLst>
          <pc:docMk/>
          <pc:sldMk cId="3608258295" sldId="498"/>
        </pc:sldMkLst>
      </pc:sldChg>
      <pc:sldChg chg="del">
        <pc:chgData name="Mohammed Fasha" userId="cc64f42d-a1a6-4f08-b97b-0c37f877119f" providerId="ADAL" clId="{E5645173-9704-44B4-82F5-EF2938BAEEFE}" dt="2025-04-19T12:10:35.327" v="949" actId="47"/>
        <pc:sldMkLst>
          <pc:docMk/>
          <pc:sldMk cId="1939766790" sldId="500"/>
        </pc:sldMkLst>
      </pc:sldChg>
      <pc:sldChg chg="del">
        <pc:chgData name="Mohammed Fasha" userId="cc64f42d-a1a6-4f08-b97b-0c37f877119f" providerId="ADAL" clId="{E5645173-9704-44B4-82F5-EF2938BAEEFE}" dt="2025-04-19T12:10:37.417" v="950" actId="47"/>
        <pc:sldMkLst>
          <pc:docMk/>
          <pc:sldMk cId="3385747305" sldId="501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572681964" sldId="511"/>
        </pc:sldMkLst>
      </pc:sldChg>
      <pc:sldChg chg="modSp mod">
        <pc:chgData name="Mohammed Fasha" userId="cc64f42d-a1a6-4f08-b97b-0c37f877119f" providerId="ADAL" clId="{E5645173-9704-44B4-82F5-EF2938BAEEFE}" dt="2025-04-17T04:49:30.487" v="580" actId="27636"/>
        <pc:sldMkLst>
          <pc:docMk/>
          <pc:sldMk cId="457051995" sldId="519"/>
        </pc:sldMkLst>
        <pc:spChg chg="mod">
          <ac:chgData name="Mohammed Fasha" userId="cc64f42d-a1a6-4f08-b97b-0c37f877119f" providerId="ADAL" clId="{E5645173-9704-44B4-82F5-EF2938BAEEFE}" dt="2025-04-17T04:49:30.487" v="580" actId="27636"/>
          <ac:spMkLst>
            <pc:docMk/>
            <pc:sldMk cId="457051995" sldId="519"/>
            <ac:spMk id="3" creationId="{36DAAF18-EF8F-EF3B-EC26-A6DD77CB63EC}"/>
          </ac:spMkLst>
        </pc:spChg>
      </pc:sldChg>
      <pc:sldChg chg="modSp mod">
        <pc:chgData name="Mohammed Fasha" userId="cc64f42d-a1a6-4f08-b97b-0c37f877119f" providerId="ADAL" clId="{E5645173-9704-44B4-82F5-EF2938BAEEFE}" dt="2025-04-17T04:49:30.503" v="581" actId="27636"/>
        <pc:sldMkLst>
          <pc:docMk/>
          <pc:sldMk cId="737582577" sldId="521"/>
        </pc:sldMkLst>
        <pc:spChg chg="mod">
          <ac:chgData name="Mohammed Fasha" userId="cc64f42d-a1a6-4f08-b97b-0c37f877119f" providerId="ADAL" clId="{E5645173-9704-44B4-82F5-EF2938BAEEFE}" dt="2025-04-17T04:49:30.503" v="581" actId="27636"/>
          <ac:spMkLst>
            <pc:docMk/>
            <pc:sldMk cId="737582577" sldId="521"/>
            <ac:spMk id="3" creationId="{770A7C21-6D02-B7DF-767E-E64352F45247}"/>
          </ac:spMkLst>
        </pc:spChg>
      </pc:sldChg>
      <pc:sldChg chg="modSp mod">
        <pc:chgData name="Mohammed Fasha" userId="cc64f42d-a1a6-4f08-b97b-0c37f877119f" providerId="ADAL" clId="{E5645173-9704-44B4-82F5-EF2938BAEEFE}" dt="2025-04-17T04:49:30.503" v="582" actId="27636"/>
        <pc:sldMkLst>
          <pc:docMk/>
          <pc:sldMk cId="1941358278" sldId="522"/>
        </pc:sldMkLst>
        <pc:spChg chg="mod">
          <ac:chgData name="Mohammed Fasha" userId="cc64f42d-a1a6-4f08-b97b-0c37f877119f" providerId="ADAL" clId="{E5645173-9704-44B4-82F5-EF2938BAEEFE}" dt="2025-04-17T04:49:30.503" v="582" actId="27636"/>
          <ac:spMkLst>
            <pc:docMk/>
            <pc:sldMk cId="1941358278" sldId="522"/>
            <ac:spMk id="3" creationId="{83BE0D35-F5BE-5721-912E-D6942DC23075}"/>
          </ac:spMkLst>
        </pc:spChg>
      </pc:sldChg>
      <pc:sldChg chg="modSp mod">
        <pc:chgData name="Mohammed Fasha" userId="cc64f42d-a1a6-4f08-b97b-0c37f877119f" providerId="ADAL" clId="{E5645173-9704-44B4-82F5-EF2938BAEEFE}" dt="2025-04-17T04:49:30.519" v="583" actId="27636"/>
        <pc:sldMkLst>
          <pc:docMk/>
          <pc:sldMk cId="2399225158" sldId="523"/>
        </pc:sldMkLst>
        <pc:spChg chg="mod">
          <ac:chgData name="Mohammed Fasha" userId="cc64f42d-a1a6-4f08-b97b-0c37f877119f" providerId="ADAL" clId="{E5645173-9704-44B4-82F5-EF2938BAEEFE}" dt="2025-04-17T04:49:30.519" v="583" actId="27636"/>
          <ac:spMkLst>
            <pc:docMk/>
            <pc:sldMk cId="2399225158" sldId="523"/>
            <ac:spMk id="7" creationId="{CB06B31B-619A-A1D9-FE73-ACF05C08B9EA}"/>
          </ac:spMkLst>
        </pc:spChg>
      </pc:sldChg>
      <pc:sldChg chg="del">
        <pc:chgData name="Mohammed Fasha" userId="cc64f42d-a1a6-4f08-b97b-0c37f877119f" providerId="ADAL" clId="{E5645173-9704-44B4-82F5-EF2938BAEEFE}" dt="2025-04-17T04:46:36.270" v="523" actId="47"/>
        <pc:sldMkLst>
          <pc:docMk/>
          <pc:sldMk cId="3026790438" sldId="524"/>
        </pc:sldMkLst>
      </pc:sldChg>
      <pc:sldChg chg="del">
        <pc:chgData name="Mohammed Fasha" userId="cc64f42d-a1a6-4f08-b97b-0c37f877119f" providerId="ADAL" clId="{E5645173-9704-44B4-82F5-EF2938BAEEFE}" dt="2025-04-17T04:46:37.101" v="524" actId="47"/>
        <pc:sldMkLst>
          <pc:docMk/>
          <pc:sldMk cId="559781770" sldId="525"/>
        </pc:sldMkLst>
      </pc:sldChg>
      <pc:sldChg chg="del">
        <pc:chgData name="Mohammed Fasha" userId="cc64f42d-a1a6-4f08-b97b-0c37f877119f" providerId="ADAL" clId="{E5645173-9704-44B4-82F5-EF2938BAEEFE}" dt="2025-04-17T04:46:37.863" v="525" actId="47"/>
        <pc:sldMkLst>
          <pc:docMk/>
          <pc:sldMk cId="1438401834" sldId="526"/>
        </pc:sldMkLst>
      </pc:sldChg>
      <pc:sldChg chg="del">
        <pc:chgData name="Mohammed Fasha" userId="cc64f42d-a1a6-4f08-b97b-0c37f877119f" providerId="ADAL" clId="{E5645173-9704-44B4-82F5-EF2938BAEEFE}" dt="2025-04-17T04:46:40.038" v="526" actId="47"/>
        <pc:sldMkLst>
          <pc:docMk/>
          <pc:sldMk cId="3259240421" sldId="527"/>
        </pc:sldMkLst>
      </pc:sldChg>
      <pc:sldChg chg="del">
        <pc:chgData name="Mohammed Fasha" userId="cc64f42d-a1a6-4f08-b97b-0c37f877119f" providerId="ADAL" clId="{E5645173-9704-44B4-82F5-EF2938BAEEFE}" dt="2025-04-17T04:46:41.145" v="527" actId="47"/>
        <pc:sldMkLst>
          <pc:docMk/>
          <pc:sldMk cId="2736460752" sldId="528"/>
        </pc:sldMkLst>
      </pc:sldChg>
      <pc:sldChg chg="del">
        <pc:chgData name="Mohammed Fasha" userId="cc64f42d-a1a6-4f08-b97b-0c37f877119f" providerId="ADAL" clId="{E5645173-9704-44B4-82F5-EF2938BAEEFE}" dt="2025-04-17T04:46:41.729" v="528" actId="47"/>
        <pc:sldMkLst>
          <pc:docMk/>
          <pc:sldMk cId="3313801511" sldId="529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893534474" sldId="530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4175210182" sldId="532"/>
        </pc:sldMkLst>
      </pc:sldChg>
      <pc:sldChg chg="delSp modSp mod">
        <pc:chgData name="Mohammed Fasha" userId="cc64f42d-a1a6-4f08-b97b-0c37f877119f" providerId="ADAL" clId="{E5645173-9704-44B4-82F5-EF2938BAEEFE}" dt="2025-04-17T04:59:27.621" v="714" actId="478"/>
        <pc:sldMkLst>
          <pc:docMk/>
          <pc:sldMk cId="2050784581" sldId="535"/>
        </pc:sldMkLst>
        <pc:spChg chg="mod">
          <ac:chgData name="Mohammed Fasha" userId="cc64f42d-a1a6-4f08-b97b-0c37f877119f" providerId="ADAL" clId="{E5645173-9704-44B4-82F5-EF2938BAEEFE}" dt="2025-04-17T04:31:59.437" v="415" actId="20577"/>
          <ac:spMkLst>
            <pc:docMk/>
            <pc:sldMk cId="2050784581" sldId="535"/>
            <ac:spMk id="2" creationId="{9AC755F2-9404-F12A-FA8F-0795319AD030}"/>
          </ac:spMkLst>
        </pc:spChg>
      </pc:sldChg>
      <pc:sldChg chg="ord">
        <pc:chgData name="Mohammed Fasha" userId="cc64f42d-a1a6-4f08-b97b-0c37f877119f" providerId="ADAL" clId="{E5645173-9704-44B4-82F5-EF2938BAEEFE}" dt="2025-04-16T20:16:01.310" v="10"/>
        <pc:sldMkLst>
          <pc:docMk/>
          <pc:sldMk cId="2766696385" sldId="536"/>
        </pc:sldMkLst>
      </pc:sldChg>
      <pc:sldChg chg="del">
        <pc:chgData name="Mohammed Fasha" userId="cc64f42d-a1a6-4f08-b97b-0c37f877119f" providerId="ADAL" clId="{E5645173-9704-44B4-82F5-EF2938BAEEFE}" dt="2025-04-19T11:51:14.519" v="908" actId="47"/>
        <pc:sldMkLst>
          <pc:docMk/>
          <pc:sldMk cId="4180559926" sldId="537"/>
        </pc:sldMkLst>
      </pc:sldChg>
      <pc:sldChg chg="modSp mod">
        <pc:chgData name="Mohammed Fasha" userId="cc64f42d-a1a6-4f08-b97b-0c37f877119f" providerId="ADAL" clId="{E5645173-9704-44B4-82F5-EF2938BAEEFE}" dt="2025-04-20T03:26:17.537" v="1785"/>
        <pc:sldMkLst>
          <pc:docMk/>
          <pc:sldMk cId="3886989038" sldId="538"/>
        </pc:sldMkLst>
        <pc:spChg chg="mod">
          <ac:chgData name="Mohammed Fasha" userId="cc64f42d-a1a6-4f08-b97b-0c37f877119f" providerId="ADAL" clId="{E5645173-9704-44B4-82F5-EF2938BAEEFE}" dt="2025-04-20T02:59:05.441" v="1614" actId="33524"/>
          <ac:spMkLst>
            <pc:docMk/>
            <pc:sldMk cId="3886989038" sldId="538"/>
            <ac:spMk id="2" creationId="{9CF2ADF3-F48A-EB49-7342-FC2BDB58C924}"/>
          </ac:spMkLst>
        </pc:spChg>
        <pc:spChg chg="mod">
          <ac:chgData name="Mohammed Fasha" userId="cc64f42d-a1a6-4f08-b97b-0c37f877119f" providerId="ADAL" clId="{E5645173-9704-44B4-82F5-EF2938BAEEFE}" dt="2025-04-20T03:14:46.423" v="1765" actId="27636"/>
          <ac:spMkLst>
            <pc:docMk/>
            <pc:sldMk cId="3886989038" sldId="538"/>
            <ac:spMk id="3" creationId="{33F57CBD-BDEE-A091-DC95-C0CF009F3621}"/>
          </ac:spMkLst>
        </pc:spChg>
        <pc:picChg chg="mod">
          <ac:chgData name="Mohammed Fasha" userId="cc64f42d-a1a6-4f08-b97b-0c37f877119f" providerId="ADAL" clId="{E5645173-9704-44B4-82F5-EF2938BAEEFE}" dt="2025-04-20T03:26:17.537" v="1785"/>
          <ac:picMkLst>
            <pc:docMk/>
            <pc:sldMk cId="3886989038" sldId="538"/>
            <ac:picMk id="5122" creationId="{F2502AE8-6FF3-3DFC-ACDD-63C906EA0049}"/>
          </ac:picMkLst>
        </pc:picChg>
      </pc:sldChg>
      <pc:sldChg chg="addSp delSp modSp mod">
        <pc:chgData name="Mohammed Fasha" userId="cc64f42d-a1a6-4f08-b97b-0c37f877119f" providerId="ADAL" clId="{E5645173-9704-44B4-82F5-EF2938BAEEFE}" dt="2025-04-20T03:25:50.505" v="1782" actId="14100"/>
        <pc:sldMkLst>
          <pc:docMk/>
          <pc:sldMk cId="2121122174" sldId="539"/>
        </pc:sldMkLst>
        <pc:spChg chg="mod">
          <ac:chgData name="Mohammed Fasha" userId="cc64f42d-a1a6-4f08-b97b-0c37f877119f" providerId="ADAL" clId="{E5645173-9704-44B4-82F5-EF2938BAEEFE}" dt="2025-04-20T03:15:42.755" v="1773" actId="20577"/>
          <ac:spMkLst>
            <pc:docMk/>
            <pc:sldMk cId="2121122174" sldId="539"/>
            <ac:spMk id="3" creationId="{E646A0DA-1B84-8ED0-EB37-1184187E49A0}"/>
          </ac:spMkLst>
        </pc:spChg>
        <pc:picChg chg="add mod">
          <ac:chgData name="Mohammed Fasha" userId="cc64f42d-a1a6-4f08-b97b-0c37f877119f" providerId="ADAL" clId="{E5645173-9704-44B4-82F5-EF2938BAEEFE}" dt="2025-04-20T03:25:50.505" v="1782" actId="14100"/>
          <ac:picMkLst>
            <pc:docMk/>
            <pc:sldMk cId="2121122174" sldId="539"/>
            <ac:picMk id="5" creationId="{718F6332-0769-3732-EA68-2F73EC4FA941}"/>
          </ac:picMkLst>
        </pc:picChg>
        <pc:picChg chg="del mod">
          <ac:chgData name="Mohammed Fasha" userId="cc64f42d-a1a6-4f08-b97b-0c37f877119f" providerId="ADAL" clId="{E5645173-9704-44B4-82F5-EF2938BAEEFE}" dt="2025-04-20T03:25:40.260" v="1779" actId="478"/>
          <ac:picMkLst>
            <pc:docMk/>
            <pc:sldMk cId="2121122174" sldId="539"/>
            <ac:picMk id="6148" creationId="{20CF0278-6C37-7374-B778-0F7349739BD4}"/>
          </ac:picMkLst>
        </pc:picChg>
      </pc:sldChg>
      <pc:sldChg chg="del">
        <pc:chgData name="Mohammed Fasha" userId="cc64f42d-a1a6-4f08-b97b-0c37f877119f" providerId="ADAL" clId="{E5645173-9704-44B4-82F5-EF2938BAEEFE}" dt="2025-04-20T03:12:14.095" v="1739" actId="47"/>
        <pc:sldMkLst>
          <pc:docMk/>
          <pc:sldMk cId="3813044436" sldId="540"/>
        </pc:sldMkLst>
      </pc:sldChg>
      <pc:sldChg chg="del">
        <pc:chgData name="Mohammed Fasha" userId="cc64f42d-a1a6-4f08-b97b-0c37f877119f" providerId="ADAL" clId="{E5645173-9704-44B4-82F5-EF2938BAEEFE}" dt="2025-04-19T11:52:54.389" v="929" actId="47"/>
        <pc:sldMkLst>
          <pc:docMk/>
          <pc:sldMk cId="1482389771" sldId="541"/>
        </pc:sldMkLst>
      </pc:sldChg>
      <pc:sldChg chg="del">
        <pc:chgData name="Mohammed Fasha" userId="cc64f42d-a1a6-4f08-b97b-0c37f877119f" providerId="ADAL" clId="{E5645173-9704-44B4-82F5-EF2938BAEEFE}" dt="2025-04-19T11:52:58.763" v="930" actId="47"/>
        <pc:sldMkLst>
          <pc:docMk/>
          <pc:sldMk cId="3600746956" sldId="542"/>
        </pc:sldMkLst>
      </pc:sldChg>
      <pc:sldChg chg="del">
        <pc:chgData name="Mohammed Fasha" userId="cc64f42d-a1a6-4f08-b97b-0c37f877119f" providerId="ADAL" clId="{E5645173-9704-44B4-82F5-EF2938BAEEFE}" dt="2025-04-19T11:53:00.638" v="931" actId="47"/>
        <pc:sldMkLst>
          <pc:docMk/>
          <pc:sldMk cId="2640097628" sldId="543"/>
        </pc:sldMkLst>
      </pc:sldChg>
      <pc:sldChg chg="del">
        <pc:chgData name="Mohammed Fasha" userId="cc64f42d-a1a6-4f08-b97b-0c37f877119f" providerId="ADAL" clId="{E5645173-9704-44B4-82F5-EF2938BAEEFE}" dt="2025-04-19T12:03:10.144" v="939" actId="47"/>
        <pc:sldMkLst>
          <pc:docMk/>
          <pc:sldMk cId="444263595" sldId="544"/>
        </pc:sldMkLst>
      </pc:sldChg>
      <pc:sldChg chg="modSp del mod">
        <pc:chgData name="Mohammed Fasha" userId="cc64f42d-a1a6-4f08-b97b-0c37f877119f" providerId="ADAL" clId="{E5645173-9704-44B4-82F5-EF2938BAEEFE}" dt="2025-04-19T12:03:11.966" v="940" actId="47"/>
        <pc:sldMkLst>
          <pc:docMk/>
          <pc:sldMk cId="3880447943" sldId="545"/>
        </pc:sldMkLst>
      </pc:sldChg>
      <pc:sldChg chg="del">
        <pc:chgData name="Mohammed Fasha" userId="cc64f42d-a1a6-4f08-b97b-0c37f877119f" providerId="ADAL" clId="{E5645173-9704-44B4-82F5-EF2938BAEEFE}" dt="2025-04-19T12:03:12.112" v="941" actId="47"/>
        <pc:sldMkLst>
          <pc:docMk/>
          <pc:sldMk cId="2037860487" sldId="546"/>
        </pc:sldMkLst>
      </pc:sldChg>
      <pc:sldChg chg="del">
        <pc:chgData name="Mohammed Fasha" userId="cc64f42d-a1a6-4f08-b97b-0c37f877119f" providerId="ADAL" clId="{E5645173-9704-44B4-82F5-EF2938BAEEFE}" dt="2025-04-19T12:03:12.273" v="942" actId="47"/>
        <pc:sldMkLst>
          <pc:docMk/>
          <pc:sldMk cId="2787645125" sldId="547"/>
        </pc:sldMkLst>
      </pc:sldChg>
      <pc:sldChg chg="del">
        <pc:chgData name="Mohammed Fasha" userId="cc64f42d-a1a6-4f08-b97b-0c37f877119f" providerId="ADAL" clId="{E5645173-9704-44B4-82F5-EF2938BAEEFE}" dt="2025-04-19T12:03:12.436" v="943" actId="47"/>
        <pc:sldMkLst>
          <pc:docMk/>
          <pc:sldMk cId="3282314039" sldId="548"/>
        </pc:sldMkLst>
      </pc:sldChg>
      <pc:sldChg chg="del">
        <pc:chgData name="Mohammed Fasha" userId="cc64f42d-a1a6-4f08-b97b-0c37f877119f" providerId="ADAL" clId="{E5645173-9704-44B4-82F5-EF2938BAEEFE}" dt="2025-04-19T12:03:12.588" v="944" actId="47"/>
        <pc:sldMkLst>
          <pc:docMk/>
          <pc:sldMk cId="3312238235" sldId="549"/>
        </pc:sldMkLst>
      </pc:sldChg>
      <pc:sldChg chg="del">
        <pc:chgData name="Mohammed Fasha" userId="cc64f42d-a1a6-4f08-b97b-0c37f877119f" providerId="ADAL" clId="{E5645173-9704-44B4-82F5-EF2938BAEEFE}" dt="2025-04-19T12:03:13.482" v="945" actId="47"/>
        <pc:sldMkLst>
          <pc:docMk/>
          <pc:sldMk cId="1599076447" sldId="550"/>
        </pc:sldMkLst>
      </pc:sldChg>
      <pc:sldChg chg="modSp del mod">
        <pc:chgData name="Mohammed Fasha" userId="cc64f42d-a1a6-4f08-b97b-0c37f877119f" providerId="ADAL" clId="{E5645173-9704-44B4-82F5-EF2938BAEEFE}" dt="2025-04-19T12:03:14.112" v="946" actId="47"/>
        <pc:sldMkLst>
          <pc:docMk/>
          <pc:sldMk cId="348832527" sldId="551"/>
        </pc:sldMkLst>
      </pc:sldChg>
      <pc:sldChg chg="del">
        <pc:chgData name="Mohammed Fasha" userId="cc64f42d-a1a6-4f08-b97b-0c37f877119f" providerId="ADAL" clId="{E5645173-9704-44B4-82F5-EF2938BAEEFE}" dt="2025-04-19T12:03:15.133" v="947" actId="47"/>
        <pc:sldMkLst>
          <pc:docMk/>
          <pc:sldMk cId="1384559435" sldId="552"/>
        </pc:sldMkLst>
      </pc:sldChg>
      <pc:sldChg chg="modSp del mod">
        <pc:chgData name="Mohammed Fasha" userId="cc64f42d-a1a6-4f08-b97b-0c37f877119f" providerId="ADAL" clId="{E5645173-9704-44B4-82F5-EF2938BAEEFE}" dt="2025-04-19T12:03:16.240" v="948" actId="47"/>
        <pc:sldMkLst>
          <pc:docMk/>
          <pc:sldMk cId="1144112729" sldId="553"/>
        </pc:sldMkLst>
      </pc:sldChg>
      <pc:sldChg chg="del">
        <pc:chgData name="Mohammed Fasha" userId="cc64f42d-a1a6-4f08-b97b-0c37f877119f" providerId="ADAL" clId="{E5645173-9704-44B4-82F5-EF2938BAEEFE}" dt="2025-04-19T12:02:41.998" v="938" actId="47"/>
        <pc:sldMkLst>
          <pc:docMk/>
          <pc:sldMk cId="526466330" sldId="554"/>
        </pc:sldMkLst>
      </pc:sldChg>
      <pc:sldChg chg="modSp del mod">
        <pc:chgData name="Mohammed Fasha" userId="cc64f42d-a1a6-4f08-b97b-0c37f877119f" providerId="ADAL" clId="{E5645173-9704-44B4-82F5-EF2938BAEEFE}" dt="2025-04-19T12:02:04.497" v="932" actId="47"/>
        <pc:sldMkLst>
          <pc:docMk/>
          <pc:sldMk cId="2594727727" sldId="555"/>
        </pc:sldMkLst>
      </pc:sldChg>
      <pc:sldChg chg="modSp del mod">
        <pc:chgData name="Mohammed Fasha" userId="cc64f42d-a1a6-4f08-b97b-0c37f877119f" providerId="ADAL" clId="{E5645173-9704-44B4-82F5-EF2938BAEEFE}" dt="2025-04-19T12:02:04.968" v="933" actId="47"/>
        <pc:sldMkLst>
          <pc:docMk/>
          <pc:sldMk cId="2842851281" sldId="556"/>
        </pc:sldMkLst>
      </pc:sldChg>
      <pc:sldChg chg="modSp add del mod">
        <pc:chgData name="Mohammed Fasha" userId="cc64f42d-a1a6-4f08-b97b-0c37f877119f" providerId="ADAL" clId="{E5645173-9704-44B4-82F5-EF2938BAEEFE}" dt="2025-04-19T12:02:39.410" v="936" actId="47"/>
        <pc:sldMkLst>
          <pc:docMk/>
          <pc:sldMk cId="395748561" sldId="557"/>
        </pc:sldMkLst>
      </pc:sldChg>
      <pc:sldChg chg="modSp del mod">
        <pc:chgData name="Mohammed Fasha" userId="cc64f42d-a1a6-4f08-b97b-0c37f877119f" providerId="ADAL" clId="{E5645173-9704-44B4-82F5-EF2938BAEEFE}" dt="2025-04-19T12:02:39.844" v="937" actId="47"/>
        <pc:sldMkLst>
          <pc:docMk/>
          <pc:sldMk cId="1898826015" sldId="558"/>
        </pc:sldMkLst>
      </pc:sldChg>
      <pc:sldChg chg="modSp new mod">
        <pc:chgData name="Mohammed Fasha" userId="cc64f42d-a1a6-4f08-b97b-0c37f877119f" providerId="ADAL" clId="{E5645173-9704-44B4-82F5-EF2938BAEEFE}" dt="2025-04-20T02:53:40.694" v="1575"/>
        <pc:sldMkLst>
          <pc:docMk/>
          <pc:sldMk cId="620158495" sldId="559"/>
        </pc:sldMkLst>
        <pc:spChg chg="mod">
          <ac:chgData name="Mohammed Fasha" userId="cc64f42d-a1a6-4f08-b97b-0c37f877119f" providerId="ADAL" clId="{E5645173-9704-44B4-82F5-EF2938BAEEFE}" dt="2025-04-20T02:52:50.155" v="1574" actId="20577"/>
          <ac:spMkLst>
            <pc:docMk/>
            <pc:sldMk cId="620158495" sldId="559"/>
            <ac:spMk id="2" creationId="{74671EA9-6800-A779-6A5D-F9277B9697C4}"/>
          </ac:spMkLst>
        </pc:spChg>
        <pc:spChg chg="mod">
          <ac:chgData name="Mohammed Fasha" userId="cc64f42d-a1a6-4f08-b97b-0c37f877119f" providerId="ADAL" clId="{E5645173-9704-44B4-82F5-EF2938BAEEFE}" dt="2025-04-20T02:53:40.694" v="1575"/>
          <ac:spMkLst>
            <pc:docMk/>
            <pc:sldMk cId="620158495" sldId="559"/>
            <ac:spMk id="3" creationId="{8E94B1F8-E09A-B991-5EB3-CCEFE898BE46}"/>
          </ac:spMkLst>
        </pc:spChg>
      </pc:sldChg>
      <pc:sldChg chg="new del">
        <pc:chgData name="Mohammed Fasha" userId="cc64f42d-a1a6-4f08-b97b-0c37f877119f" providerId="ADAL" clId="{E5645173-9704-44B4-82F5-EF2938BAEEFE}" dt="2025-04-16T20:15:55.607" v="4" actId="47"/>
        <pc:sldMkLst>
          <pc:docMk/>
          <pc:sldMk cId="2164543370" sldId="559"/>
        </pc:sldMkLst>
      </pc:sldChg>
      <pc:sldChg chg="add del">
        <pc:chgData name="Mohammed Fasha" userId="cc64f42d-a1a6-4f08-b97b-0c37f877119f" providerId="ADAL" clId="{E5645173-9704-44B4-82F5-EF2938BAEEFE}" dt="2025-04-16T20:15:56.029" v="5" actId="47"/>
        <pc:sldMkLst>
          <pc:docMk/>
          <pc:sldMk cId="834758275" sldId="560"/>
        </pc:sldMkLst>
      </pc:sldChg>
      <pc:sldChg chg="addSp delSp modSp new del mod">
        <pc:chgData name="Mohammed Fasha" userId="cc64f42d-a1a6-4f08-b97b-0c37f877119f" providerId="ADAL" clId="{E5645173-9704-44B4-82F5-EF2938BAEEFE}" dt="2025-04-19T11:49:22.373" v="904" actId="2696"/>
        <pc:sldMkLst>
          <pc:docMk/>
          <pc:sldMk cId="3039349227" sldId="560"/>
        </pc:sldMkLst>
        <pc:picChg chg="add del mod">
          <ac:chgData name="Mohammed Fasha" userId="cc64f42d-a1a6-4f08-b97b-0c37f877119f" providerId="ADAL" clId="{E5645173-9704-44B4-82F5-EF2938BAEEFE}" dt="2025-04-19T11:45:34.683" v="735" actId="21"/>
          <ac:picMkLst>
            <pc:docMk/>
            <pc:sldMk cId="3039349227" sldId="560"/>
            <ac:picMk id="5" creationId="{37A58265-11F2-A1C4-4B69-5B0879A3AE81}"/>
          </ac:picMkLst>
        </pc:picChg>
      </pc:sldChg>
      <pc:sldChg chg="add del">
        <pc:chgData name="Mohammed Fasha" userId="cc64f42d-a1a6-4f08-b97b-0c37f877119f" providerId="ADAL" clId="{E5645173-9704-44B4-82F5-EF2938BAEEFE}" dt="2025-04-16T20:15:56.431" v="6" actId="47"/>
        <pc:sldMkLst>
          <pc:docMk/>
          <pc:sldMk cId="240737738" sldId="561"/>
        </pc:sldMkLst>
      </pc:sldChg>
      <pc:sldChg chg="addSp delSp modSp new mod">
        <pc:chgData name="Mohammed Fasha" userId="cc64f42d-a1a6-4f08-b97b-0c37f877119f" providerId="ADAL" clId="{E5645173-9704-44B4-82F5-EF2938BAEEFE}" dt="2025-04-19T11:49:05.744" v="903"/>
        <pc:sldMkLst>
          <pc:docMk/>
          <pc:sldMk cId="2646991478" sldId="561"/>
        </pc:sldMkLst>
        <pc:spChg chg="mod">
          <ac:chgData name="Mohammed Fasha" userId="cc64f42d-a1a6-4f08-b97b-0c37f877119f" providerId="ADAL" clId="{E5645173-9704-44B4-82F5-EF2938BAEEFE}" dt="2025-04-17T04:23:40.864" v="362" actId="113"/>
          <ac:spMkLst>
            <pc:docMk/>
            <pc:sldMk cId="2646991478" sldId="561"/>
            <ac:spMk id="2" creationId="{C44E34CB-8EB6-22FA-6669-06785C6907EF}"/>
          </ac:spMkLst>
        </pc:spChg>
        <pc:spChg chg="add del mod">
          <ac:chgData name="Mohammed Fasha" userId="cc64f42d-a1a6-4f08-b97b-0c37f877119f" providerId="ADAL" clId="{E5645173-9704-44B4-82F5-EF2938BAEEFE}" dt="2025-04-19T11:49:05.744" v="903"/>
          <ac:spMkLst>
            <pc:docMk/>
            <pc:sldMk cId="2646991478" sldId="561"/>
            <ac:spMk id="3" creationId="{10B8A2BE-2162-FDC2-BA16-DED29B3DFEA1}"/>
          </ac:spMkLst>
        </pc:spChg>
        <pc:picChg chg="add mod">
          <ac:chgData name="Mohammed Fasha" userId="cc64f42d-a1a6-4f08-b97b-0c37f877119f" providerId="ADAL" clId="{E5645173-9704-44B4-82F5-EF2938BAEEFE}" dt="2025-04-17T04:05:29.819" v="300" actId="1076"/>
          <ac:picMkLst>
            <pc:docMk/>
            <pc:sldMk cId="2646991478" sldId="561"/>
            <ac:picMk id="5" creationId="{0B865890-2B78-E42F-6218-AC5EDEE5355C}"/>
          </ac:picMkLst>
        </pc:picChg>
        <pc:picChg chg="add mod">
          <ac:chgData name="Mohammed Fasha" userId="cc64f42d-a1a6-4f08-b97b-0c37f877119f" providerId="ADAL" clId="{E5645173-9704-44B4-82F5-EF2938BAEEFE}" dt="2025-04-17T04:05:28.267" v="298" actId="1076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modSp new mod">
        <pc:chgData name="Mohammed Fasha" userId="cc64f42d-a1a6-4f08-b97b-0c37f877119f" providerId="ADAL" clId="{E5645173-9704-44B4-82F5-EF2938BAEEFE}" dt="2025-04-20T03:26:52.883" v="1792"/>
        <pc:sldMkLst>
          <pc:docMk/>
          <pc:sldMk cId="1771442552" sldId="562"/>
        </pc:sldMkLst>
        <pc:spChg chg="mod">
          <ac:chgData name="Mohammed Fasha" userId="cc64f42d-a1a6-4f08-b97b-0c37f877119f" providerId="ADAL" clId="{E5645173-9704-44B4-82F5-EF2938BAEEFE}" dt="2025-04-17T04:16:56.273" v="350" actId="21"/>
          <ac:spMkLst>
            <pc:docMk/>
            <pc:sldMk cId="1771442552" sldId="562"/>
            <ac:spMk id="2" creationId="{895D245B-67C7-DBAB-A609-FC08FD7CC7E9}"/>
          </ac:spMkLst>
        </pc:spChg>
        <pc:spChg chg="mod">
          <ac:chgData name="Mohammed Fasha" userId="cc64f42d-a1a6-4f08-b97b-0c37f877119f" providerId="ADAL" clId="{E5645173-9704-44B4-82F5-EF2938BAEEFE}" dt="2025-04-17T04:16:51.735" v="349" actId="27636"/>
          <ac:spMkLst>
            <pc:docMk/>
            <pc:sldMk cId="1771442552" sldId="562"/>
            <ac:spMk id="3" creationId="{931FF7C9-290B-513C-3721-5F09888B3B49}"/>
          </ac:spMkLst>
        </pc:spChg>
        <pc:picChg chg="add mod">
          <ac:chgData name="Mohammed Fasha" userId="cc64f42d-a1a6-4f08-b97b-0c37f877119f" providerId="ADAL" clId="{E5645173-9704-44B4-82F5-EF2938BAEEFE}" dt="2025-04-20T03:26:52.883" v="1792"/>
          <ac:picMkLst>
            <pc:docMk/>
            <pc:sldMk cId="1771442552" sldId="562"/>
            <ac:picMk id="3074" creationId="{E8CC20D3-D6B9-866E-4FB1-2604A27C27B8}"/>
          </ac:picMkLst>
        </pc:picChg>
      </pc:sldChg>
      <pc:sldChg chg="add del">
        <pc:chgData name="Mohammed Fasha" userId="cc64f42d-a1a6-4f08-b97b-0c37f877119f" providerId="ADAL" clId="{E5645173-9704-44B4-82F5-EF2938BAEEFE}" dt="2025-04-16T20:15:56.917" v="7" actId="47"/>
        <pc:sldMkLst>
          <pc:docMk/>
          <pc:sldMk cId="3671505403" sldId="562"/>
        </pc:sldMkLst>
      </pc:sldChg>
      <pc:sldChg chg="addSp modSp new mod">
        <pc:chgData name="Mohammed Fasha" userId="cc64f42d-a1a6-4f08-b97b-0c37f877119f" providerId="ADAL" clId="{E5645173-9704-44B4-82F5-EF2938BAEEFE}" dt="2025-04-20T03:26:57.406" v="1793"/>
        <pc:sldMkLst>
          <pc:docMk/>
          <pc:sldMk cId="3833909199" sldId="563"/>
        </pc:sldMkLst>
        <pc:spChg chg="mod">
          <ac:chgData name="Mohammed Fasha" userId="cc64f42d-a1a6-4f08-b97b-0c37f877119f" providerId="ADAL" clId="{E5645173-9704-44B4-82F5-EF2938BAEEFE}" dt="2025-04-17T04:23:47.261" v="363" actId="113"/>
          <ac:spMkLst>
            <pc:docMk/>
            <pc:sldMk cId="3833909199" sldId="563"/>
            <ac:spMk id="2" creationId="{586966A0-2FFC-C9D2-9ECC-81E4D9201017}"/>
          </ac:spMkLst>
        </pc:spChg>
        <pc:spChg chg="mod">
          <ac:chgData name="Mohammed Fasha" userId="cc64f42d-a1a6-4f08-b97b-0c37f877119f" providerId="ADAL" clId="{E5645173-9704-44B4-82F5-EF2938BAEEFE}" dt="2025-04-17T03:52:20.201" v="226" actId="404"/>
          <ac:spMkLst>
            <pc:docMk/>
            <pc:sldMk cId="3833909199" sldId="563"/>
            <ac:spMk id="3" creationId="{95114E9F-4F55-6F60-2BE0-1538E80C6D6F}"/>
          </ac:spMkLst>
        </pc:spChg>
        <pc:picChg chg="add mod">
          <ac:chgData name="Mohammed Fasha" userId="cc64f42d-a1a6-4f08-b97b-0c37f877119f" providerId="ADAL" clId="{E5645173-9704-44B4-82F5-EF2938BAEEFE}" dt="2025-04-20T03:26:57.406" v="1793"/>
          <ac:picMkLst>
            <pc:docMk/>
            <pc:sldMk cId="3833909199" sldId="563"/>
            <ac:picMk id="4" creationId="{C20DFB07-6022-BBE9-7E17-9F23CC27C6AD}"/>
          </ac:picMkLst>
        </pc:picChg>
      </pc:sldChg>
      <pc:sldChg chg="addSp modSp add mod">
        <pc:chgData name="Mohammed Fasha" userId="cc64f42d-a1a6-4f08-b97b-0c37f877119f" providerId="ADAL" clId="{E5645173-9704-44B4-82F5-EF2938BAEEFE}" dt="2025-04-17T04:24:52.554" v="379" actId="20577"/>
        <pc:sldMkLst>
          <pc:docMk/>
          <pc:sldMk cId="1112383203" sldId="564"/>
        </pc:sldMkLst>
        <pc:spChg chg="mod">
          <ac:chgData name="Mohammed Fasha" userId="cc64f42d-a1a6-4f08-b97b-0c37f877119f" providerId="ADAL" clId="{E5645173-9704-44B4-82F5-EF2938BAEEFE}" dt="2025-04-17T04:24:52.554" v="379" actId="20577"/>
          <ac:spMkLst>
            <pc:docMk/>
            <pc:sldMk cId="1112383203" sldId="564"/>
            <ac:spMk id="2" creationId="{5A126288-45CF-440D-E6C9-0E88F8013688}"/>
          </ac:spMkLst>
        </pc:spChg>
        <pc:spChg chg="mod">
          <ac:chgData name="Mohammed Fasha" userId="cc64f42d-a1a6-4f08-b97b-0c37f877119f" providerId="ADAL" clId="{E5645173-9704-44B4-82F5-EF2938BAEEFE}" dt="2025-04-17T04:24:44.990" v="365" actId="6549"/>
          <ac:spMkLst>
            <pc:docMk/>
            <pc:sldMk cId="1112383203" sldId="564"/>
            <ac:spMk id="3" creationId="{62FBFDAC-D98D-0415-BB9A-6EEF0B69ECC6}"/>
          </ac:spMkLst>
        </pc:spChg>
        <pc:picChg chg="add mod">
          <ac:chgData name="Mohammed Fasha" userId="cc64f42d-a1a6-4f08-b97b-0c37f877119f" providerId="ADAL" clId="{E5645173-9704-44B4-82F5-EF2938BAEEFE}" dt="2025-04-17T03:53:35.675" v="232" actId="1076"/>
          <ac:picMkLst>
            <pc:docMk/>
            <pc:sldMk cId="1112383203" sldId="564"/>
            <ac:picMk id="4098" creationId="{928300A7-200A-87B1-399A-B687F074BD2F}"/>
          </ac:picMkLst>
        </pc:picChg>
      </pc:sldChg>
      <pc:sldChg chg="modSp add mod">
        <pc:chgData name="Mohammed Fasha" userId="cc64f42d-a1a6-4f08-b97b-0c37f877119f" providerId="ADAL" clId="{E5645173-9704-44B4-82F5-EF2938BAEEFE}" dt="2025-04-17T04:25:01.031" v="380" actId="113"/>
        <pc:sldMkLst>
          <pc:docMk/>
          <pc:sldMk cId="955252079" sldId="565"/>
        </pc:sldMkLst>
        <pc:spChg chg="mod">
          <ac:chgData name="Mohammed Fasha" userId="cc64f42d-a1a6-4f08-b97b-0c37f877119f" providerId="ADAL" clId="{E5645173-9704-44B4-82F5-EF2938BAEEFE}" dt="2025-04-17T04:25:01.031" v="380" actId="113"/>
          <ac:spMkLst>
            <pc:docMk/>
            <pc:sldMk cId="955252079" sldId="565"/>
            <ac:spMk id="2" creationId="{90AEB9D3-88DF-DC19-90CE-63F65CF21B50}"/>
          </ac:spMkLst>
        </pc:spChg>
        <pc:spChg chg="mod">
          <ac:chgData name="Mohammed Fasha" userId="cc64f42d-a1a6-4f08-b97b-0c37f877119f" providerId="ADAL" clId="{E5645173-9704-44B4-82F5-EF2938BAEEFE}" dt="2025-04-17T04:18:09.730" v="351" actId="179"/>
          <ac:spMkLst>
            <pc:docMk/>
            <pc:sldMk cId="955252079" sldId="565"/>
            <ac:spMk id="3" creationId="{8C01AEAD-297E-D922-3D4D-EEA6929957FD}"/>
          </ac:spMkLst>
        </pc:spChg>
      </pc:sldChg>
      <pc:sldChg chg="addSp delSp modSp add del mod">
        <pc:chgData name="Mohammed Fasha" userId="cc64f42d-a1a6-4f08-b97b-0c37f877119f" providerId="ADAL" clId="{E5645173-9704-44B4-82F5-EF2938BAEEFE}" dt="2025-04-17T04:31:35.848" v="399" actId="2696"/>
        <pc:sldMkLst>
          <pc:docMk/>
          <pc:sldMk cId="286976223" sldId="566"/>
        </pc:sldMkLst>
      </pc:sldChg>
      <pc:sldChg chg="addSp delSp modSp add mod ord">
        <pc:chgData name="Mohammed Fasha" userId="cc64f42d-a1a6-4f08-b97b-0c37f877119f" providerId="ADAL" clId="{E5645173-9704-44B4-82F5-EF2938BAEEFE}" dt="2025-04-17T05:00:46.218" v="718"/>
        <pc:sldMkLst>
          <pc:docMk/>
          <pc:sldMk cId="1979549403" sldId="566"/>
        </pc:sldMkLst>
        <pc:spChg chg="add mod">
          <ac:chgData name="Mohammed Fasha" userId="cc64f42d-a1a6-4f08-b97b-0c37f877119f" providerId="ADAL" clId="{E5645173-9704-44B4-82F5-EF2938BAEEFE}" dt="2025-04-17T04:59:10.618" v="711" actId="20577"/>
          <ac:spMkLst>
            <pc:docMk/>
            <pc:sldMk cId="1979549403" sldId="566"/>
            <ac:spMk id="4" creationId="{FCF54BED-773C-0EFB-ED6F-D5033C2884E9}"/>
          </ac:spMkLst>
        </pc:spChg>
        <pc:spChg chg="add mod">
          <ac:chgData name="Mohammed Fasha" userId="cc64f42d-a1a6-4f08-b97b-0c37f877119f" providerId="ADAL" clId="{E5645173-9704-44B4-82F5-EF2938BAEEFE}" dt="2025-04-17T04:56:56.736" v="678" actId="1076"/>
          <ac:spMkLst>
            <pc:docMk/>
            <pc:sldMk cId="1979549403" sldId="566"/>
            <ac:spMk id="10" creationId="{C28EF554-3C95-B58D-143F-AB3019BB32E0}"/>
          </ac:spMkLst>
        </pc:spChg>
      </pc:sldChg>
      <pc:sldChg chg="addSp modSp add del mod">
        <pc:chgData name="Mohammed Fasha" userId="cc64f42d-a1a6-4f08-b97b-0c37f877119f" providerId="ADAL" clId="{E5645173-9704-44B4-82F5-EF2938BAEEFE}" dt="2025-04-17T04:31:14.370" v="397" actId="2696"/>
        <pc:sldMkLst>
          <pc:docMk/>
          <pc:sldMk cId="1573535828" sldId="567"/>
        </pc:sldMkLst>
      </pc:sldChg>
      <pc:sldChg chg="delSp modSp add mod">
        <pc:chgData name="Mohammed Fasha" userId="cc64f42d-a1a6-4f08-b97b-0c37f877119f" providerId="ADAL" clId="{E5645173-9704-44B4-82F5-EF2938BAEEFE}" dt="2025-04-20T03:26:43.624" v="1791" actId="1076"/>
        <pc:sldMkLst>
          <pc:docMk/>
          <pc:sldMk cId="2001442480" sldId="567"/>
        </pc:sldMkLst>
        <pc:spChg chg="mod">
          <ac:chgData name="Mohammed Fasha" userId="cc64f42d-a1a6-4f08-b97b-0c37f877119f" providerId="ADAL" clId="{E5645173-9704-44B4-82F5-EF2938BAEEFE}" dt="2025-04-17T04:49:13.093" v="568" actId="14100"/>
          <ac:spMkLst>
            <pc:docMk/>
            <pc:sldMk cId="2001442480" sldId="567"/>
            <ac:spMk id="3" creationId="{12F3929B-D4B8-1668-0CBA-09EECFA1BBBA}"/>
          </ac:spMkLst>
        </pc:spChg>
        <pc:picChg chg="mod">
          <ac:chgData name="Mohammed Fasha" userId="cc64f42d-a1a6-4f08-b97b-0c37f877119f" providerId="ADAL" clId="{E5645173-9704-44B4-82F5-EF2938BAEEFE}" dt="2025-04-20T03:26:43.624" v="1791" actId="1076"/>
          <ac:picMkLst>
            <pc:docMk/>
            <pc:sldMk cId="2001442480" sldId="567"/>
            <ac:picMk id="6148" creationId="{93E0A781-9579-1EBA-C877-674C7433758D}"/>
          </ac:picMkLst>
        </pc:picChg>
      </pc:sldChg>
      <pc:sldChg chg="addSp delSp modSp add mod ord modTransition modClrScheme chgLayout">
        <pc:chgData name="Mohammed Fasha" userId="cc64f42d-a1a6-4f08-b97b-0c37f877119f" providerId="ADAL" clId="{E5645173-9704-44B4-82F5-EF2938BAEEFE}" dt="2025-04-17T04:49:30.391" v="570" actId="27636"/>
        <pc:sldMkLst>
          <pc:docMk/>
          <pc:sldMk cId="2516595901" sldId="568"/>
        </pc:sldMkLst>
        <pc:spChg chg="mod">
          <ac:chgData name="Mohammed Fasha" userId="cc64f42d-a1a6-4f08-b97b-0c37f877119f" providerId="ADAL" clId="{E5645173-9704-44B4-82F5-EF2938BAEEFE}" dt="2025-04-17T04:30:57.683" v="393" actId="113"/>
          <ac:spMkLst>
            <pc:docMk/>
            <pc:sldMk cId="2516595901" sldId="568"/>
            <ac:spMk id="2" creationId="{FD6A78A6-F2D4-1131-8217-DD036D9F1F58}"/>
          </ac:spMkLst>
        </pc:spChg>
        <pc:spChg chg="add del mod">
          <ac:chgData name="Mohammed Fasha" userId="cc64f42d-a1a6-4f08-b97b-0c37f877119f" providerId="ADAL" clId="{E5645173-9704-44B4-82F5-EF2938BAEEFE}" dt="2025-04-17T04:49:30.391" v="570" actId="27636"/>
          <ac:spMkLst>
            <pc:docMk/>
            <pc:sldMk cId="2516595901" sldId="568"/>
            <ac:spMk id="3" creationId="{8787980B-C5EA-3F94-B301-7DBB3B1B7A8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19" v="571" actId="27636"/>
        <pc:sldMkLst>
          <pc:docMk/>
          <pc:sldMk cId="3287127026" sldId="569"/>
        </pc:sldMkLst>
        <pc:spChg chg="mod">
          <ac:chgData name="Mohammed Fasha" userId="cc64f42d-a1a6-4f08-b97b-0c37f877119f" providerId="ADAL" clId="{E5645173-9704-44B4-82F5-EF2938BAEEFE}" dt="2025-04-17T04:31:00.644" v="394"/>
          <ac:spMkLst>
            <pc:docMk/>
            <pc:sldMk cId="3287127026" sldId="569"/>
            <ac:spMk id="2" creationId="{62EBB680-1180-01AB-66AB-A190EA7C6A5E}"/>
          </ac:spMkLst>
        </pc:spChg>
        <pc:spChg chg="mod">
          <ac:chgData name="Mohammed Fasha" userId="cc64f42d-a1a6-4f08-b97b-0c37f877119f" providerId="ADAL" clId="{E5645173-9704-44B4-82F5-EF2938BAEEFE}" dt="2025-04-17T04:49:30.419" v="571" actId="27636"/>
          <ac:spMkLst>
            <pc:docMk/>
            <pc:sldMk cId="3287127026" sldId="569"/>
            <ac:spMk id="3" creationId="{9CF0882A-73EB-E54F-2595-374BACF9C10D}"/>
          </ac:spMkLst>
        </pc:spChg>
      </pc:sldChg>
      <pc:sldChg chg="modSp new mod">
        <pc:chgData name="Mohammed Fasha" userId="cc64f42d-a1a6-4f08-b97b-0c37f877119f" providerId="ADAL" clId="{E5645173-9704-44B4-82F5-EF2938BAEEFE}" dt="2025-04-17T04:31:02.374" v="395"/>
        <pc:sldMkLst>
          <pc:docMk/>
          <pc:sldMk cId="4258501245" sldId="570"/>
        </pc:sldMkLst>
        <pc:spChg chg="mod">
          <ac:chgData name="Mohammed Fasha" userId="cc64f42d-a1a6-4f08-b97b-0c37f877119f" providerId="ADAL" clId="{E5645173-9704-44B4-82F5-EF2938BAEEFE}" dt="2025-04-17T04:31:02.374" v="395"/>
          <ac:spMkLst>
            <pc:docMk/>
            <pc:sldMk cId="4258501245" sldId="570"/>
            <ac:spMk id="2" creationId="{E512F7EB-6F90-23F5-A4FC-EFDA474AB86A}"/>
          </ac:spMkLst>
        </pc:spChg>
        <pc:spChg chg="mod">
          <ac:chgData name="Mohammed Fasha" userId="cc64f42d-a1a6-4f08-b97b-0c37f877119f" providerId="ADAL" clId="{E5645173-9704-44B4-82F5-EF2938BAEEFE}" dt="2025-04-17T04:30:46.932" v="392" actId="404"/>
          <ac:spMkLst>
            <pc:docMk/>
            <pc:sldMk cId="4258501245" sldId="570"/>
            <ac:spMk id="3" creationId="{991E9270-DDB5-7E22-A038-631E31642E2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23" v="572" actId="27636"/>
        <pc:sldMkLst>
          <pc:docMk/>
          <pc:sldMk cId="3146667074" sldId="571"/>
        </pc:sldMkLst>
        <pc:spChg chg="mod">
          <ac:chgData name="Mohammed Fasha" userId="cc64f42d-a1a6-4f08-b97b-0c37f877119f" providerId="ADAL" clId="{E5645173-9704-44B4-82F5-EF2938BAEEFE}" dt="2025-04-17T04:39:36.763" v="454" actId="113"/>
          <ac:spMkLst>
            <pc:docMk/>
            <pc:sldMk cId="3146667074" sldId="571"/>
            <ac:spMk id="2" creationId="{E52CE0F8-80B7-4054-B4C1-3EF930B55CF3}"/>
          </ac:spMkLst>
        </pc:spChg>
        <pc:spChg chg="mod">
          <ac:chgData name="Mohammed Fasha" userId="cc64f42d-a1a6-4f08-b97b-0c37f877119f" providerId="ADAL" clId="{E5645173-9704-44B4-82F5-EF2938BAEEFE}" dt="2025-04-17T04:49:30.423" v="572" actId="27636"/>
          <ac:spMkLst>
            <pc:docMk/>
            <pc:sldMk cId="3146667074" sldId="571"/>
            <ac:spMk id="3" creationId="{82B40331-B00F-57F0-9046-304BC9A462BF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3:26:34.938" v="1788" actId="1076"/>
        <pc:sldMkLst>
          <pc:docMk/>
          <pc:sldMk cId="2875299887" sldId="572"/>
        </pc:sldMkLst>
        <pc:spChg chg="mod">
          <ac:chgData name="Mohammed Fasha" userId="cc64f42d-a1a6-4f08-b97b-0c37f877119f" providerId="ADAL" clId="{E5645173-9704-44B4-82F5-EF2938BAEEFE}" dt="2025-04-17T04:40:06.239" v="473" actId="20577"/>
          <ac:spMkLst>
            <pc:docMk/>
            <pc:sldMk cId="2875299887" sldId="572"/>
            <ac:spMk id="2" creationId="{2BF34AE3-0AC5-6174-2445-10854D6996BA}"/>
          </ac:spMkLst>
        </pc:spChg>
        <pc:spChg chg="add del mod">
          <ac:chgData name="Mohammed Fasha" userId="cc64f42d-a1a6-4f08-b97b-0c37f877119f" providerId="ADAL" clId="{E5645173-9704-44B4-82F5-EF2938BAEEFE}" dt="2025-04-17T04:45:32.477" v="522" actId="404"/>
          <ac:spMkLst>
            <pc:docMk/>
            <pc:sldMk cId="2875299887" sldId="572"/>
            <ac:spMk id="3" creationId="{6864AFFB-384A-31DB-A8AC-ECD2AC001716}"/>
          </ac:spMkLst>
        </pc:spChg>
        <pc:picChg chg="add mod">
          <ac:chgData name="Mohammed Fasha" userId="cc64f42d-a1a6-4f08-b97b-0c37f877119f" providerId="ADAL" clId="{E5645173-9704-44B4-82F5-EF2938BAEEFE}" dt="2025-04-20T03:26:34.938" v="1788" actId="1076"/>
          <ac:picMkLst>
            <pc:docMk/>
            <pc:sldMk cId="2875299887" sldId="572"/>
            <ac:picMk id="2051" creationId="{93CFB765-53E3-649F-ADA5-5DA1FA7194FB}"/>
          </ac:picMkLst>
        </pc:picChg>
      </pc:sldChg>
      <pc:sldChg chg="addSp delSp modSp new mod ord">
        <pc:chgData name="Mohammed Fasha" userId="cc64f42d-a1a6-4f08-b97b-0c37f877119f" providerId="ADAL" clId="{E5645173-9704-44B4-82F5-EF2938BAEEFE}" dt="2025-04-17T04:58:09.474" v="687" actId="179"/>
        <pc:sldMkLst>
          <pc:docMk/>
          <pc:sldMk cId="4066623014" sldId="573"/>
        </pc:sldMkLst>
        <pc:spChg chg="add del mod">
          <ac:chgData name="Mohammed Fasha" userId="cc64f42d-a1a6-4f08-b97b-0c37f877119f" providerId="ADAL" clId="{E5645173-9704-44B4-82F5-EF2938BAEEFE}" dt="2025-04-16T20:31:08.227" v="202" actId="20577"/>
          <ac:spMkLst>
            <pc:docMk/>
            <pc:sldMk cId="4066623014" sldId="573"/>
            <ac:spMk id="2" creationId="{B59AF86D-A76E-2D09-29A1-2C9EEDCAEEE0}"/>
          </ac:spMkLst>
        </pc:spChg>
        <pc:spChg chg="add mod">
          <ac:chgData name="Mohammed Fasha" userId="cc64f42d-a1a6-4f08-b97b-0c37f877119f" providerId="ADAL" clId="{E5645173-9704-44B4-82F5-EF2938BAEEFE}" dt="2025-04-17T04:57:22.961" v="683" actId="20577"/>
          <ac:spMkLst>
            <pc:docMk/>
            <pc:sldMk cId="4066623014" sldId="573"/>
            <ac:spMk id="10" creationId="{911E4559-D11C-C5AC-15D5-2D9673FF86FD}"/>
          </ac:spMkLst>
        </pc:spChg>
        <pc:spChg chg="add mod">
          <ac:chgData name="Mohammed Fasha" userId="cc64f42d-a1a6-4f08-b97b-0c37f877119f" providerId="ADAL" clId="{E5645173-9704-44B4-82F5-EF2938BAEEFE}" dt="2025-04-17T04:58:09.474" v="687" actId="179"/>
          <ac:spMkLst>
            <pc:docMk/>
            <pc:sldMk cId="4066623014" sldId="573"/>
            <ac:spMk id="12" creationId="{9E6454F9-4557-E7F4-BCEB-065B906AB7E3}"/>
          </ac:spMkLst>
        </pc:spChg>
        <pc:picChg chg="add mod">
          <ac:chgData name="Mohammed Fasha" userId="cc64f42d-a1a6-4f08-b97b-0c37f877119f" providerId="ADAL" clId="{E5645173-9704-44B4-82F5-EF2938BAEEFE}" dt="2025-04-17T04:57:18.005" v="682" actId="1076"/>
          <ac:picMkLst>
            <pc:docMk/>
            <pc:sldMk cId="4066623014" sldId="573"/>
            <ac:picMk id="14" creationId="{5FF5ECD6-24C7-09E8-0B28-7886FCCCF10F}"/>
          </ac:picMkLst>
        </pc:picChg>
      </pc:sldChg>
      <pc:sldChg chg="new del">
        <pc:chgData name="Mohammed Fasha" userId="cc64f42d-a1a6-4f08-b97b-0c37f877119f" providerId="ADAL" clId="{E5645173-9704-44B4-82F5-EF2938BAEEFE}" dt="2025-04-17T04:32:12.995" v="417" actId="47"/>
        <pc:sldMkLst>
          <pc:docMk/>
          <pc:sldMk cId="1895282571" sldId="574"/>
        </pc:sldMkLst>
      </pc:sldChg>
      <pc:sldChg chg="add del">
        <pc:chgData name="Mohammed Fasha" userId="cc64f42d-a1a6-4f08-b97b-0c37f877119f" providerId="ADAL" clId="{E5645173-9704-44B4-82F5-EF2938BAEEFE}" dt="2025-04-17T03:59:11.142" v="238"/>
        <pc:sldMkLst>
          <pc:docMk/>
          <pc:sldMk cId="3255898466" sldId="574"/>
        </pc:sldMkLst>
      </pc:sldChg>
      <pc:sldChg chg="delSp modSp add mod chgLayout">
        <pc:chgData name="Mohammed Fasha" userId="cc64f42d-a1a6-4f08-b97b-0c37f877119f" providerId="ADAL" clId="{E5645173-9704-44B4-82F5-EF2938BAEEFE}" dt="2025-04-17T04:59:22.349" v="713" actId="478"/>
        <pc:sldMkLst>
          <pc:docMk/>
          <pc:sldMk cId="1862335417" sldId="575"/>
        </pc:sldMkLst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2" creationId="{D94A7341-1045-53F2-52C4-4E6F5A4B8DEC}"/>
          </ac:spMkLst>
        </pc:spChg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8" creationId="{559FC791-DDBC-AF94-0770-4686E29C2ECC}"/>
          </ac:spMkLst>
        </pc:spChg>
      </pc:sldChg>
      <pc:sldChg chg="addSp modSp new mod">
        <pc:chgData name="Mohammed Fasha" userId="cc64f42d-a1a6-4f08-b97b-0c37f877119f" providerId="ADAL" clId="{E5645173-9704-44B4-82F5-EF2938BAEEFE}" dt="2025-04-20T04:06:49.422" v="1832" actId="20577"/>
        <pc:sldMkLst>
          <pc:docMk/>
          <pc:sldMk cId="3184607449" sldId="576"/>
        </pc:sldMkLst>
        <pc:spChg chg="mod">
          <ac:chgData name="Mohammed Fasha" userId="cc64f42d-a1a6-4f08-b97b-0c37f877119f" providerId="ADAL" clId="{E5645173-9704-44B4-82F5-EF2938BAEEFE}" dt="2025-04-20T04:06:49.422" v="1832" actId="20577"/>
          <ac:spMkLst>
            <pc:docMk/>
            <pc:sldMk cId="3184607449" sldId="576"/>
            <ac:spMk id="2" creationId="{004393CD-C391-4EAF-6CE9-1681B8884387}"/>
          </ac:spMkLst>
        </pc:spChg>
        <pc:spChg chg="mod">
          <ac:chgData name="Mohammed Fasha" userId="cc64f42d-a1a6-4f08-b97b-0c37f877119f" providerId="ADAL" clId="{E5645173-9704-44B4-82F5-EF2938BAEEFE}" dt="2025-04-19T11:48:40.635" v="899" actId="14100"/>
          <ac:spMkLst>
            <pc:docMk/>
            <pc:sldMk cId="3184607449" sldId="576"/>
            <ac:spMk id="3" creationId="{F65266DD-AB05-8106-96C7-0F5D951CAC2B}"/>
          </ac:spMkLst>
        </pc:spChg>
        <pc:picChg chg="add mod">
          <ac:chgData name="Mohammed Fasha" userId="cc64f42d-a1a6-4f08-b97b-0c37f877119f" providerId="ADAL" clId="{E5645173-9704-44B4-82F5-EF2938BAEEFE}" dt="2025-04-20T03:27:25.435" v="1794"/>
          <ac:picMkLst>
            <pc:docMk/>
            <pc:sldMk cId="3184607449" sldId="576"/>
            <ac:picMk id="5" creationId="{37A58265-11F2-A1C4-4B69-5B0879A3AE81}"/>
          </ac:picMkLst>
        </pc:picChg>
        <pc:picChg chg="add mod">
          <ac:chgData name="Mohammed Fasha" userId="cc64f42d-a1a6-4f08-b97b-0c37f877119f" providerId="ADAL" clId="{E5645173-9704-44B4-82F5-EF2938BAEEFE}" dt="2025-04-20T03:27:30.735" v="1796" actId="1076"/>
          <ac:picMkLst>
            <pc:docMk/>
            <pc:sldMk cId="3184607449" sldId="576"/>
            <ac:picMk id="6" creationId="{0077C33A-06F8-82BE-D9AE-CC3F065F4180}"/>
          </ac:picMkLst>
        </pc:picChg>
      </pc:sldChg>
      <pc:sldChg chg="addSp delSp modSp new mod modClrScheme chgLayout">
        <pc:chgData name="Mohammed Fasha" userId="cc64f42d-a1a6-4f08-b97b-0c37f877119f" providerId="ADAL" clId="{E5645173-9704-44B4-82F5-EF2938BAEEFE}" dt="2025-04-19T12:11:38.775" v="1019" actId="27636"/>
        <pc:sldMkLst>
          <pc:docMk/>
          <pc:sldMk cId="2327940915" sldId="577"/>
        </pc:sldMkLst>
        <pc:spChg chg="del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2" creationId="{8C20F87D-69CD-3018-EABE-283AA4D1C9D2}"/>
          </ac:spMkLst>
        </pc:spChg>
        <pc:spChg chg="del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3" creationId="{5B6E3C2A-AA83-B74F-B882-92EBC5DCE26D}"/>
          </ac:spMkLst>
        </pc:spChg>
        <pc:spChg chg="add mod ord">
          <ac:chgData name="Mohammed Fasha" userId="cc64f42d-a1a6-4f08-b97b-0c37f877119f" providerId="ADAL" clId="{E5645173-9704-44B4-82F5-EF2938BAEEFE}" dt="2025-04-19T12:11:38.775" v="1019" actId="27636"/>
          <ac:spMkLst>
            <pc:docMk/>
            <pc:sldMk cId="2327940915" sldId="577"/>
            <ac:spMk id="4" creationId="{B6D67CE0-F93B-7F68-7386-8DD093C7A0D0}"/>
          </ac:spMkLst>
        </pc:spChg>
        <pc:spChg chg="add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5" creationId="{53C5058B-6B56-B5EE-5DCA-7B515735D171}"/>
          </ac:spMkLst>
        </pc:spChg>
      </pc:sldChg>
      <pc:sldChg chg="modSp new mod">
        <pc:chgData name="Mohammed Fasha" userId="cc64f42d-a1a6-4f08-b97b-0c37f877119f" providerId="ADAL" clId="{E5645173-9704-44B4-82F5-EF2938BAEEFE}" dt="2025-04-19T12:13:39.705" v="1039"/>
        <pc:sldMkLst>
          <pc:docMk/>
          <pc:sldMk cId="175398562" sldId="578"/>
        </pc:sldMkLst>
        <pc:spChg chg="mod">
          <ac:chgData name="Mohammed Fasha" userId="cc64f42d-a1a6-4f08-b97b-0c37f877119f" providerId="ADAL" clId="{E5645173-9704-44B4-82F5-EF2938BAEEFE}" dt="2025-04-19T12:13:35.049" v="1038"/>
          <ac:spMkLst>
            <pc:docMk/>
            <pc:sldMk cId="175398562" sldId="578"/>
            <ac:spMk id="2" creationId="{74784C66-3558-2898-23E2-6223B50575F5}"/>
          </ac:spMkLst>
        </pc:spChg>
        <pc:spChg chg="mod">
          <ac:chgData name="Mohammed Fasha" userId="cc64f42d-a1a6-4f08-b97b-0c37f877119f" providerId="ADAL" clId="{E5645173-9704-44B4-82F5-EF2938BAEEFE}" dt="2025-04-19T12:13:39.705" v="1039"/>
          <ac:spMkLst>
            <pc:docMk/>
            <pc:sldMk cId="175398562" sldId="578"/>
            <ac:spMk id="3" creationId="{9F4D9F96-F222-F2A8-556A-32B9F6A40D69}"/>
          </ac:spMkLst>
        </pc:spChg>
      </pc:sldChg>
      <pc:sldChg chg="modSp new mod">
        <pc:chgData name="Mohammed Fasha" userId="cc64f42d-a1a6-4f08-b97b-0c37f877119f" providerId="ADAL" clId="{E5645173-9704-44B4-82F5-EF2938BAEEFE}" dt="2025-04-19T12:14:03.136" v="1046"/>
        <pc:sldMkLst>
          <pc:docMk/>
          <pc:sldMk cId="3563372810" sldId="579"/>
        </pc:sldMkLst>
        <pc:spChg chg="mod">
          <ac:chgData name="Mohammed Fasha" userId="cc64f42d-a1a6-4f08-b97b-0c37f877119f" providerId="ADAL" clId="{E5645173-9704-44B4-82F5-EF2938BAEEFE}" dt="2025-04-19T12:13:53.333" v="1044"/>
          <ac:spMkLst>
            <pc:docMk/>
            <pc:sldMk cId="3563372810" sldId="579"/>
            <ac:spMk id="2" creationId="{760060C2-886D-35C1-C7C6-CC6F76C70D70}"/>
          </ac:spMkLst>
        </pc:spChg>
        <pc:spChg chg="mod">
          <ac:chgData name="Mohammed Fasha" userId="cc64f42d-a1a6-4f08-b97b-0c37f877119f" providerId="ADAL" clId="{E5645173-9704-44B4-82F5-EF2938BAEEFE}" dt="2025-04-19T12:14:03.136" v="1046"/>
          <ac:spMkLst>
            <pc:docMk/>
            <pc:sldMk cId="3563372810" sldId="579"/>
            <ac:spMk id="3" creationId="{5F0F3FB8-A44B-CC3F-57E5-B2447D1577F0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4-19T12:14:24.721" v="1051"/>
        <pc:sldMkLst>
          <pc:docMk/>
          <pc:sldMk cId="3279715601" sldId="580"/>
        </pc:sldMkLst>
        <pc:spChg chg="mod">
          <ac:chgData name="Mohammed Fasha" userId="cc64f42d-a1a6-4f08-b97b-0c37f877119f" providerId="ADAL" clId="{E5645173-9704-44B4-82F5-EF2938BAEEFE}" dt="2025-04-19T12:14:13.022" v="1047"/>
          <ac:spMkLst>
            <pc:docMk/>
            <pc:sldMk cId="3279715601" sldId="580"/>
            <ac:spMk id="2" creationId="{F2212A8D-EA3E-3EDB-E876-1C476FA9BC09}"/>
          </ac:spMkLst>
        </pc:spChg>
        <pc:spChg chg="del">
          <ac:chgData name="Mohammed Fasha" userId="cc64f42d-a1a6-4f08-b97b-0c37f877119f" providerId="ADAL" clId="{E5645173-9704-44B4-82F5-EF2938BAEEFE}" dt="2025-04-19T12:14:24.482" v="1050" actId="478"/>
          <ac:spMkLst>
            <pc:docMk/>
            <pc:sldMk cId="3279715601" sldId="580"/>
            <ac:spMk id="3" creationId="{97DAD425-7765-933B-BA35-35BC149D7A4D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4" creationId="{6381F6DD-230B-2E60-0C62-830B4C4FCF64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7" creationId="{A70B9F59-2201-00CD-4390-57E767550762}"/>
          </ac:spMkLst>
        </pc:sp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5" creationId="{7CCBE423-302B-8064-4757-B4AEDFC01819}"/>
          </ac:picMkLst>
        </pc:pic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6" creationId="{8CBFFA59-714F-A397-E819-EBCEBEBD1414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19T12:20:47.898" v="1109" actId="478"/>
        <pc:sldMkLst>
          <pc:docMk/>
          <pc:sldMk cId="993741549" sldId="581"/>
        </pc:sldMkLst>
        <pc:spChg chg="mod">
          <ac:chgData name="Mohammed Fasha" userId="cc64f42d-a1a6-4f08-b97b-0c37f877119f" providerId="ADAL" clId="{E5645173-9704-44B4-82F5-EF2938BAEEFE}" dt="2025-04-19T12:16:32.019" v="1095"/>
          <ac:spMkLst>
            <pc:docMk/>
            <pc:sldMk cId="993741549" sldId="581"/>
            <ac:spMk id="2" creationId="{A101070A-BE4C-CE03-2E77-4F44837083AB}"/>
          </ac:spMkLst>
        </pc:spChg>
        <pc:spChg chg="mod">
          <ac:chgData name="Mohammed Fasha" userId="cc64f42d-a1a6-4f08-b97b-0c37f877119f" providerId="ADAL" clId="{E5645173-9704-44B4-82F5-EF2938BAEEFE}" dt="2025-04-19T12:16:42.345" v="1097" actId="14100"/>
          <ac:spMkLst>
            <pc:docMk/>
            <pc:sldMk cId="993741549" sldId="581"/>
            <ac:spMk id="3" creationId="{6E94586E-4E48-A27B-5E6A-0F8E31704905}"/>
          </ac:spMkLst>
        </pc:spChg>
        <pc:spChg chg="add del mod">
          <ac:chgData name="Mohammed Fasha" userId="cc64f42d-a1a6-4f08-b97b-0c37f877119f" providerId="ADAL" clId="{E5645173-9704-44B4-82F5-EF2938BAEEFE}" dt="2025-04-19T12:20:47.898" v="1109" actId="478"/>
          <ac:spMkLst>
            <pc:docMk/>
            <pc:sldMk cId="993741549" sldId="581"/>
            <ac:spMk id="5" creationId="{DFFA1E07-54C5-8DA8-E673-B9B1794F2F81}"/>
          </ac:spMkLst>
        </pc:spChg>
      </pc:sldChg>
      <pc:sldChg chg="addSp 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1508161059" sldId="582"/>
        </pc:sldMkLst>
        <pc:spChg chg="mod">
          <ac:chgData name="Mohammed Fasha" userId="cc64f42d-a1a6-4f08-b97b-0c37f877119f" providerId="ADAL" clId="{E5645173-9704-44B4-82F5-EF2938BAEEFE}" dt="2025-04-19T12:26:19.362" v="1223"/>
          <ac:spMkLst>
            <pc:docMk/>
            <pc:sldMk cId="1508161059" sldId="582"/>
            <ac:spMk id="2" creationId="{BFB2A7B3-AD8A-E1A6-61B2-182247EC7E83}"/>
          </ac:spMkLst>
        </pc:spChg>
        <pc:spChg chg="mod">
          <ac:chgData name="Mohammed Fasha" userId="cc64f42d-a1a6-4f08-b97b-0c37f877119f" providerId="ADAL" clId="{E5645173-9704-44B4-82F5-EF2938BAEEFE}" dt="2025-04-19T12:26:11.148" v="1221" actId="14100"/>
          <ac:spMkLst>
            <pc:docMk/>
            <pc:sldMk cId="1508161059" sldId="582"/>
            <ac:spMk id="3" creationId="{1D80C275-6835-0358-B75B-029A3FE9199C}"/>
          </ac:spMkLst>
        </pc:spChg>
        <pc:picChg chg="add mod">
          <ac:chgData name="Mohammed Fasha" userId="cc64f42d-a1a6-4f08-b97b-0c37f877119f" providerId="ADAL" clId="{E5645173-9704-44B4-82F5-EF2938BAEEFE}" dt="2025-04-19T12:26:09.239" v="1220" actId="1076"/>
          <ac:picMkLst>
            <pc:docMk/>
            <pc:sldMk cId="1508161059" sldId="582"/>
            <ac:picMk id="4" creationId="{00000000-0000-0000-0000-000000000000}"/>
          </ac:picMkLst>
        </pc:picChg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2086416258" sldId="583"/>
        </pc:sldMkLst>
        <pc:spChg chg="del mod ord">
          <ac:chgData name="Mohammed Fasha" userId="cc64f42d-a1a6-4f08-b97b-0c37f877119f" providerId="ADAL" clId="{E5645173-9704-44B4-82F5-EF2938BAEEFE}" dt="2025-04-19T12:26:29.898" v="1226" actId="700"/>
          <ac:spMkLst>
            <pc:docMk/>
            <pc:sldMk cId="2086416258" sldId="583"/>
            <ac:spMk id="2" creationId="{B6B75608-232E-BB26-D0EA-E4FBB050E269}"/>
          </ac:spMkLst>
        </pc:spChg>
        <pc:spChg chg="del mod ord">
          <ac:chgData name="Mohammed Fasha" userId="cc64f42d-a1a6-4f08-b97b-0c37f877119f" providerId="ADAL" clId="{E5645173-9704-44B4-82F5-EF2938BAEEFE}" dt="2025-04-19T12:26:29.898" v="1226" actId="700"/>
          <ac:spMkLst>
            <pc:docMk/>
            <pc:sldMk cId="2086416258" sldId="583"/>
            <ac:spMk id="3" creationId="{7320E680-332A-56B8-F9E9-4054D4615127}"/>
          </ac:spMkLst>
        </pc:spChg>
        <pc:spChg chg="add mod ord">
          <ac:chgData name="Mohammed Fasha" userId="cc64f42d-a1a6-4f08-b97b-0c37f877119f" providerId="ADAL" clId="{E5645173-9704-44B4-82F5-EF2938BAEEFE}" dt="2025-04-19T12:26:42.661" v="1279" actId="20577"/>
          <ac:spMkLst>
            <pc:docMk/>
            <pc:sldMk cId="2086416258" sldId="583"/>
            <ac:spMk id="4" creationId="{5FA78B0F-B10B-83A8-DCD9-8CC15F86568C}"/>
          </ac:spMkLst>
        </pc:spChg>
        <pc:spChg chg="add mod ord">
          <ac:chgData name="Mohammed Fasha" userId="cc64f42d-a1a6-4f08-b97b-0c37f877119f" providerId="ADAL" clId="{E5645173-9704-44B4-82F5-EF2938BAEEFE}" dt="2025-04-19T12:26:29.898" v="1226" actId="700"/>
          <ac:spMkLst>
            <pc:docMk/>
            <pc:sldMk cId="2086416258" sldId="583"/>
            <ac:spMk id="5" creationId="{8BB787FC-0C40-1859-DE29-5FEE5FBDEC5A}"/>
          </ac:spMkLst>
        </pc:spChg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788037396" sldId="584"/>
        </pc:sldMkLst>
        <pc:spChg chg="del mod ord">
          <ac:chgData name="Mohammed Fasha" userId="cc64f42d-a1a6-4f08-b97b-0c37f877119f" providerId="ADAL" clId="{E5645173-9704-44B4-82F5-EF2938BAEEFE}" dt="2025-04-19T14:29:27.030" v="1282" actId="700"/>
          <ac:spMkLst>
            <pc:docMk/>
            <pc:sldMk cId="3788037396" sldId="584"/>
            <ac:spMk id="2" creationId="{2821A967-C2AD-482D-3460-E6D3C051C531}"/>
          </ac:spMkLst>
        </pc:spChg>
        <pc:spChg chg="del mod ord">
          <ac:chgData name="Mohammed Fasha" userId="cc64f42d-a1a6-4f08-b97b-0c37f877119f" providerId="ADAL" clId="{E5645173-9704-44B4-82F5-EF2938BAEEFE}" dt="2025-04-19T14:29:27.030" v="1282" actId="700"/>
          <ac:spMkLst>
            <pc:docMk/>
            <pc:sldMk cId="3788037396" sldId="584"/>
            <ac:spMk id="3" creationId="{80DC2655-759F-8E6B-98D9-499DE04A6320}"/>
          </ac:spMkLst>
        </pc:spChg>
        <pc:spChg chg="add mod ord">
          <ac:chgData name="Mohammed Fasha" userId="cc64f42d-a1a6-4f08-b97b-0c37f877119f" providerId="ADAL" clId="{E5645173-9704-44B4-82F5-EF2938BAEEFE}" dt="2025-04-19T14:29:32.799" v="1285" actId="207"/>
          <ac:spMkLst>
            <pc:docMk/>
            <pc:sldMk cId="3788037396" sldId="584"/>
            <ac:spMk id="4" creationId="{5EFB892C-4D8E-FF70-E981-8851F6611B1D}"/>
          </ac:spMkLst>
        </pc:spChg>
        <pc:spChg chg="add mod ord">
          <ac:chgData name="Mohammed Fasha" userId="cc64f42d-a1a6-4f08-b97b-0c37f877119f" providerId="ADAL" clId="{E5645173-9704-44B4-82F5-EF2938BAEEFE}" dt="2025-04-19T14:29:27.030" v="1282" actId="700"/>
          <ac:spMkLst>
            <pc:docMk/>
            <pc:sldMk cId="3788037396" sldId="584"/>
            <ac:spMk id="5" creationId="{137497FB-046E-C093-0B55-58ABDCB202FF}"/>
          </ac:spMkLst>
        </pc:spChg>
      </pc:sldChg>
      <pc:sldChg chg="addSp delSp modSp new del mo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204141022" sldId="585"/>
        </pc:sldMkLst>
        <pc:spChg chg="del">
          <ac:chgData name="Mohammed Fasha" userId="cc64f42d-a1a6-4f08-b97b-0c37f877119f" providerId="ADAL" clId="{E5645173-9704-44B4-82F5-EF2938BAEEFE}" dt="2025-04-19T14:36:06.722" v="1422" actId="700"/>
          <ac:spMkLst>
            <pc:docMk/>
            <pc:sldMk cId="3204141022" sldId="585"/>
            <ac:spMk id="2" creationId="{DA46A367-9325-C875-EA10-1AC286385848}"/>
          </ac:spMkLst>
        </pc:spChg>
        <pc:spChg chg="del">
          <ac:chgData name="Mohammed Fasha" userId="cc64f42d-a1a6-4f08-b97b-0c37f877119f" providerId="ADAL" clId="{E5645173-9704-44B4-82F5-EF2938BAEEFE}" dt="2025-04-19T14:36:06.722" v="1422" actId="700"/>
          <ac:spMkLst>
            <pc:docMk/>
            <pc:sldMk cId="3204141022" sldId="585"/>
            <ac:spMk id="3" creationId="{D4B2862D-C965-76FE-AD4B-28318A4700C7}"/>
          </ac:spMkLst>
        </pc:spChg>
        <pc:spChg chg="add mod ord">
          <ac:chgData name="Mohammed Fasha" userId="cc64f42d-a1a6-4f08-b97b-0c37f877119f" providerId="ADAL" clId="{E5645173-9704-44B4-82F5-EF2938BAEEFE}" dt="2025-04-19T14:36:16.229" v="1425" actId="207"/>
          <ac:spMkLst>
            <pc:docMk/>
            <pc:sldMk cId="3204141022" sldId="585"/>
            <ac:spMk id="4" creationId="{732C9235-238B-314F-F2FF-DA51BC7EA455}"/>
          </ac:spMkLst>
        </pc:spChg>
        <pc:spChg chg="add mod ord">
          <ac:chgData name="Mohammed Fasha" userId="cc64f42d-a1a6-4f08-b97b-0c37f877119f" providerId="ADAL" clId="{E5645173-9704-44B4-82F5-EF2938BAEEFE}" dt="2025-04-19T14:36:06.722" v="1422" actId="700"/>
          <ac:spMkLst>
            <pc:docMk/>
            <pc:sldMk cId="3204141022" sldId="585"/>
            <ac:spMk id="5" creationId="{C3D45B27-9CED-D202-58F0-B35F281F25B7}"/>
          </ac:spMkLst>
        </pc:spChg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1608128617" sldId="586"/>
        </pc:sldMkLst>
        <pc:spChg chg="del mod ord">
          <ac:chgData name="Mohammed Fasha" userId="cc64f42d-a1a6-4f08-b97b-0c37f877119f" providerId="ADAL" clId="{E5645173-9704-44B4-82F5-EF2938BAEEFE}" dt="2025-04-19T14:36:53.132" v="1441" actId="700"/>
          <ac:spMkLst>
            <pc:docMk/>
            <pc:sldMk cId="1608128617" sldId="586"/>
            <ac:spMk id="2" creationId="{AF3D1C2F-F9E7-B683-83A7-13D768006364}"/>
          </ac:spMkLst>
        </pc:spChg>
        <pc:spChg chg="del mod ord">
          <ac:chgData name="Mohammed Fasha" userId="cc64f42d-a1a6-4f08-b97b-0c37f877119f" providerId="ADAL" clId="{E5645173-9704-44B4-82F5-EF2938BAEEFE}" dt="2025-04-19T14:36:53.132" v="1441" actId="700"/>
          <ac:spMkLst>
            <pc:docMk/>
            <pc:sldMk cId="1608128617" sldId="586"/>
            <ac:spMk id="3" creationId="{70C82E17-2FFE-6F6A-D0DF-A39C041A9093}"/>
          </ac:spMkLst>
        </pc:spChg>
        <pc:spChg chg="add mod ord">
          <ac:chgData name="Mohammed Fasha" userId="cc64f42d-a1a6-4f08-b97b-0c37f877119f" providerId="ADAL" clId="{E5645173-9704-44B4-82F5-EF2938BAEEFE}" dt="2025-04-19T14:37:01.544" v="1445" actId="207"/>
          <ac:spMkLst>
            <pc:docMk/>
            <pc:sldMk cId="1608128617" sldId="586"/>
            <ac:spMk id="4" creationId="{CBA857C7-2C7B-14CE-E484-925063D1B65F}"/>
          </ac:spMkLst>
        </pc:spChg>
        <pc:spChg chg="add mod ord">
          <ac:chgData name="Mohammed Fasha" userId="cc64f42d-a1a6-4f08-b97b-0c37f877119f" providerId="ADAL" clId="{E5645173-9704-44B4-82F5-EF2938BAEEFE}" dt="2025-04-19T14:36:53.132" v="1441" actId="700"/>
          <ac:spMkLst>
            <pc:docMk/>
            <pc:sldMk cId="1608128617" sldId="586"/>
            <ac:spMk id="5" creationId="{B4C55740-3046-AB00-D143-91ADB4610BB8}"/>
          </ac:spMkLst>
        </pc:spChg>
      </pc:sldChg>
      <pc:sldChg chg="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3864717604" sldId="587"/>
        </pc:sldMkLst>
        <pc:spChg chg="mod">
          <ac:chgData name="Mohammed Fasha" userId="cc64f42d-a1a6-4f08-b97b-0c37f877119f" providerId="ADAL" clId="{E5645173-9704-44B4-82F5-EF2938BAEEFE}" dt="2025-04-19T14:38:35.863" v="1529" actId="113"/>
          <ac:spMkLst>
            <pc:docMk/>
            <pc:sldMk cId="3864717604" sldId="587"/>
            <ac:spMk id="3" creationId="{09275296-0E04-9C63-AEB2-F9398B635543}"/>
          </ac:spMkLst>
        </pc:spChg>
      </pc:sldChg>
      <pc:sldChg chg="modSp mod">
        <pc:chgData name="Mohammed Fasha" userId="cc64f42d-a1a6-4f08-b97b-0c37f877119f" providerId="ADAL" clId="{E5645173-9704-44B4-82F5-EF2938BAEEFE}" dt="2025-04-20T03:13:27.675" v="1758" actId="20577"/>
        <pc:sldMkLst>
          <pc:docMk/>
          <pc:sldMk cId="2759184187" sldId="589"/>
        </pc:sldMkLst>
        <pc:spChg chg="mod">
          <ac:chgData name="Mohammed Fasha" userId="cc64f42d-a1a6-4f08-b97b-0c37f877119f" providerId="ADAL" clId="{E5645173-9704-44B4-82F5-EF2938BAEEFE}" dt="2025-04-20T02:57:46.564" v="1610" actId="21"/>
          <ac:spMkLst>
            <pc:docMk/>
            <pc:sldMk cId="2759184187" sldId="589"/>
            <ac:spMk id="2" creationId="{924C9D56-1BDE-9712-5B2E-1B71748558FA}"/>
          </ac:spMkLst>
        </pc:spChg>
        <pc:spChg chg="mod">
          <ac:chgData name="Mohammed Fasha" userId="cc64f42d-a1a6-4f08-b97b-0c37f877119f" providerId="ADAL" clId="{E5645173-9704-44B4-82F5-EF2938BAEEFE}" dt="2025-04-20T03:13:27.675" v="1758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mod ord">
        <pc:chgData name="Mohammed Fasha" userId="cc64f42d-a1a6-4f08-b97b-0c37f877119f" providerId="ADAL" clId="{E5645173-9704-44B4-82F5-EF2938BAEEFE}" dt="2025-04-20T03:26:08.046" v="1784" actId="14100"/>
        <pc:sldMkLst>
          <pc:docMk/>
          <pc:sldMk cId="698149653" sldId="590"/>
        </pc:sldMkLst>
        <pc:spChg chg="add del mod">
          <ac:chgData name="Mohammed Fasha" userId="cc64f42d-a1a6-4f08-b97b-0c37f877119f" providerId="ADAL" clId="{E5645173-9704-44B4-82F5-EF2938BAEEFE}" dt="2025-04-20T03:00:02.354" v="1620" actId="22"/>
          <ac:spMkLst>
            <pc:docMk/>
            <pc:sldMk cId="698149653" sldId="590"/>
            <ac:spMk id="5" creationId="{F082A477-1B90-24B0-706F-D4FEBA823B82}"/>
          </ac:spMkLst>
        </pc:spChg>
        <pc:picChg chg="del">
          <ac:chgData name="Mohammed Fasha" userId="cc64f42d-a1a6-4f08-b97b-0c37f877119f" providerId="ADAL" clId="{E5645173-9704-44B4-82F5-EF2938BAEEFE}" dt="2025-04-20T02:59:59.174" v="1617" actId="478"/>
          <ac:picMkLst>
            <pc:docMk/>
            <pc:sldMk cId="698149653" sldId="590"/>
            <ac:picMk id="4" creationId="{E7B4BC32-A961-05B4-D067-408E29D0DCCE}"/>
          </ac:picMkLst>
        </pc:picChg>
        <pc:picChg chg="add del">
          <ac:chgData name="Mohammed Fasha" userId="cc64f42d-a1a6-4f08-b97b-0c37f877119f" providerId="ADAL" clId="{E5645173-9704-44B4-82F5-EF2938BAEEFE}" dt="2025-04-20T03:00:00.778" v="1619" actId="22"/>
          <ac:picMkLst>
            <pc:docMk/>
            <pc:sldMk cId="698149653" sldId="590"/>
            <ac:picMk id="7" creationId="{6EA65355-D5E1-A2B3-B042-432B05A543A0}"/>
          </ac:picMkLst>
        </pc:picChg>
        <pc:picChg chg="add mod ord">
          <ac:chgData name="Mohammed Fasha" userId="cc64f42d-a1a6-4f08-b97b-0c37f877119f" providerId="ADAL" clId="{E5645173-9704-44B4-82F5-EF2938BAEEFE}" dt="2025-04-20T03:00:06.516" v="1621" actId="1076"/>
          <ac:picMkLst>
            <pc:docMk/>
            <pc:sldMk cId="698149653" sldId="590"/>
            <ac:picMk id="9" creationId="{18B8F73D-7E10-69AB-B00D-5FDB55D2B0B4}"/>
          </ac:picMkLst>
        </pc:picChg>
        <pc:picChg chg="add del mod">
          <ac:chgData name="Mohammed Fasha" userId="cc64f42d-a1a6-4f08-b97b-0c37f877119f" providerId="ADAL" clId="{E5645173-9704-44B4-82F5-EF2938BAEEFE}" dt="2025-04-20T03:23:16.952" v="1775" actId="478"/>
          <ac:picMkLst>
            <pc:docMk/>
            <pc:sldMk cId="698149653" sldId="590"/>
            <ac:picMk id="10" creationId="{1BB01308-84B5-117B-FFFB-C481BE4DDB74}"/>
          </ac:picMkLst>
        </pc:picChg>
        <pc:picChg chg="add mod">
          <ac:chgData name="Mohammed Fasha" userId="cc64f42d-a1a6-4f08-b97b-0c37f877119f" providerId="ADAL" clId="{E5645173-9704-44B4-82F5-EF2938BAEEFE}" dt="2025-04-20T03:26:08.046" v="1784" actId="14100"/>
          <ac:picMkLst>
            <pc:docMk/>
            <pc:sldMk cId="698149653" sldId="590"/>
            <ac:picMk id="12" creationId="{664FB669-0404-9025-D7AA-7CE59ED13828}"/>
          </ac:picMkLst>
        </pc:picChg>
      </pc:sldChg>
      <pc:sldChg chg="modSp del mod">
        <pc:chgData name="Mohammed Fasha" userId="cc64f42d-a1a6-4f08-b97b-0c37f877119f" providerId="ADAL" clId="{E5645173-9704-44B4-82F5-EF2938BAEEFE}" dt="2025-04-20T03:15:45.006" v="1774" actId="47"/>
        <pc:sldMkLst>
          <pc:docMk/>
          <pc:sldMk cId="1519920460" sldId="591"/>
        </pc:sldMkLst>
        <pc:spChg chg="mod">
          <ac:chgData name="Mohammed Fasha" userId="cc64f42d-a1a6-4f08-b97b-0c37f877119f" providerId="ADAL" clId="{E5645173-9704-44B4-82F5-EF2938BAEEFE}" dt="2025-04-20T03:15:32.404" v="1767" actId="21"/>
          <ac:spMkLst>
            <pc:docMk/>
            <pc:sldMk cId="1519920460" sldId="591"/>
            <ac:spMk id="3" creationId="{2BCAAEA1-F040-8600-A44A-246F044CED50}"/>
          </ac:spMkLst>
        </pc:spChg>
      </pc:sldChg>
      <pc:sldChg chg="modSp new del mod">
        <pc:chgData name="Mohammed Fasha" userId="cc64f42d-a1a6-4f08-b97b-0c37f877119f" providerId="ADAL" clId="{E5645173-9704-44B4-82F5-EF2938BAEEFE}" dt="2025-04-20T03:15:13.569" v="1766" actId="47"/>
        <pc:sldMkLst>
          <pc:docMk/>
          <pc:sldMk cId="330563918" sldId="592"/>
        </pc:sldMkLst>
        <pc:spChg chg="mod">
          <ac:chgData name="Mohammed Fasha" userId="cc64f42d-a1a6-4f08-b97b-0c37f877119f" providerId="ADAL" clId="{E5645173-9704-44B4-82F5-EF2938BAEEFE}" dt="2025-04-20T03:07:20.943" v="1674" actId="27636"/>
          <ac:spMkLst>
            <pc:docMk/>
            <pc:sldMk cId="330563918" sldId="592"/>
            <ac:spMk id="2" creationId="{6428E4A0-4CA7-660A-B192-0281979524F0}"/>
          </ac:spMkLst>
        </pc:spChg>
        <pc:spChg chg="mod">
          <ac:chgData name="Mohammed Fasha" userId="cc64f42d-a1a6-4f08-b97b-0c37f877119f" providerId="ADAL" clId="{E5645173-9704-44B4-82F5-EF2938BAEEFE}" dt="2025-04-20T03:09:47.025" v="1731" actId="403"/>
          <ac:spMkLst>
            <pc:docMk/>
            <pc:sldMk cId="330563918" sldId="592"/>
            <ac:spMk id="3" creationId="{1814FE46-8A85-DAB9-C911-6AC566526F37}"/>
          </ac:spMkLst>
        </pc:spChg>
      </pc:sldChg>
      <pc:sldChg chg="modSp new del mod">
        <pc:chgData name="Mohammed Fasha" userId="cc64f42d-a1a6-4f08-b97b-0c37f877119f" providerId="ADAL" clId="{E5645173-9704-44B4-82F5-EF2938BAEEFE}" dt="2025-04-20T03:03:35.684" v="1665" actId="47"/>
        <pc:sldMkLst>
          <pc:docMk/>
          <pc:sldMk cId="393426738" sldId="592"/>
        </pc:sldMkLst>
        <pc:spChg chg="mod">
          <ac:chgData name="Mohammed Fasha" userId="cc64f42d-a1a6-4f08-b97b-0c37f877119f" providerId="ADAL" clId="{E5645173-9704-44B4-82F5-EF2938BAEEFE}" dt="2025-04-20T03:03:03.696" v="1660" actId="20577"/>
          <ac:spMkLst>
            <pc:docMk/>
            <pc:sldMk cId="393426738" sldId="592"/>
            <ac:spMk id="3" creationId="{8A74E338-1EFD-40EE-C88D-A8A3C3E98799}"/>
          </ac:spMkLst>
        </pc:spChg>
      </pc:sldChg>
      <pc:sldChg chg="modSp new del mod">
        <pc:chgData name="Mohammed Fasha" userId="cc64f42d-a1a6-4f08-b97b-0c37f877119f" providerId="ADAL" clId="{E5645173-9704-44B4-82F5-EF2938BAEEFE}" dt="2025-04-20T03:12:09.904" v="1738" actId="47"/>
        <pc:sldMkLst>
          <pc:docMk/>
          <pc:sldMk cId="3907678819" sldId="593"/>
        </pc:sldMkLst>
        <pc:spChg chg="mod">
          <ac:chgData name="Mohammed Fasha" userId="cc64f42d-a1a6-4f08-b97b-0c37f877119f" providerId="ADAL" clId="{E5645173-9704-44B4-82F5-EF2938BAEEFE}" dt="2025-04-20T03:11:51.423" v="1737"/>
          <ac:spMkLst>
            <pc:docMk/>
            <pc:sldMk cId="3907678819" sldId="593"/>
            <ac:spMk id="3" creationId="{09955758-41D5-14F9-C562-B103B24210BD}"/>
          </ac:spMkLst>
        </pc:spChg>
      </pc:sldChg>
      <pc:sldMasterChg chg="delSldLayout modSldLayout">
        <pc:chgData name="Mohammed Fasha" userId="cc64f42d-a1a6-4f08-b97b-0c37f877119f" providerId="ADAL" clId="{E5645173-9704-44B4-82F5-EF2938BAEEFE}" dt="2025-04-19T14:35:13.054" v="1414" actId="14100"/>
        <pc:sldMasterMkLst>
          <pc:docMk/>
          <pc:sldMasterMk cId="742811419" sldId="2147483648"/>
        </pc:sldMasterMkLst>
        <pc:sldLayoutChg chg="modSp">
          <pc:chgData name="Mohammed Fasha" userId="cc64f42d-a1a6-4f08-b97b-0c37f877119f" providerId="ADAL" clId="{E5645173-9704-44B4-82F5-EF2938BAEEFE}" dt="2025-04-17T04:49:30.359" v="569" actId="404"/>
          <pc:sldLayoutMkLst>
            <pc:docMk/>
            <pc:sldMasterMk cId="742811419" sldId="2147483648"/>
            <pc:sldLayoutMk cId="3573533501" sldId="2147483650"/>
          </pc:sldLayoutMkLst>
          <pc:spChg chg="mod">
            <ac:chgData name="Mohammed Fasha" userId="cc64f42d-a1a6-4f08-b97b-0c37f877119f" providerId="ADAL" clId="{E5645173-9704-44B4-82F5-EF2938BAEEFE}" dt="2025-04-17T04:49:30.359" v="569" actId="404"/>
            <ac:spMkLst>
              <pc:docMk/>
              <pc:sldMasterMk cId="742811419" sldId="2147483648"/>
              <pc:sldLayoutMk cId="3573533501" sldId="2147483650"/>
              <ac:spMk id="3" creationId="{93FDCCF6-2612-A73C-C264-680D14569853}"/>
            </ac:spMkLst>
          </pc:spChg>
        </pc:sldLayoutChg>
        <pc:sldLayoutChg chg="modSp mod">
          <pc:chgData name="Mohammed Fasha" userId="cc64f42d-a1a6-4f08-b97b-0c37f877119f" providerId="ADAL" clId="{E5645173-9704-44B4-82F5-EF2938BAEEFE}" dt="2025-04-19T14:35:13.054" v="1414" actId="14100"/>
          <pc:sldLayoutMkLst>
            <pc:docMk/>
            <pc:sldMasterMk cId="742811419" sldId="2147483648"/>
            <pc:sldLayoutMk cId="3712662283" sldId="2147483654"/>
          </pc:sldLayoutMkLst>
          <pc:spChg chg="mod">
            <ac:chgData name="Mohammed Fasha" userId="cc64f42d-a1a6-4f08-b97b-0c37f877119f" providerId="ADAL" clId="{E5645173-9704-44B4-82F5-EF2938BAEEFE}" dt="2025-04-19T14:35:13.054" v="1414" actId="14100"/>
            <ac:spMkLst>
              <pc:docMk/>
              <pc:sldMasterMk cId="742811419" sldId="2147483648"/>
              <pc:sldLayoutMk cId="3712662283" sldId="2147483654"/>
              <ac:spMk id="2" creationId="{75043EC8-462D-17BF-D668-48071F09B27E}"/>
            </ac:spMkLst>
          </pc:spChg>
        </pc:sldLayoutChg>
        <pc:sldLayoutChg chg="del">
          <pc:chgData name="Mohammed Fasha" userId="cc64f42d-a1a6-4f08-b97b-0c37f877119f" providerId="ADAL" clId="{E5645173-9704-44B4-82F5-EF2938BAEEFE}" dt="2025-04-17T04:46:56.250" v="546" actId="47"/>
          <pc:sldLayoutMkLst>
            <pc:docMk/>
            <pc:sldMasterMk cId="742811419" sldId="2147483648"/>
            <pc:sldLayoutMk cId="2227193727" sldId="2147483660"/>
          </pc:sldLayoutMkLst>
        </pc:sldLayoutChg>
      </pc:sldMasterChg>
    </pc:docChg>
  </pc:docChgLst>
  <pc:docChgLst>
    <pc:chgData name="Mohammed Fasha" userId="S::mohammed.fasha@uop.edu.jo::cc64f42d-a1a6-4f08-b97b-0c37f877119f" providerId="AD" clId="Web-{66E75AB1-FCE8-0FCD-8995-E220AF9681CC}"/>
    <pc:docChg chg="addSld delSld modSld sldOrd">
      <pc:chgData name="Mohammed Fasha" userId="S::mohammed.fasha@uop.edu.jo::cc64f42d-a1a6-4f08-b97b-0c37f877119f" providerId="AD" clId="Web-{66E75AB1-FCE8-0FCD-8995-E220AF9681CC}" dt="2025-03-15T07:27:28.077" v="349" actId="1076"/>
      <pc:docMkLst>
        <pc:docMk/>
      </pc:docMkLst>
      <pc:sldChg chg="del">
        <pc:chgData name="Mohammed Fasha" userId="S::mohammed.fasha@uop.edu.jo::cc64f42d-a1a6-4f08-b97b-0c37f877119f" providerId="AD" clId="Web-{66E75AB1-FCE8-0FCD-8995-E220AF9681CC}" dt="2025-03-15T06:52:43.111" v="52"/>
        <pc:sldMkLst>
          <pc:docMk/>
          <pc:sldMk cId="89912501" sldId="2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8"/>
        <pc:sldMkLst>
          <pc:docMk/>
          <pc:sldMk cId="1847087325" sldId="2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7"/>
        <pc:sldMkLst>
          <pc:docMk/>
          <pc:sldMk cId="771290671" sldId="2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2"/>
        <pc:sldMkLst>
          <pc:docMk/>
          <pc:sldMk cId="1234327519" sldId="28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0"/>
        <pc:sldMkLst>
          <pc:docMk/>
          <pc:sldMk cId="3304405524" sldId="2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9"/>
        <pc:sldMkLst>
          <pc:docMk/>
          <pc:sldMk cId="1217643332" sldId="2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8"/>
        <pc:sldMkLst>
          <pc:docMk/>
          <pc:sldMk cId="3526654973" sldId="2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2"/>
        <pc:sldMkLst>
          <pc:docMk/>
          <pc:sldMk cId="0" sldId="30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1"/>
        <pc:sldMkLst>
          <pc:docMk/>
          <pc:sldMk cId="0" sldId="3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9"/>
        <pc:sldMkLst>
          <pc:docMk/>
          <pc:sldMk cId="0" sldId="30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1"/>
        <pc:sldMkLst>
          <pc:docMk/>
          <pc:sldMk cId="0" sldId="3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6"/>
        <pc:sldMkLst>
          <pc:docMk/>
          <pc:sldMk cId="2362708721" sldId="32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7"/>
        <pc:sldMkLst>
          <pc:docMk/>
          <pc:sldMk cId="1477953107" sldId="32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5"/>
        <pc:sldMkLst>
          <pc:docMk/>
          <pc:sldMk cId="1624740157" sldId="3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60"/>
        <pc:sldMkLst>
          <pc:docMk/>
          <pc:sldMk cId="1093295885" sldId="36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4"/>
        <pc:sldMkLst>
          <pc:docMk/>
          <pc:sldMk cId="3638528156" sldId="3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0"/>
        <pc:sldMkLst>
          <pc:docMk/>
          <pc:sldMk cId="2714000580" sldId="36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0"/>
        <pc:sldMkLst>
          <pc:docMk/>
          <pc:sldMk cId="4103125789" sldId="36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7"/>
        <pc:sldMkLst>
          <pc:docMk/>
          <pc:sldMk cId="3243173744" sldId="36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9"/>
        <pc:sldMkLst>
          <pc:docMk/>
          <pc:sldMk cId="533099717" sldId="37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5"/>
        <pc:sldMkLst>
          <pc:docMk/>
          <pc:sldMk cId="403304745" sldId="3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5"/>
        <pc:sldMkLst>
          <pc:docMk/>
          <pc:sldMk cId="1274929313" sldId="3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0"/>
        <pc:sldMkLst>
          <pc:docMk/>
          <pc:sldMk cId="3412111298" sldId="3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4"/>
        <pc:sldMkLst>
          <pc:docMk/>
          <pc:sldMk cId="3601872685" sldId="38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3"/>
        <pc:sldMkLst>
          <pc:docMk/>
          <pc:sldMk cId="215899539" sldId="3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9"/>
        <pc:sldMkLst>
          <pc:docMk/>
          <pc:sldMk cId="2001631854" sldId="3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4"/>
        <pc:sldMkLst>
          <pc:docMk/>
          <pc:sldMk cId="2976191511" sldId="3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7"/>
        <pc:sldMkLst>
          <pc:docMk/>
          <pc:sldMk cId="3942416368" sldId="3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5"/>
        <pc:sldMkLst>
          <pc:docMk/>
          <pc:sldMk cId="2455239288" sldId="39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6"/>
        <pc:sldMkLst>
          <pc:docMk/>
          <pc:sldMk cId="322630100" sldId="4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3"/>
        <pc:sldMkLst>
          <pc:docMk/>
          <pc:sldMk cId="2446723419" sldId="40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8"/>
        <pc:sldMkLst>
          <pc:docMk/>
          <pc:sldMk cId="2708838154" sldId="40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5"/>
        <pc:sldMkLst>
          <pc:docMk/>
          <pc:sldMk cId="711859222" sldId="40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4"/>
        <pc:sldMkLst>
          <pc:docMk/>
          <pc:sldMk cId="430192280" sldId="40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3"/>
        <pc:sldMkLst>
          <pc:docMk/>
          <pc:sldMk cId="1261728788" sldId="41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9"/>
        <pc:sldMkLst>
          <pc:docMk/>
          <pc:sldMk cId="465427976" sldId="4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6"/>
        <pc:sldMkLst>
          <pc:docMk/>
          <pc:sldMk cId="4222832899" sldId="41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0"/>
        <pc:sldMkLst>
          <pc:docMk/>
          <pc:sldMk cId="3168225218" sldId="42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9"/>
        <pc:sldMkLst>
          <pc:docMk/>
          <pc:sldMk cId="2310344807" sldId="42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2"/>
        <pc:sldMkLst>
          <pc:docMk/>
          <pc:sldMk cId="707737036" sldId="42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6"/>
        <pc:sldMkLst>
          <pc:docMk/>
          <pc:sldMk cId="232656594" sldId="42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4"/>
        <pc:sldMkLst>
          <pc:docMk/>
          <pc:sldMk cId="404333880" sldId="43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3"/>
        <pc:sldMkLst>
          <pc:docMk/>
          <pc:sldMk cId="2523349106" sldId="44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4"/>
        <pc:sldMkLst>
          <pc:docMk/>
          <pc:sldMk cId="2515022167" sldId="44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2"/>
        <pc:sldMkLst>
          <pc:docMk/>
          <pc:sldMk cId="1977389857" sldId="44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1"/>
        <pc:sldMkLst>
          <pc:docMk/>
          <pc:sldMk cId="2140515002" sldId="4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09"/>
        <pc:sldMkLst>
          <pc:docMk/>
          <pc:sldMk cId="1932795151" sldId="44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3"/>
        <pc:sldMkLst>
          <pc:docMk/>
          <pc:sldMk cId="1837964685" sldId="45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2"/>
        <pc:sldMkLst>
          <pc:docMk/>
          <pc:sldMk cId="1229244997" sldId="45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1"/>
        <pc:sldMkLst>
          <pc:docMk/>
          <pc:sldMk cId="1789205401" sldId="453"/>
        </pc:sldMkLst>
      </pc:sldChg>
      <pc:sldChg chg="modSp">
        <pc:chgData name="Mohammed Fasha" userId="S::mohammed.fasha@uop.edu.jo::cc64f42d-a1a6-4f08-b97b-0c37f877119f" providerId="AD" clId="Web-{66E75AB1-FCE8-0FCD-8995-E220AF9681CC}" dt="2025-03-15T06:52:38.939" v="37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66E75AB1-FCE8-0FCD-8995-E220AF9681CC}" dt="2025-03-15T06:52:38.939" v="37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modSp new">
        <pc:chgData name="Mohammed Fasha" userId="S::mohammed.fasha@uop.edu.jo::cc64f42d-a1a6-4f08-b97b-0c37f877119f" providerId="AD" clId="Web-{66E75AB1-FCE8-0FCD-8995-E220AF9681CC}" dt="2025-03-15T07:01:33.222" v="193" actId="20577"/>
        <pc:sldMkLst>
          <pc:docMk/>
          <pc:sldMk cId="2282942957" sldId="456"/>
        </pc:sldMkLst>
      </pc:sldChg>
      <pc:sldChg chg="addSp delSp modSp add replId addAnim">
        <pc:chgData name="Mohammed Fasha" userId="S::mohammed.fasha@uop.edu.jo::cc64f42d-a1a6-4f08-b97b-0c37f877119f" providerId="AD" clId="Web-{66E75AB1-FCE8-0FCD-8995-E220AF9681CC}" dt="2025-03-15T07:00:17.530" v="170" actId="20577"/>
        <pc:sldMkLst>
          <pc:docMk/>
          <pc:sldMk cId="1674895679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5"/>
        <pc:sldMkLst>
          <pc:docMk/>
          <pc:sldMk cId="2921402285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1"/>
        <pc:sldMkLst>
          <pc:docMk/>
          <pc:sldMk cId="1912979039" sldId="458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1:24.191" v="192" actId="20577"/>
        <pc:sldMkLst>
          <pc:docMk/>
          <pc:sldMk cId="3292514151" sldId="45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0"/>
        <pc:sldMkLst>
          <pc:docMk/>
          <pc:sldMk cId="484589733" sldId="459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2:26.163" v="210" actId="1076"/>
        <pc:sldMkLst>
          <pc:docMk/>
          <pc:sldMk cId="3675936543" sldId="459"/>
        </pc:sldMkLst>
      </pc:sldChg>
      <pc:sldChg chg="addSp modSp new ord addAnim">
        <pc:chgData name="Mohammed Fasha" userId="S::mohammed.fasha@uop.edu.jo::cc64f42d-a1a6-4f08-b97b-0c37f877119f" providerId="AD" clId="Web-{66E75AB1-FCE8-0FCD-8995-E220AF9681CC}" dt="2025-03-15T07:04:19.795" v="257"/>
        <pc:sldMkLst>
          <pc:docMk/>
          <pc:sldMk cId="819366188" sldId="46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9"/>
        <pc:sldMkLst>
          <pc:docMk/>
          <pc:sldMk cId="1770736122" sldId="460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4:38.046" v="266" actId="20577"/>
        <pc:sldMkLst>
          <pc:docMk/>
          <pc:sldMk cId="247418909" sldId="461"/>
        </pc:sldMkLst>
      </pc:sldChg>
      <pc:sldChg chg="addSp delSp modSp new">
        <pc:chgData name="Mohammed Fasha" userId="S::mohammed.fasha@uop.edu.jo::cc64f42d-a1a6-4f08-b97b-0c37f877119f" providerId="AD" clId="Web-{66E75AB1-FCE8-0FCD-8995-E220AF9681CC}" dt="2025-03-15T07:09:35.299" v="331" actId="1076"/>
        <pc:sldMkLst>
          <pc:docMk/>
          <pc:sldMk cId="1157240725" sldId="462"/>
        </pc:sldMkLst>
      </pc:sldChg>
      <pc:sldChg chg="addSp modSp add replId">
        <pc:chgData name="Mohammed Fasha" userId="S::mohammed.fasha@uop.edu.jo::cc64f42d-a1a6-4f08-b97b-0c37f877119f" providerId="AD" clId="Web-{66E75AB1-FCE8-0FCD-8995-E220AF9681CC}" dt="2025-03-15T07:27:28.077" v="349" actId="1076"/>
        <pc:sldMkLst>
          <pc:docMk/>
          <pc:sldMk cId="2617340595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2"/>
        <pc:sldMkLst>
          <pc:docMk/>
          <pc:sldMk cId="2965647848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1"/>
        <pc:sldMkLst>
          <pc:docMk/>
          <pc:sldMk cId="109379533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015" v="269"/>
        <pc:sldMkLst>
          <pc:docMk/>
          <pc:sldMk cId="2675381745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140" v="270"/>
        <pc:sldMkLst>
          <pc:docMk/>
          <pc:sldMk cId="4195523681" sldId="465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484" v="271"/>
        <pc:sldMkLst>
          <pc:docMk/>
          <pc:sldMk cId="4047127300" sldId="4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2"/>
        <pc:sldMkLst>
          <pc:docMk/>
          <pc:sldMk cId="719424402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609" v="272"/>
        <pc:sldMkLst>
          <pc:docMk/>
          <pc:sldMk cId="3183967706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953" v="273"/>
        <pc:sldMkLst>
          <pc:docMk/>
          <pc:sldMk cId="3161654258" sldId="468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078" v="274"/>
        <pc:sldMkLst>
          <pc:docMk/>
          <pc:sldMk cId="2175348861" sldId="469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281" v="275"/>
        <pc:sldMkLst>
          <pc:docMk/>
          <pc:sldMk cId="2988183144" sldId="470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421" v="276"/>
        <pc:sldMkLst>
          <pc:docMk/>
          <pc:sldMk cId="1572681964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4"/>
        <pc:sldMkLst>
          <pc:docMk/>
          <pc:sldMk cId="3168600941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0"/>
        <pc:sldMkLst>
          <pc:docMk/>
          <pc:sldMk cId="2302099845" sldId="4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8"/>
        <pc:sldMkLst>
          <pc:docMk/>
          <pc:sldMk cId="118211851" sldId="47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7"/>
        <pc:sldMkLst>
          <pc:docMk/>
          <pc:sldMk cId="1150689950" sldId="4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3"/>
        <pc:sldMkLst>
          <pc:docMk/>
          <pc:sldMk cId="942593251" sldId="47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6"/>
        <pc:sldMkLst>
          <pc:docMk/>
          <pc:sldMk cId="94366255" sldId="4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8"/>
        <pc:sldMkLst>
          <pc:docMk/>
          <pc:sldMk cId="3109107256" sldId="47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8"/>
        <pc:sldMkLst>
          <pc:docMk/>
          <pc:sldMk cId="408884363" sldId="4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8"/>
        <pc:sldMkLst>
          <pc:docMk/>
          <pc:sldMk cId="994101439" sldId="4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7"/>
        <pc:sldMkLst>
          <pc:docMk/>
          <pc:sldMk cId="1440183149" sldId="48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8"/>
        <pc:sldMkLst>
          <pc:docMk/>
          <pc:sldMk cId="3841714060" sldId="48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4"/>
        <pc:sldMkLst>
          <pc:docMk/>
          <pc:sldMk cId="833725597" sldId="48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3"/>
        <pc:sldMkLst>
          <pc:docMk/>
          <pc:sldMk cId="4123470834" sldId="48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7"/>
        <pc:sldMkLst>
          <pc:docMk/>
          <pc:sldMk cId="4022017735" sldId="4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1"/>
        <pc:sldMkLst>
          <pc:docMk/>
          <pc:sldMk cId="2225061527" sldId="49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6"/>
        <pc:sldMkLst>
          <pc:docMk/>
          <pc:sldMk cId="673932695" sldId="4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5"/>
        <pc:sldMkLst>
          <pc:docMk/>
          <pc:sldMk cId="2512069021" sldId="4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1"/>
        <pc:sldMkLst>
          <pc:docMk/>
          <pc:sldMk cId="3290660304" sldId="4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3"/>
        <pc:sldMkLst>
          <pc:docMk/>
          <pc:sldMk cId="4079654275" sldId="4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6"/>
        <pc:sldMkLst>
          <pc:docMk/>
          <pc:sldMk cId="1501311303" sldId="49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5"/>
        <pc:sldMkLst>
          <pc:docMk/>
          <pc:sldMk cId="2557217836" sldId="497"/>
        </pc:sldMkLst>
      </pc:sldChg>
    </pc:docChg>
  </pc:docChgLst>
  <pc:docChgLst>
    <pc:chgData name="Mohammed Fasha" userId="S::mohammed.fasha@uop.edu.jo::cc64f42d-a1a6-4f08-b97b-0c37f877119f" providerId="AD" clId="Web-{B068E183-0D75-02A0-3529-319AC2E4F47A}"/>
    <pc:docChg chg="addSld modSld sldOrd">
      <pc:chgData name="Mohammed Fasha" userId="S::mohammed.fasha@uop.edu.jo::cc64f42d-a1a6-4f08-b97b-0c37f877119f" providerId="AD" clId="Web-{B068E183-0D75-02A0-3529-319AC2E4F47A}" dt="2025-03-22T04:49:22.786" v="208"/>
      <pc:docMkLst>
        <pc:docMk/>
      </pc:docMkLst>
      <pc:sldChg chg="addSp delSp modSp">
        <pc:chgData name="Mohammed Fasha" userId="S::mohammed.fasha@uop.edu.jo::cc64f42d-a1a6-4f08-b97b-0c37f877119f" providerId="AD" clId="Web-{B068E183-0D75-02A0-3529-319AC2E4F47A}" dt="2025-03-22T04:47:03.544" v="175" actId="20577"/>
        <pc:sldMkLst>
          <pc:docMk/>
          <pc:sldMk cId="2175348861" sldId="469"/>
        </pc:sldMkLst>
      </pc:sldChg>
      <pc:sldChg chg="addSp delSp modSp">
        <pc:chgData name="Mohammed Fasha" userId="S::mohammed.fasha@uop.edu.jo::cc64f42d-a1a6-4f08-b97b-0c37f877119f" providerId="AD" clId="Web-{B068E183-0D75-02A0-3529-319AC2E4F47A}" dt="2025-03-22T04:18:16.784" v="25" actId="20577"/>
        <pc:sldMkLst>
          <pc:docMk/>
          <pc:sldMk cId="2988183144" sldId="470"/>
        </pc:sldMkLst>
      </pc:sldChg>
      <pc:sldChg chg="ord">
        <pc:chgData name="Mohammed Fasha" userId="S::mohammed.fasha@uop.edu.jo::cc64f42d-a1a6-4f08-b97b-0c37f877119f" providerId="AD" clId="Web-{B068E183-0D75-02A0-3529-319AC2E4F47A}" dt="2025-03-22T04:17:53.908" v="0"/>
        <pc:sldMkLst>
          <pc:docMk/>
          <pc:sldMk cId="1572681964" sldId="471"/>
        </pc:sldMkLst>
      </pc:sldChg>
      <pc:sldChg chg="addSp modSp new">
        <pc:chgData name="Mohammed Fasha" userId="S::mohammed.fasha@uop.edu.jo::cc64f42d-a1a6-4f08-b97b-0c37f877119f" providerId="AD" clId="Web-{B068E183-0D75-02A0-3529-319AC2E4F47A}" dt="2025-03-22T04:49:22.786" v="208"/>
        <pc:sldMkLst>
          <pc:docMk/>
          <pc:sldMk cId="1489896525" sldId="475"/>
        </pc:sldMkLst>
      </pc:sldChg>
    </pc:docChg>
  </pc:docChgLst>
  <pc:docChgLst>
    <pc:chgData name="Mohammed Fasha" userId="S::mohammed.fasha@uop.edu.jo::cc64f42d-a1a6-4f08-b97b-0c37f877119f" providerId="AD" clId="Web-{B9337916-DDC2-1069-E985-5508FA0D34A7}"/>
    <pc:docChg chg="addSld delSld modSld sldOrd">
      <pc:chgData name="Mohammed Fasha" userId="S::mohammed.fasha@uop.edu.jo::cc64f42d-a1a6-4f08-b97b-0c37f877119f" providerId="AD" clId="Web-{B9337916-DDC2-1069-E985-5508FA0D34A7}" dt="2025-04-19T18:32:32.924" v="424"/>
      <pc:docMkLst>
        <pc:docMk/>
      </pc:docMkLst>
      <pc:sldChg chg="addSp delSp modSp del">
        <pc:chgData name="Mohammed Fasha" userId="S::mohammed.fasha@uop.edu.jo::cc64f42d-a1a6-4f08-b97b-0c37f877119f" providerId="AD" clId="Web-{B9337916-DDC2-1069-E985-5508FA0D34A7}" dt="2025-04-19T18:30:38.544" v="403"/>
        <pc:sldMkLst>
          <pc:docMk/>
          <pc:sldMk cId="2766696385" sldId="536"/>
        </pc:sldMkLst>
        <pc:picChg chg="add del mod">
          <ac:chgData name="Mohammed Fasha" userId="S::mohammed.fasha@uop.edu.jo::cc64f42d-a1a6-4f08-b97b-0c37f877119f" providerId="AD" clId="Web-{B9337916-DDC2-1069-E985-5508FA0D34A7}" dt="2025-04-19T18:08:59.527" v="354"/>
          <ac:picMkLst>
            <pc:docMk/>
            <pc:sldMk cId="2766696385" sldId="536"/>
            <ac:picMk id="4" creationId="{A8C9C2AE-A686-2BBB-F366-B39C299E2BF5}"/>
          </ac:picMkLst>
        </pc:picChg>
      </pc:sldChg>
      <pc:sldChg chg="ord">
        <pc:chgData name="Mohammed Fasha" userId="S::mohammed.fasha@uop.edu.jo::cc64f42d-a1a6-4f08-b97b-0c37f877119f" providerId="AD" clId="Web-{B9337916-DDC2-1069-E985-5508FA0D34A7}" dt="2025-04-19T18:30:12.855" v="401"/>
        <pc:sldMkLst>
          <pc:docMk/>
          <pc:sldMk cId="3886989038" sldId="538"/>
        </pc:sldMkLst>
      </pc:sldChg>
      <pc:sldChg chg="ord">
        <pc:chgData name="Mohammed Fasha" userId="S::mohammed.fasha@uop.edu.jo::cc64f42d-a1a6-4f08-b97b-0c37f877119f" providerId="AD" clId="Web-{B9337916-DDC2-1069-E985-5508FA0D34A7}" dt="2025-04-19T18:32:32.924" v="424"/>
        <pc:sldMkLst>
          <pc:docMk/>
          <pc:sldMk cId="2121122174" sldId="539"/>
        </pc:sldMkLst>
      </pc:sldChg>
      <pc:sldChg chg="modSp">
        <pc:chgData name="Mohammed Fasha" userId="S::mohammed.fasha@uop.edu.jo::cc64f42d-a1a6-4f08-b97b-0c37f877119f" providerId="AD" clId="Web-{B9337916-DDC2-1069-E985-5508FA0D34A7}" dt="2025-04-19T18:07:24.204" v="349" actId="1076"/>
        <pc:sldMkLst>
          <pc:docMk/>
          <pc:sldMk cId="2646991478" sldId="561"/>
        </pc:sldMkLst>
        <pc:spChg chg="mod">
          <ac:chgData name="Mohammed Fasha" userId="S::mohammed.fasha@uop.edu.jo::cc64f42d-a1a6-4f08-b97b-0c37f877119f" providerId="AD" clId="Web-{B9337916-DDC2-1069-E985-5508FA0D34A7}" dt="2025-04-19T18:05:11.964" v="324" actId="20577"/>
          <ac:spMkLst>
            <pc:docMk/>
            <pc:sldMk cId="2646991478" sldId="561"/>
            <ac:spMk id="3" creationId="{10B8A2BE-2162-FDC2-BA16-DED29B3DFEA1}"/>
          </ac:spMkLst>
        </pc:spChg>
        <pc:picChg chg="mod">
          <ac:chgData name="Mohammed Fasha" userId="S::mohammed.fasha@uop.edu.jo::cc64f42d-a1a6-4f08-b97b-0c37f877119f" providerId="AD" clId="Web-{B9337916-DDC2-1069-E985-5508FA0D34A7}" dt="2025-04-19T18:07:24.204" v="349" actId="1076"/>
          <ac:picMkLst>
            <pc:docMk/>
            <pc:sldMk cId="2646991478" sldId="561"/>
            <ac:picMk id="5" creationId="{0B865890-2B78-E42F-6218-AC5EDEE5355C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7:22.250" v="348" actId="14100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delSp modSp">
        <pc:chgData name="Mohammed Fasha" userId="S::mohammed.fasha@uop.edu.jo::cc64f42d-a1a6-4f08-b97b-0c37f877119f" providerId="AD" clId="Web-{B9337916-DDC2-1069-E985-5508FA0D34A7}" dt="2025-04-19T18:10:58.001" v="375" actId="14100"/>
        <pc:sldMkLst>
          <pc:docMk/>
          <pc:sldMk cId="3184607449" sldId="576"/>
        </pc:sldMkLst>
        <pc:spChg chg="mod ord">
          <ac:chgData name="Mohammed Fasha" userId="S::mohammed.fasha@uop.edu.jo::cc64f42d-a1a6-4f08-b97b-0c37f877119f" providerId="AD" clId="Web-{B9337916-DDC2-1069-E985-5508FA0D34A7}" dt="2025-04-19T18:10:58.001" v="375" actId="14100"/>
          <ac:spMkLst>
            <pc:docMk/>
            <pc:sldMk cId="3184607449" sldId="576"/>
            <ac:spMk id="3" creationId="{F65266DD-AB05-8106-96C7-0F5D951CAC2B}"/>
          </ac:spMkLst>
        </pc:spChg>
        <pc:picChg chg="add del mod">
          <ac:chgData name="Mohammed Fasha" userId="S::mohammed.fasha@uop.edu.jo::cc64f42d-a1a6-4f08-b97b-0c37f877119f" providerId="AD" clId="Web-{B9337916-DDC2-1069-E985-5508FA0D34A7}" dt="2025-04-19T18:09:25.341" v="355"/>
          <ac:picMkLst>
            <pc:docMk/>
            <pc:sldMk cId="3184607449" sldId="576"/>
            <ac:picMk id="4" creationId="{7177FC2D-4645-DA83-4365-68DA469470BD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6:02.013" v="332" actId="14100"/>
          <ac:picMkLst>
            <pc:docMk/>
            <pc:sldMk cId="3184607449" sldId="576"/>
            <ac:picMk id="5" creationId="{37A58265-11F2-A1C4-4B69-5B0879A3AE81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6:08.529" v="335" actId="1076"/>
          <ac:picMkLst>
            <pc:docMk/>
            <pc:sldMk cId="3184607449" sldId="576"/>
            <ac:picMk id="6" creationId="{0077C33A-06F8-82BE-D9AE-CC3F065F4180}"/>
          </ac:picMkLst>
        </pc:picChg>
        <pc:picChg chg="add del mod">
          <ac:chgData name="Mohammed Fasha" userId="S::mohammed.fasha@uop.edu.jo::cc64f42d-a1a6-4f08-b97b-0c37f877119f" providerId="AD" clId="Web-{B9337916-DDC2-1069-E985-5508FA0D34A7}" dt="2025-04-19T18:07:12.906" v="346"/>
          <ac:picMkLst>
            <pc:docMk/>
            <pc:sldMk cId="3184607449" sldId="576"/>
            <ac:picMk id="7" creationId="{186B0AB2-B6E4-0B0B-669B-B7E3C833960F}"/>
          </ac:picMkLst>
        </pc:picChg>
        <pc:picChg chg="add mod ord">
          <ac:chgData name="Mohammed Fasha" userId="S::mohammed.fasha@uop.edu.jo::cc64f42d-a1a6-4f08-b97b-0c37f877119f" providerId="AD" clId="Web-{B9337916-DDC2-1069-E985-5508FA0D34A7}" dt="2025-04-19T18:10:55.610" v="374" actId="1076"/>
          <ac:picMkLst>
            <pc:docMk/>
            <pc:sldMk cId="3184607449" sldId="576"/>
            <ac:picMk id="8" creationId="{65B880D8-B2C2-289B-CDB4-69729A3EADF7}"/>
          </ac:picMkLst>
        </pc:picChg>
      </pc:sldChg>
      <pc:sldChg chg="modSp">
        <pc:chgData name="Mohammed Fasha" userId="S::mohammed.fasha@uop.edu.jo::cc64f42d-a1a6-4f08-b97b-0c37f877119f" providerId="AD" clId="Web-{B9337916-DDC2-1069-E985-5508FA0D34A7}" dt="2025-04-19T18:28:26.492" v="380" actId="20577"/>
        <pc:sldMkLst>
          <pc:docMk/>
          <pc:sldMk cId="3864717604" sldId="587"/>
        </pc:sldMkLst>
        <pc:spChg chg="mod">
          <ac:chgData name="Mohammed Fasha" userId="S::mohammed.fasha@uop.edu.jo::cc64f42d-a1a6-4f08-b97b-0c37f877119f" providerId="AD" clId="Web-{B9337916-DDC2-1069-E985-5508FA0D34A7}" dt="2025-04-19T18:28:26.492" v="380" actId="20577"/>
          <ac:spMkLst>
            <pc:docMk/>
            <pc:sldMk cId="3864717604" sldId="587"/>
            <ac:spMk id="3" creationId="{09275296-0E04-9C63-AEB2-F9398B635543}"/>
          </ac:spMkLst>
        </pc:spChg>
      </pc:sldChg>
      <pc:sldChg chg="addSp modSp new">
        <pc:chgData name="Mohammed Fasha" userId="S::mohammed.fasha@uop.edu.jo::cc64f42d-a1a6-4f08-b97b-0c37f877119f" providerId="AD" clId="Web-{B9337916-DDC2-1069-E985-5508FA0D34A7}" dt="2025-04-19T18:04:53.682" v="320" actId="20577"/>
        <pc:sldMkLst>
          <pc:docMk/>
          <pc:sldMk cId="3587377129" sldId="588"/>
        </pc:sldMkLst>
        <pc:spChg chg="mod">
          <ac:chgData name="Mohammed Fasha" userId="S::mohammed.fasha@uop.edu.jo::cc64f42d-a1a6-4f08-b97b-0c37f877119f" providerId="AD" clId="Web-{B9337916-DDC2-1069-E985-5508FA0D34A7}" dt="2025-04-19T18:04:31.025" v="310" actId="20577"/>
          <ac:spMkLst>
            <pc:docMk/>
            <pc:sldMk cId="3587377129" sldId="588"/>
            <ac:spMk id="2" creationId="{64F2F3EA-053D-E0D0-9D12-C4A9C90593F4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04:53.682" v="320" actId="20577"/>
          <ac:spMkLst>
            <pc:docMk/>
            <pc:sldMk cId="3587377129" sldId="588"/>
            <ac:spMk id="3" creationId="{BC90AB6F-F1D3-8A2A-DC29-6C15ED68EC67}"/>
          </ac:spMkLst>
        </pc:spChg>
        <pc:picChg chg="add mod">
          <ac:chgData name="Mohammed Fasha" userId="S::mohammed.fasha@uop.edu.jo::cc64f42d-a1a6-4f08-b97b-0c37f877119f" providerId="AD" clId="Web-{B9337916-DDC2-1069-E985-5508FA0D34A7}" dt="2025-04-19T18:04:17.696" v="306" actId="1076"/>
          <ac:picMkLst>
            <pc:docMk/>
            <pc:sldMk cId="3587377129" sldId="588"/>
            <ac:picMk id="4" creationId="{BDE814AB-3AFB-8266-C964-719D86762481}"/>
          </ac:picMkLst>
        </pc:picChg>
      </pc:sldChg>
      <pc:sldChg chg="modSp new mod modClrScheme chgLayout">
        <pc:chgData name="Mohammed Fasha" userId="S::mohammed.fasha@uop.edu.jo::cc64f42d-a1a6-4f08-b97b-0c37f877119f" providerId="AD" clId="Web-{B9337916-DDC2-1069-E985-5508FA0D34A7}" dt="2025-04-19T18:29:38.807" v="389" actId="20577"/>
        <pc:sldMkLst>
          <pc:docMk/>
          <pc:sldMk cId="2759184187" sldId="589"/>
        </pc:sldMkLst>
        <pc:spChg chg="mod ord">
          <ac:chgData name="Mohammed Fasha" userId="S::mohammed.fasha@uop.edu.jo::cc64f42d-a1a6-4f08-b97b-0c37f877119f" providerId="AD" clId="Web-{B9337916-DDC2-1069-E985-5508FA0D34A7}" dt="2025-04-19T18:29:15.072" v="385" actId="20577"/>
          <ac:spMkLst>
            <pc:docMk/>
            <pc:sldMk cId="2759184187" sldId="589"/>
            <ac:spMk id="2" creationId="{924C9D56-1BDE-9712-5B2E-1B71748558FA}"/>
          </ac:spMkLst>
        </pc:spChg>
        <pc:spChg chg="mod ord">
          <ac:chgData name="Mohammed Fasha" userId="S::mohammed.fasha@uop.edu.jo::cc64f42d-a1a6-4f08-b97b-0c37f877119f" providerId="AD" clId="Web-{B9337916-DDC2-1069-E985-5508FA0D34A7}" dt="2025-04-19T18:29:38.807" v="389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new">
        <pc:chgData name="Mohammed Fasha" userId="S::mohammed.fasha@uop.edu.jo::cc64f42d-a1a6-4f08-b97b-0c37f877119f" providerId="AD" clId="Web-{B9337916-DDC2-1069-E985-5508FA0D34A7}" dt="2025-04-19T18:31:36.265" v="415" actId="20577"/>
        <pc:sldMkLst>
          <pc:docMk/>
          <pc:sldMk cId="698149653" sldId="590"/>
        </pc:sldMkLst>
        <pc:spChg chg="mod">
          <ac:chgData name="Mohammed Fasha" userId="S::mohammed.fasha@uop.edu.jo::cc64f42d-a1a6-4f08-b97b-0c37f877119f" providerId="AD" clId="Web-{B9337916-DDC2-1069-E985-5508FA0D34A7}" dt="2025-04-19T18:31:36.265" v="415" actId="20577"/>
          <ac:spMkLst>
            <pc:docMk/>
            <pc:sldMk cId="698149653" sldId="590"/>
            <ac:spMk id="2" creationId="{4CFCF908-FD9D-26E7-4304-35B73C005C1E}"/>
          </ac:spMkLst>
        </pc:spChg>
        <pc:spChg chg="del mod">
          <ac:chgData name="Mohammed Fasha" userId="S::mohammed.fasha@uop.edu.jo::cc64f42d-a1a6-4f08-b97b-0c37f877119f" providerId="AD" clId="Web-{B9337916-DDC2-1069-E985-5508FA0D34A7}" dt="2025-04-19T18:31:32.858" v="407"/>
          <ac:spMkLst>
            <pc:docMk/>
            <pc:sldMk cId="698149653" sldId="590"/>
            <ac:spMk id="3" creationId="{7EB41051-C954-A1C9-FC8A-13B4CFCA028A}"/>
          </ac:spMkLst>
        </pc:spChg>
        <pc:picChg chg="add mod ord">
          <ac:chgData name="Mohammed Fasha" userId="S::mohammed.fasha@uop.edu.jo::cc64f42d-a1a6-4f08-b97b-0c37f877119f" providerId="AD" clId="Web-{B9337916-DDC2-1069-E985-5508FA0D34A7}" dt="2025-04-19T18:31:32.858" v="407"/>
          <ac:picMkLst>
            <pc:docMk/>
            <pc:sldMk cId="698149653" sldId="590"/>
            <ac:picMk id="4" creationId="{E7B4BC32-A961-05B4-D067-408E29D0DCCE}"/>
          </ac:picMkLst>
        </pc:picChg>
      </pc:sldChg>
      <pc:sldChg chg="modSp new del">
        <pc:chgData name="Mohammed Fasha" userId="S::mohammed.fasha@uop.edu.jo::cc64f42d-a1a6-4f08-b97b-0c37f877119f" providerId="AD" clId="Web-{B9337916-DDC2-1069-E985-5508FA0D34A7}" dt="2025-04-19T18:30:30.653" v="402"/>
        <pc:sldMkLst>
          <pc:docMk/>
          <pc:sldMk cId="3127064716" sldId="590"/>
        </pc:sldMkLst>
        <pc:spChg chg="mod">
          <ac:chgData name="Mohammed Fasha" userId="S::mohammed.fasha@uop.edu.jo::cc64f42d-a1a6-4f08-b97b-0c37f877119f" providerId="AD" clId="Web-{B9337916-DDC2-1069-E985-5508FA0D34A7}" dt="2025-04-19T18:30:00.417" v="399" actId="20577"/>
          <ac:spMkLst>
            <pc:docMk/>
            <pc:sldMk cId="3127064716" sldId="590"/>
            <ac:spMk id="2" creationId="{35BD0A42-EE61-1384-A0B2-F2C3A585CE02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29:53.073" v="397" actId="20577"/>
          <ac:spMkLst>
            <pc:docMk/>
            <pc:sldMk cId="3127064716" sldId="590"/>
            <ac:spMk id="3" creationId="{CEEA1073-4918-3E5F-EDD6-8AF1CA25DA80}"/>
          </ac:spMkLst>
        </pc:spChg>
      </pc:sldChg>
      <pc:sldChg chg="modSp new">
        <pc:chgData name="Mohammed Fasha" userId="S::mohammed.fasha@uop.edu.jo::cc64f42d-a1a6-4f08-b97b-0c37f877119f" providerId="AD" clId="Web-{B9337916-DDC2-1069-E985-5508FA0D34A7}" dt="2025-04-19T18:32:20.971" v="422" actId="20577"/>
        <pc:sldMkLst>
          <pc:docMk/>
          <pc:sldMk cId="1519920460" sldId="591"/>
        </pc:sldMkLst>
        <pc:spChg chg="mod">
          <ac:chgData name="Mohammed Fasha" userId="S::mohammed.fasha@uop.edu.jo::cc64f42d-a1a6-4f08-b97b-0c37f877119f" providerId="AD" clId="Web-{B9337916-DDC2-1069-E985-5508FA0D34A7}" dt="2025-04-19T18:32:20.971" v="422" actId="20577"/>
          <ac:spMkLst>
            <pc:docMk/>
            <pc:sldMk cId="1519920460" sldId="591"/>
            <ac:spMk id="2" creationId="{3C56C4BB-E860-04E8-3C8C-8B24778809E0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31:56.937" v="419" actId="20577"/>
          <ac:spMkLst>
            <pc:docMk/>
            <pc:sldMk cId="1519920460" sldId="591"/>
            <ac:spMk id="3" creationId="{2BCAAEA1-F040-8600-A44A-246F044CED50}"/>
          </ac:spMkLst>
        </pc:spChg>
      </pc:sldChg>
    </pc:docChg>
  </pc:docChgLst>
  <pc:docChgLst>
    <pc:chgData name="Mohammed Fasha" userId="cc64f42d-a1a6-4f08-b97b-0c37f877119f" providerId="ADAL" clId="{4B0C216D-0431-4C08-83EB-B615D906D932}"/>
    <pc:docChg chg="custSel addSld delSld modSld sldOrd">
      <pc:chgData name="Mohammed Fasha" userId="cc64f42d-a1a6-4f08-b97b-0c37f877119f" providerId="ADAL" clId="{4B0C216D-0431-4C08-83EB-B615D906D932}" dt="2025-03-18T02:16:41.167" v="152" actId="20577"/>
      <pc:docMkLst>
        <pc:docMk/>
      </pc:docMkLst>
      <pc:sldChg chg="ord">
        <pc:chgData name="Mohammed Fasha" userId="cc64f42d-a1a6-4f08-b97b-0c37f877119f" providerId="ADAL" clId="{4B0C216D-0431-4C08-83EB-B615D906D932}" dt="2025-03-18T02:15:01.379" v="67"/>
        <pc:sldMkLst>
          <pc:docMk/>
          <pc:sldMk cId="2282942957" sldId="456"/>
        </pc:sldMkLst>
      </pc:sldChg>
      <pc:sldChg chg="addSp delSp modSp new del mod modClrScheme chgLayout">
        <pc:chgData name="Mohammed Fasha" userId="cc64f42d-a1a6-4f08-b97b-0c37f877119f" providerId="ADAL" clId="{4B0C216D-0431-4C08-83EB-B615D906D932}" dt="2025-03-18T02:14:19.984" v="50" actId="2696"/>
        <pc:sldMkLst>
          <pc:docMk/>
          <pc:sldMk cId="3499033775" sldId="472"/>
        </pc:sldMkLst>
      </pc:sldChg>
      <pc:sldChg chg="addSp delSp modSp new mod ord modClrScheme chgLayout">
        <pc:chgData name="Mohammed Fasha" userId="cc64f42d-a1a6-4f08-b97b-0c37f877119f" providerId="ADAL" clId="{4B0C216D-0431-4C08-83EB-B615D906D932}" dt="2025-03-18T02:16:41.167" v="152" actId="20577"/>
        <pc:sldMkLst>
          <pc:docMk/>
          <pc:sldMk cId="3385747305" sldId="473"/>
        </pc:sldMkLst>
      </pc:sldChg>
      <pc:sldChg chg="modSp new mod">
        <pc:chgData name="Mohammed Fasha" userId="cc64f42d-a1a6-4f08-b97b-0c37f877119f" providerId="ADAL" clId="{4B0C216D-0431-4C08-83EB-B615D906D932}" dt="2025-03-18T02:15:56.699" v="100"/>
        <pc:sldMkLst>
          <pc:docMk/>
          <pc:sldMk cId="1939766790" sldId="474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S::mohammed.fasha@uop.edu.jo::cc64f42d-a1a6-4f08-b97b-0c37f877119f" providerId="AD" clId="Web-{8A90772F-FBEA-EE7C-9CDA-4D457F7DA5BE}"/>
    <pc:docChg chg="modSld">
      <pc:chgData name="Mohammed Fasha" userId="S::mohammed.fasha@uop.edu.jo::cc64f42d-a1a6-4f08-b97b-0c37f877119f" providerId="AD" clId="Web-{8A90772F-FBEA-EE7C-9CDA-4D457F7DA5BE}" dt="2025-03-22T01:56:07.673" v="11" actId="20577"/>
      <pc:docMkLst>
        <pc:docMk/>
      </pc:docMkLst>
      <pc:sldChg chg="modSp">
        <pc:chgData name="Mohammed Fasha" userId="S::mohammed.fasha@uop.edu.jo::cc64f42d-a1a6-4f08-b97b-0c37f877119f" providerId="AD" clId="Web-{8A90772F-FBEA-EE7C-9CDA-4D457F7DA5BE}" dt="2025-03-22T01:55:31.125" v="1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8A90772F-FBEA-EE7C-9CDA-4D457F7DA5BE}" dt="2025-03-22T01:55:31.125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addSp delSp modSp">
        <pc:chgData name="Mohammed Fasha" userId="S::mohammed.fasha@uop.edu.jo::cc64f42d-a1a6-4f08-b97b-0c37f877119f" providerId="AD" clId="Web-{8A90772F-FBEA-EE7C-9CDA-4D457F7DA5BE}" dt="2025-03-22T01:56:07.673" v="11" actId="20577"/>
        <pc:sldMkLst>
          <pc:docMk/>
          <pc:sldMk cId="1572681964" sldId="471"/>
        </pc:sldMkLst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5635-BBAD-7E56-C59A-73312B169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9FD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5343" y="1537462"/>
            <a:ext cx="5432425" cy="461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34709" y="1521841"/>
            <a:ext cx="5218430" cy="412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00689" cy="48481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here.com/docs/prompt-engineerin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informationisbeautiful.net/visualizations/the-rise-of-generative-ai-large-language-models-llms-like-chatg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fearchitect.ai/models/" TargetMode="External"/><Relationship Id="rId4" Type="http://schemas.openxmlformats.org/officeDocument/2006/relationships/image" Target="../media/image27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%40mit" TargetMode="External"/><Relationship Id="rId4" Type="http://schemas.openxmlformats.org/officeDocument/2006/relationships/image" Target="../media/image30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nary.ai/openai-tokenizer" TargetMode="External"/><Relationship Id="rId5" Type="http://schemas.openxmlformats.org/officeDocument/2006/relationships/hyperlink" Target="https://platform.openai.com/tokenizer" TargetMode="Externa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playground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hmohamedhussain2004/what-is-an-llm-a0086882e585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/gpt-4-and-gpt-4-turbo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rtedstone.com/tools/openai-pricing/" TargetMode="External"/><Relationship Id="rId2" Type="http://schemas.openxmlformats.org/officeDocument/2006/relationships/hyperlink" Target="https://help.openai.com/en/articles/7127956-how-much-does-gpt-4-co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gle/technology/ai/google-gemini-next-generation-model-february-2024/#architecture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87D1D-1AA9-EA47-F9E0-B5509D9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9230"/>
            <a:ext cx="914400" cy="12049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307307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Part 2 – Introduction to Large Language Models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8701-E47D-6D90-428F-72598213D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B9D3-88DF-DC19-90CE-63F65CF2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AEAD-297E-D922-3D4D-EEA69299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each training example: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predicted output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error: error = </a:t>
            </a:r>
            <a:r>
              <a:rPr lang="en-US" dirty="0" err="1"/>
              <a:t>y_true</a:t>
            </a:r>
            <a:r>
              <a:rPr lang="en-US" dirty="0"/>
              <a:t> -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weights: </a:t>
            </a:r>
            <a:r>
              <a:rPr lang="en-US" dirty="0" err="1"/>
              <a:t>w_new</a:t>
            </a:r>
            <a:r>
              <a:rPr lang="en-US" dirty="0"/>
              <a:t> = </a:t>
            </a:r>
            <a:r>
              <a:rPr lang="en-US" dirty="0" err="1"/>
              <a:t>w_old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 * x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bias: </a:t>
            </a:r>
            <a:r>
              <a:rPr lang="en-US" dirty="0" err="1"/>
              <a:t>b_new</a:t>
            </a:r>
            <a:r>
              <a:rPr lang="en-US" dirty="0"/>
              <a:t> = </a:t>
            </a:r>
            <a:r>
              <a:rPr lang="en-US" dirty="0" err="1"/>
              <a:t>b_old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5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67B1-1794-29DB-F05A-B06F663B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78A6-F2D4-1131-8217-DD036D9F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980B-C5EA-3F94-B301-7DBB3B1B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Let's work through the perceptron learning algorithm by hand for the AND gate: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data: X = [[0,0], [0,1], [1,0], [1,1]], y = [0, 0, 0, 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rate (</a:t>
            </a:r>
            <a:r>
              <a:rPr lang="el-GR" dirty="0"/>
              <a:t>η) =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weights (randomly assigned):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bias: b = 0.2</a:t>
            </a:r>
          </a:p>
          <a:p>
            <a:pPr>
              <a:buNone/>
            </a:pPr>
            <a:r>
              <a:rPr lang="en-US" b="1" dirty="0"/>
              <a:t>First Iteration:</a:t>
            </a:r>
          </a:p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+ 0.2 = 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0.2 + 0.1 * (-1) =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9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D7DF0-5C70-E796-40E9-93C5401B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B680-1180-01AB-66AB-A190EA7C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882A-73EB-E54F-2595-374BACF9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+ 0.1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1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0.1 + 0.1 * (-1) = 0</a:t>
            </a:r>
          </a:p>
          <a:p>
            <a:pPr>
              <a:buNone/>
            </a:pPr>
            <a:r>
              <a:rPr lang="en-US" b="1" dirty="0"/>
              <a:t>Example 3: (1,0)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1,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0.3(1) + (-0.2)(0) + 0 =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1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-0.2 + 0.1 * (-1) * 0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2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F7EB-6F90-23F5-A4FC-EFDA474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70-DDB5-7E22-A038-631E3164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Example 4: (1,1) → 1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Inputs: x₁ = 1,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Weighted sum: z = </a:t>
            </a:r>
            <a:r>
              <a:rPr lang="en-US" sz="1800" dirty="0" err="1"/>
              <a:t>w₁x</a:t>
            </a:r>
            <a:r>
              <a:rPr lang="en-US" sz="1800" dirty="0"/>
              <a:t>₁ + </a:t>
            </a:r>
            <a:r>
              <a:rPr lang="en-US" sz="1800" dirty="0" err="1"/>
              <a:t>w₂x</a:t>
            </a:r>
            <a:r>
              <a:rPr lang="en-US" sz="1800" dirty="0"/>
              <a:t>₂ + b = 0.2(1) + (-0.2)(1) + (-0.1)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True output: y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Error: error = y - output = 1 - 0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w₁ = w₁ + </a:t>
            </a:r>
            <a:r>
              <a:rPr lang="el-GR" sz="1600" dirty="0"/>
              <a:t>η * </a:t>
            </a:r>
            <a:r>
              <a:rPr lang="en-US" sz="1600" dirty="0"/>
              <a:t>error * x₁ = 0.2 + 0.1 * 1 * 1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w₂ = w₂ + </a:t>
            </a:r>
            <a:r>
              <a:rPr lang="el-GR" sz="1600" dirty="0"/>
              <a:t>η * </a:t>
            </a:r>
            <a:r>
              <a:rPr lang="en-US" sz="1600" dirty="0"/>
              <a:t>error * x₂ = -0.2 + 0.1 * 1 * 1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 = b + </a:t>
            </a:r>
            <a:r>
              <a:rPr lang="el-GR" sz="1600" dirty="0"/>
              <a:t>η * </a:t>
            </a:r>
            <a:r>
              <a:rPr lang="en-US" sz="1600" dirty="0"/>
              <a:t>error = -0.1 + 0.1 * 1 = 0</a:t>
            </a:r>
          </a:p>
          <a:p>
            <a:pPr>
              <a:buNone/>
            </a:pPr>
            <a:r>
              <a:rPr lang="en-US" sz="1800" b="1" dirty="0"/>
              <a:t>End of Iteration 1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weights: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bias: b = 0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50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74C2-743D-25E3-2ADD-DF41D8F9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E0F8-80B7-4054-B4C1-3EF930B5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331-B00F-57F0-9046-304BC9A4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(-0.1) = -0.2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 (no change as error = 0):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-0.1</a:t>
            </a:r>
          </a:p>
          <a:p>
            <a:r>
              <a:rPr lang="en-US" b="1" dirty="0"/>
              <a:t>After several iterations</a:t>
            </a:r>
            <a:r>
              <a:rPr lang="en-US" dirty="0"/>
              <a:t>, the perceptron will converge to weights that correctly classify all AND gate examples.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6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3E893-91A6-C953-EAB2-3DFC73D9C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FF9-D02A-D9B7-1A46-44691E1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 Perceptron from Scratch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4BED-773C-0EFB-ED6F-D5033C28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031259" cy="4991039"/>
          </a:xfrm>
        </p:spPr>
        <p:txBody>
          <a:bodyPr>
            <a:normAutofit/>
          </a:bodyPr>
          <a:lstStyle/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200"/>
              </a:lnSpc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Perceptron: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n_iterations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.learning_rate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learning_rate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.n_iterations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n_iterations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.weights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.bias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Initialize parameters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n_samples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n_features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X.shape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.weights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n_features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.bias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Learning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.n_iterations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x_i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linear_output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np.dot(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x_i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.weights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+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.bias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y_predicted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linear_output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9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Perceptron update rule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update =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.learning_rate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(y[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-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y_predicted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.weights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update *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x_i</a:t>
            </a:r>
            <a:endParaRPr lang="en-US" sz="9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.bias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update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predict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linear_output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np.dot(X,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.weights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+ </a:t>
            </a:r>
            <a:r>
              <a:rPr lang="en-US" sz="9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.bias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200"/>
              </a:lnSpc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9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np.where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linear_output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9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9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EF554-3C95-B58D-143F-AB3019BB32E0}"/>
              </a:ext>
            </a:extLst>
          </p:cNvPr>
          <p:cNvSpPr txBox="1"/>
          <p:nvPr/>
        </p:nvSpPr>
        <p:spPr>
          <a:xfrm>
            <a:off x="6859544" y="1706007"/>
            <a:ext cx="4255358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US" sz="1100" b="0" noProof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matplotlib </a:t>
            </a:r>
            <a:r>
              <a:rPr lang="en-US" sz="1100" b="0" noProof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pyplot </a:t>
            </a:r>
            <a:r>
              <a:rPr lang="en-US" sz="1100" b="0" noProof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Training data for AND gate</a:t>
            </a:r>
            <a:endParaRPr lang="en-US" sz="1100" b="0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np.array([[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[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np.array([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Initialize and train</a:t>
            </a:r>
            <a:endParaRPr lang="en-US" sz="1100" b="0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perceptron = Perceptron(learning_rate=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n_iterations=</a:t>
            </a:r>
            <a:r>
              <a:rPr lang="en-US" sz="1100" b="0" noProof="1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perceptron.fit(X, y)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results</a:t>
            </a:r>
            <a:endParaRPr lang="en-US" sz="1100" b="0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"Weights:"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perceptron.weights)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noProof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"Bias:"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perceptron.bias)</a:t>
            </a:r>
          </a:p>
          <a:p>
            <a:pPr>
              <a:lnSpc>
                <a:spcPts val="1425"/>
              </a:lnSpc>
            </a:pPr>
            <a:r>
              <a:rPr lang="en-US" sz="1100" b="0" noProof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"Predictions:"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perceptron.predict(X))</a:t>
            </a:r>
          </a:p>
        </p:txBody>
      </p:sp>
    </p:spTree>
    <p:extLst>
      <p:ext uri="{BB962C8B-B14F-4D97-AF65-F5344CB8AC3E}">
        <p14:creationId xmlns:p14="http://schemas.microsoft.com/office/powerpoint/2010/main" val="197954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F86D-A76E-2D09-29A1-2C9EEDCA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use Python and </a:t>
            </a:r>
            <a:r>
              <a:rPr lang="en-US" dirty="0" err="1"/>
              <a:t>Sklearn</a:t>
            </a:r>
            <a:r>
              <a:rPr lang="en-US" dirty="0"/>
              <a:t> to implement the steps above quickly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E4559-D11C-C5AC-15D5-2D9673FF86FD}"/>
              </a:ext>
            </a:extLst>
          </p:cNvPr>
          <p:cNvSpPr txBox="1"/>
          <p:nvPr/>
        </p:nvSpPr>
        <p:spPr>
          <a:xfrm>
            <a:off x="838200" y="1685317"/>
            <a:ext cx="4981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np </a:t>
            </a:r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Perceptron </a:t>
            </a:r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i="1" dirty="0">
                <a:solidFill>
                  <a:srgbClr val="A0A1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Training data for AND gate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([[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>
                <a:solidFill>
                  <a:srgbClr val="A0A1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Initialize and train the perceptron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perceptron 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Perceptron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max_iter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1e-3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random_state</a:t>
            </a:r>
            <a:r>
              <a:rPr lang="en-US" sz="1200" dirty="0">
                <a:solidFill>
                  <a:srgbClr val="407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B76B0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200" i="1" dirty="0">
              <a:solidFill>
                <a:srgbClr val="A0A1A7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i="1" dirty="0">
                <a:solidFill>
                  <a:srgbClr val="A0A1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Test the perceptron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"Weights:"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"Bias:"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A626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50A1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"Predictions:"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perceptron</a:t>
            </a:r>
            <a:r>
              <a:rPr lang="en-US" sz="1200" dirty="0" err="1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dirty="0"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454F9-4557-E7F4-BCEB-065B906AB7E3}"/>
              </a:ext>
            </a:extLst>
          </p:cNvPr>
          <p:cNvSpPr txBox="1"/>
          <p:nvPr/>
        </p:nvSpPr>
        <p:spPr>
          <a:xfrm>
            <a:off x="5926610" y="1694808"/>
            <a:ext cx="6094970" cy="479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100" dirty="0"/>
              <a:t>The code shows a scikit-learn Perceptron implementation for the AND gate problem.</a:t>
            </a:r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code: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Imports NumPy, scikit-</a:t>
            </a:r>
            <a:r>
              <a:rPr lang="en-US" sz="1100" dirty="0" err="1"/>
              <a:t>learn's</a:t>
            </a:r>
            <a:r>
              <a:rPr lang="en-US" sz="1100" dirty="0"/>
              <a:t> Perceptron, and matplotlib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Sets up the training data for the AND gate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Initializes a Perceptron with 100 max iterations and a random seed of 42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Trains the perceptron on the AND gate data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Prints the learned weights, bias, and predictions</a:t>
            </a:r>
          </a:p>
          <a:p>
            <a:pPr>
              <a:spcBef>
                <a:spcPts val="300"/>
              </a:spcBef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output shows: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Weights: [[2. 2.]]</a:t>
            </a:r>
            <a:r>
              <a:rPr lang="en-US" sz="1100" dirty="0"/>
              <a:t> - The perceptron learned to assign a weight of 2.0 to both inputs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Bias: [-3.]</a:t>
            </a:r>
            <a:r>
              <a:rPr lang="en-US" sz="1100" dirty="0"/>
              <a:t> - The bias is -3.0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Predictions: [0 0 0 1]</a:t>
            </a:r>
            <a:r>
              <a:rPr lang="en-US" sz="1100" dirty="0"/>
              <a:t> - The perceptron correctly classified all four examples of the AND gate</a:t>
            </a:r>
          </a:p>
          <a:p>
            <a:pPr marL="117475" indent="-117475">
              <a:spcBef>
                <a:spcPts val="300"/>
              </a:spcBef>
              <a:buNone/>
            </a:pPr>
            <a:r>
              <a:rPr lang="en-US" sz="1100" dirty="0"/>
              <a:t>With these weights and bias, the decision function is: 2×(input1) + 2×(input2) - 3</a:t>
            </a:r>
          </a:p>
          <a:p>
            <a:pPr>
              <a:spcBef>
                <a:spcPts val="300"/>
              </a:spcBef>
              <a:buNone/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For the four input combinations: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[0,0]: 2×0 + 2×0 - 3 = -3 &lt;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[0,1]: 2×0 + 2×1 - 3 = -1 &lt;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[1,0]: 2×1 + 2×0 - 3 = -1 &lt;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[1,1]: 2×1 + 2×1 - 3 = 1 &gt; 0 → output 1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spcBef>
                <a:spcPts val="300"/>
              </a:spcBef>
            </a:pPr>
            <a:r>
              <a:rPr lang="en-US" sz="1100" dirty="0"/>
              <a:t>This perceptron implements the AND gate logic. </a:t>
            </a:r>
          </a:p>
          <a:p>
            <a:pPr>
              <a:spcBef>
                <a:spcPts val="300"/>
              </a:spcBef>
            </a:pPr>
            <a:r>
              <a:rPr lang="en-US" sz="1100" dirty="0"/>
              <a:t>The decision boundary is the line 2x₁ + 2x₂ - 3 = 0, which separates the point (1,1) from the other three points.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5ECD6-24C7-09E8-0B28-7886FCCC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46433"/>
            <a:ext cx="1762371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2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9263-506E-80C2-CF69-07D841CD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4AE3-0AC5-6174-2445-10854D69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AFFB-384A-31DB-A8AC-ECD2AC00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143123"/>
          </a:xfrm>
        </p:spPr>
        <p:txBody>
          <a:bodyPr>
            <a:normAutofit/>
          </a:bodyPr>
          <a:lstStyle/>
          <a:p>
            <a:r>
              <a:rPr lang="en-US" sz="2000" dirty="0"/>
              <a:t>The perceptron learns a decision boundary: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b = 0</a:t>
            </a:r>
          </a:p>
          <a:p>
            <a:r>
              <a:rPr lang="en-US" sz="2000" dirty="0"/>
              <a:t>Points above the line are classified as 1</a:t>
            </a:r>
          </a:p>
          <a:p>
            <a:r>
              <a:rPr lang="en-US" sz="2000" dirty="0"/>
              <a:t>Points below the line are classified as 0</a:t>
            </a:r>
          </a:p>
          <a:p>
            <a:r>
              <a:rPr lang="en-US" sz="2000" dirty="0"/>
              <a:t>For AND gate, only the point (1,1) should be above the line</a:t>
            </a:r>
          </a:p>
        </p:txBody>
      </p:sp>
      <p:pic>
        <p:nvPicPr>
          <p:cNvPr id="2051" name="Picture 3" descr="From Basic Gates to Deep Neural Networks: The Definitive Perceptron  Tutorial | by Joseph Robinson, Ph.D. | TDS Archive | Medium">
            <a:extLst>
              <a:ext uri="{FF2B5EF4-FFF2-40B4-BE49-F238E27FC236}">
                <a16:creationId xmlns:a16="http://schemas.microsoft.com/office/drawing/2014/main" id="{93CFB765-53E3-649F-ADA5-5DA1FA71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7" y="3758588"/>
            <a:ext cx="6518712" cy="27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99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0051-A426-92FF-EBE4-8A3B4BA6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DEAF-9B81-22E4-ED30-6F4DA93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Simple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929B-D4B8-1668-0CBA-09EECFA1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0133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only learn linearly separable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Cannot solve XOR problem (need multiple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probabilistic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Simple update rule isn't suitable for complex problems</a:t>
            </a:r>
          </a:p>
          <a:p>
            <a:endParaRPr lang="en-US" sz="2000" dirty="0"/>
          </a:p>
        </p:txBody>
      </p:sp>
      <p:pic>
        <p:nvPicPr>
          <p:cNvPr id="6148" name="Picture 4" descr="From Basic Gates to Deep Neural Networks: The Definitive ...">
            <a:extLst>
              <a:ext uri="{FF2B5EF4-FFF2-40B4-BE49-F238E27FC236}">
                <a16:creationId xmlns:a16="http://schemas.microsoft.com/office/drawing/2014/main" id="{93E0A781-9579-1EBA-C877-674C7433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7" y="3768357"/>
            <a:ext cx="9051386" cy="276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42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087F2-0F2E-8E6E-1F32-269AE4C6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9FC791-DDBC-AF94-0770-4686E29C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A7341-1045-53F2-52C4-4E6F5A4B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Multi-Layer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6233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F3EA-053D-E0D0-9D12-C4A9C905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Preface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AB6F-F1D3-8A2A-DC29-6C15ED68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87"/>
            <a:ext cx="6118034" cy="4981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In the previous section, we used Bow and TDIDF to convert documents and words into numerical representations.</a:t>
            </a:r>
          </a:p>
          <a:p>
            <a:r>
              <a:rPr lang="en-US" dirty="0">
                <a:ea typeface="Calibri"/>
                <a:cs typeface="Calibri"/>
              </a:rPr>
              <a:t>These representations were simple, they had no semantics for words, just on/off switches for existing and non-existing words in a document.</a:t>
            </a:r>
          </a:p>
          <a:p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In this part of the course, we want to convert words into meaningful list of numbers.</a:t>
            </a:r>
          </a:p>
          <a:p>
            <a:r>
              <a:rPr lang="en-US" dirty="0">
                <a:ea typeface="Calibri"/>
                <a:cs typeface="Calibri"/>
              </a:rPr>
              <a:t>These numbers are called </a:t>
            </a:r>
            <a:r>
              <a:rPr lang="en-US" b="1" u="sng" dirty="0">
                <a:solidFill>
                  <a:srgbClr val="FF0000"/>
                </a:solidFill>
                <a:ea typeface="Calibri"/>
                <a:cs typeface="Calibri"/>
              </a:rPr>
              <a:t>Word Embeddings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We will use Neural Networks to create these Word Embeddings.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words and symbols&#10;&#10;AI-generated content may be incorrect.">
            <a:extLst>
              <a:ext uri="{FF2B5EF4-FFF2-40B4-BE49-F238E27FC236}">
                <a16:creationId xmlns:a16="http://schemas.microsoft.com/office/drawing/2014/main" id="{BDE814AB-3AFB-8266-C964-719D8676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96" y="1715665"/>
            <a:ext cx="4964935" cy="37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9D56-1BDE-9712-5B2E-1B717485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Multi-Layer Percecptron (MLP)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63AB-D297-4220-7779-6F2C5D38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Limitations of the Perceptron: </a:t>
            </a:r>
            <a:r>
              <a:rPr lang="en-US" dirty="0">
                <a:ea typeface="+mn-lt"/>
                <a:cs typeface="+mn-lt"/>
              </a:rPr>
              <a:t>While useful for linearly separable problems, the single perceptron cannot solve complex problems like XOR classification, as demonstrated by Minsky and </a:t>
            </a:r>
            <a:r>
              <a:rPr lang="en-US" dirty="0" err="1">
                <a:ea typeface="+mn-lt"/>
                <a:cs typeface="+mn-lt"/>
              </a:rPr>
              <a:t>Papert</a:t>
            </a:r>
            <a:r>
              <a:rPr lang="en-US" dirty="0">
                <a:ea typeface="+mn-lt"/>
                <a:cs typeface="+mn-lt"/>
              </a:rPr>
              <a:t> in their 1969 book "Perceptrons.“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Enter the Multi-Layer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Multi-Layer Perceptron addresses the limitations of the single perceptron by introducing:</a:t>
            </a:r>
          </a:p>
          <a:p>
            <a:r>
              <a:rPr lang="en-US" dirty="0">
                <a:ea typeface="+mn-lt"/>
                <a:cs typeface="+mn-lt"/>
              </a:rPr>
              <a:t>Multiple layers of neurons</a:t>
            </a:r>
          </a:p>
          <a:p>
            <a:r>
              <a:rPr lang="en-US" dirty="0">
                <a:ea typeface="+mn-lt"/>
                <a:cs typeface="+mn-lt"/>
              </a:rPr>
              <a:t>Non-linear activation functions</a:t>
            </a:r>
          </a:p>
          <a:p>
            <a:r>
              <a:rPr lang="en-US" dirty="0">
                <a:ea typeface="+mn-lt"/>
                <a:cs typeface="+mn-lt"/>
              </a:rPr>
              <a:t>More sophisticated learning algorithms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918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B5E4-D292-A166-DDC6-BE56AE48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ADF3-F48A-EB49-7342-FC2BDB58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7CBD-BDEE-A091-DC95-C0CF009F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047509" cy="49910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An MLP is a class of feedforward artificial neural network that consists of at least three layers of nodes: input, hidden, and output layers.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Key Feature</a:t>
            </a:r>
            <a:r>
              <a:rPr lang="en-US" dirty="0">
                <a:ea typeface="+mn-lt"/>
                <a:cs typeface="+mn-lt"/>
              </a:rPr>
              <a:t>: Each neuron in one layer is connected to every neuron in the next layer (fully connected).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1. Input Layer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the raw input features</a:t>
            </a:r>
          </a:p>
          <a:p>
            <a:pPr>
              <a:spcBef>
                <a:spcPts val="600"/>
              </a:spcBef>
            </a:pPr>
            <a:r>
              <a:rPr lang="en-US" dirty="0"/>
              <a:t>One neuron per input feature</a:t>
            </a:r>
          </a:p>
          <a:p>
            <a:pPr>
              <a:spcBef>
                <a:spcPts val="600"/>
              </a:spcBef>
            </a:pPr>
            <a:r>
              <a:rPr lang="en-US" dirty="0"/>
              <a:t>No computation occurs here; inputs are simply passed forward</a:t>
            </a:r>
          </a:p>
          <a:p>
            <a:pPr marL="0" indent="0">
              <a:buNone/>
            </a:pPr>
            <a:r>
              <a:rPr lang="en-US" b="1" dirty="0"/>
              <a:t>2. Hidden Layer(s)</a:t>
            </a:r>
          </a:p>
          <a:p>
            <a:pPr>
              <a:spcBef>
                <a:spcPts val="600"/>
              </a:spcBef>
            </a:pPr>
            <a:r>
              <a:rPr lang="en-US" dirty="0"/>
              <a:t>One or more layers between input and output</a:t>
            </a:r>
          </a:p>
          <a:p>
            <a:pPr>
              <a:spcBef>
                <a:spcPts val="600"/>
              </a:spcBef>
            </a:pPr>
            <a:r>
              <a:rPr lang="en-US" dirty="0"/>
              <a:t>Each neuron in a hidden layer: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inputs from all neurons in the previous layer</a:t>
            </a:r>
          </a:p>
          <a:p>
            <a:pPr>
              <a:spcBef>
                <a:spcPts val="600"/>
              </a:spcBef>
            </a:pPr>
            <a:r>
              <a:rPr lang="en-US" dirty="0"/>
              <a:t>Computes a weighted sum</a:t>
            </a:r>
          </a:p>
          <a:p>
            <a:pPr>
              <a:spcBef>
                <a:spcPts val="600"/>
              </a:spcBef>
            </a:pPr>
            <a:r>
              <a:rPr lang="en-US" dirty="0"/>
              <a:t>Applies a non-linear activation function</a:t>
            </a:r>
          </a:p>
          <a:p>
            <a:pPr>
              <a:spcBef>
                <a:spcPts val="600"/>
              </a:spcBef>
            </a:pPr>
            <a:r>
              <a:rPr lang="en-US" dirty="0"/>
              <a:t>Passes the result to the next layer</a:t>
            </a:r>
          </a:p>
          <a:p>
            <a:pPr marL="0" indent="0">
              <a:buNone/>
            </a:pPr>
            <a:r>
              <a:rPr lang="en-US" b="1" dirty="0"/>
              <a:t>3. Output Layer</a:t>
            </a:r>
          </a:p>
          <a:p>
            <a:r>
              <a:rPr lang="en-US" dirty="0"/>
              <a:t>Produces the final prediction or classification</a:t>
            </a:r>
          </a:p>
          <a:p>
            <a:r>
              <a:rPr lang="en-US" dirty="0"/>
              <a:t>Structure depends on the task:</a:t>
            </a:r>
          </a:p>
          <a:p>
            <a:pPr lvl="1"/>
            <a:r>
              <a:rPr lang="en-US" dirty="0"/>
              <a:t>Regression: Often a single neuron with linear activation</a:t>
            </a:r>
          </a:p>
          <a:p>
            <a:pPr lvl="1"/>
            <a:r>
              <a:rPr lang="en-US" dirty="0"/>
              <a:t>Binary classification: One neuron with sigmoid activation</a:t>
            </a:r>
          </a:p>
          <a:p>
            <a:pPr lvl="1"/>
            <a:r>
              <a:rPr lang="en-US" dirty="0"/>
              <a:t>Multi-class classification: Multiple neurons (one per class)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endParaRPr lang="en-US" dirty="0"/>
          </a:p>
        </p:txBody>
      </p:sp>
      <p:pic>
        <p:nvPicPr>
          <p:cNvPr id="5122" name="Picture 2" descr="A Step by Step Backpropagation Example | Matt Mazur">
            <a:extLst>
              <a:ext uri="{FF2B5EF4-FFF2-40B4-BE49-F238E27FC236}">
                <a16:creationId xmlns:a16="http://schemas.microsoft.com/office/drawing/2014/main" id="{F2502AE8-6FF3-3DFC-ACDD-63C906EA0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477" y="1618218"/>
            <a:ext cx="41529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98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F908-FD9D-26E7-4304-35B73C00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Mathematics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B8F73D-7E10-69AB-B00D-5FDB55D2B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8079"/>
            <a:ext cx="4752975" cy="38195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4FB669-0404-9025-D7AA-7CE59ED13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88114" y="1852612"/>
            <a:ext cx="4865686" cy="367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4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DD3CD-CCC4-617B-F8ED-DAE21F80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44BA-C533-71FC-2C08-CE0B1E6B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Neural Networks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A0DA-1B84-8ED0-EB37-1184187E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214938" cy="49910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Training Process:</a:t>
            </a:r>
            <a:r>
              <a:rPr lang="en-US" dirty="0"/>
              <a:t> 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Feed data into the network.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Compute the output using weights.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Compare the output with the correct answer (loss calculation).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Adjust weights using </a:t>
            </a:r>
            <a:r>
              <a:rPr lang="en-US" b="1" dirty="0"/>
              <a:t>backpropagation</a:t>
            </a:r>
            <a:r>
              <a:rPr lang="en-US" dirty="0"/>
              <a:t> &amp; </a:t>
            </a:r>
            <a:r>
              <a:rPr lang="en-US" b="1" dirty="0"/>
              <a:t>gradient descent</a:t>
            </a:r>
            <a:r>
              <a:rPr lang="en-US" dirty="0"/>
              <a:t> to improve accuracy.</a:t>
            </a:r>
          </a:p>
          <a:p>
            <a:pPr marL="55563" lvl="1" indent="0">
              <a:buNone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Loss Function</a:t>
            </a:r>
            <a:r>
              <a:rPr lang="en-US" dirty="0">
                <a:ea typeface="+mn-lt"/>
                <a:cs typeface="+mn-lt"/>
              </a:rPr>
              <a:t>: MSE for regression, Cross-Entropy for classification.</a:t>
            </a:r>
          </a:p>
          <a:p>
            <a:r>
              <a:rPr lang="en-US" b="1" dirty="0">
                <a:ea typeface="+mn-lt"/>
                <a:cs typeface="+mn-lt"/>
              </a:rPr>
              <a:t>Optimization</a:t>
            </a:r>
            <a:r>
              <a:rPr lang="en-US" dirty="0">
                <a:ea typeface="+mn-lt"/>
                <a:cs typeface="+mn-lt"/>
              </a:rPr>
              <a:t>: Backpropagation + Gradient Descent (or Adam).</a:t>
            </a:r>
          </a:p>
          <a:p>
            <a:pPr marL="398463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F6332-0769-3732-EA68-2F73EC4F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87" y="1635211"/>
            <a:ext cx="5286914" cy="30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96A37-F7D5-B10D-31C7-3951DA3E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43F5F-4F91-DBEC-9FFA-4C7ABFBD2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9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2314-3CF3-F0A9-685A-3156E5CE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1ADE-0294-A1FB-F5E9-1676C518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359400" cy="49910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Word embeddings are </a:t>
            </a:r>
            <a:r>
              <a:rPr lang="en-US" dirty="0">
                <a:solidFill>
                  <a:srgbClr val="FF0000"/>
                </a:solidFill>
              </a:rPr>
              <a:t>vector representations </a:t>
            </a:r>
            <a:r>
              <a:rPr lang="en-US" dirty="0"/>
              <a:t>of words in a continuous vector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Capture </a:t>
            </a:r>
            <a:r>
              <a:rPr lang="en-US" dirty="0">
                <a:solidFill>
                  <a:srgbClr val="FF0000"/>
                </a:solidFill>
              </a:rPr>
              <a:t>semantic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syntactic</a:t>
            </a:r>
            <a:r>
              <a:rPr lang="en-US" dirty="0"/>
              <a:t> relationships between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innovation</a:t>
            </a:r>
            <a:r>
              <a:rPr lang="en-US" dirty="0"/>
              <a:t>: Words with similar meanings have similar vector representations.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Foundation of modern NLP</a:t>
            </a:r>
            <a:r>
              <a:rPr lang="en-US" dirty="0"/>
              <a:t>: Enable machines to understand relationships between words.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BBC5E-1505-3C9E-BC4A-D989A6A2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806" y="1908299"/>
            <a:ext cx="4778994" cy="47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67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7355-8D6D-8485-0894-0AB5329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617-84BF-81D4-C219-85A58FE3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Traditional Methods (Pre-2013)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One-hot encoding</a:t>
            </a:r>
            <a:r>
              <a:rPr lang="en-US" dirty="0"/>
              <a:t>: Sparse, binary vectors (dimension =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notion of similarity between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Curse of dimensionality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semantic information captured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7B7C6-2CDC-88BB-C41D-BC7307D9374E}"/>
              </a:ext>
            </a:extLst>
          </p:cNvPr>
          <p:cNvGraphicFramePr>
            <a:graphicFrameLocks/>
          </p:cNvGraphicFramePr>
          <p:nvPr/>
        </p:nvGraphicFramePr>
        <p:xfrm>
          <a:off x="553994" y="4511032"/>
          <a:ext cx="105156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904227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07178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564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2357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0370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1 (cat)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2 (dog)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3 (fish)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4 (bird)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951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26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48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43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42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388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35843-6243-4FED-D51B-9968DB41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6EB8-B223-49A9-A9FB-EBE8A0CF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9F70-6609-23E4-8242-58774325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987216" cy="74820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Problem</a:t>
            </a:r>
            <a:r>
              <a:rPr lang="en-US" sz="2000" dirty="0"/>
              <a:t>: How do we represent meaning mathematically?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Solution</a:t>
            </a:r>
            <a:r>
              <a:rPr lang="en-US" sz="2000" dirty="0"/>
              <a:t>: Distributional hypothesis - "You shall know a word by the company it keeps" (J.R. Firth, 1957)</a:t>
            </a:r>
          </a:p>
          <a:p>
            <a:endParaRPr lang="en-US" sz="2000" dirty="0"/>
          </a:p>
        </p:txBody>
      </p:sp>
      <p:pic>
        <p:nvPicPr>
          <p:cNvPr id="3074" name="Picture 2" descr="Distributional semantics - Wikipedia">
            <a:extLst>
              <a:ext uri="{FF2B5EF4-FFF2-40B4-BE49-F238E27FC236}">
                <a16:creationId xmlns:a16="http://schemas.microsoft.com/office/drawing/2014/main" id="{7838B5EC-812C-CDC8-5CFB-BD8E4332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87" y="2324380"/>
            <a:ext cx="4312508" cy="30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03E6E9-29DB-6231-D36D-166BD1A4B0B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14493"/>
          <a:ext cx="6236043" cy="2468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78681">
                  <a:extLst>
                    <a:ext uri="{9D8B030D-6E8A-4147-A177-3AD203B41FA5}">
                      <a16:colId xmlns:a16="http://schemas.microsoft.com/office/drawing/2014/main" val="1074427067"/>
                    </a:ext>
                  </a:extLst>
                </a:gridCol>
                <a:gridCol w="2078681">
                  <a:extLst>
                    <a:ext uri="{9D8B030D-6E8A-4147-A177-3AD203B41FA5}">
                      <a16:colId xmlns:a16="http://schemas.microsoft.com/office/drawing/2014/main" val="118472165"/>
                    </a:ext>
                  </a:extLst>
                </a:gridCol>
                <a:gridCol w="2078681">
                  <a:extLst>
                    <a:ext uri="{9D8B030D-6E8A-4147-A177-3AD203B41FA5}">
                      <a16:colId xmlns:a16="http://schemas.microsoft.com/office/drawing/2014/main" val="4173155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 1 (political)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2 (dangerous)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363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67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dangerous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9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political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94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dictatorship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0303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914B84-CEDA-F1F7-43A7-C8BAE37A70A8}"/>
              </a:ext>
            </a:extLst>
          </p:cNvPr>
          <p:cNvSpPr txBox="1">
            <a:spLocks/>
          </p:cNvSpPr>
          <p:nvPr/>
        </p:nvSpPr>
        <p:spPr>
          <a:xfrm>
            <a:off x="838200" y="5313405"/>
            <a:ext cx="10987216" cy="139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Words are represented as dense vectors in a continuous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Each dimension potentially captures semantic meaning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Similar words cluster together in the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Semantic relationships are preserved (e.g., "shark" is closer to "dangerous" than "political")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Enables meaningful similarity measurements and analogies </a:t>
            </a:r>
          </a:p>
        </p:txBody>
      </p:sp>
    </p:spTree>
    <p:extLst>
      <p:ext uri="{BB962C8B-B14F-4D97-AF65-F5344CB8AC3E}">
        <p14:creationId xmlns:p14="http://schemas.microsoft.com/office/powerpoint/2010/main" val="2522473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8434-2582-A79E-C7F4-AFD0F25F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BFB1-3BB2-F860-4F7F-86C77D5819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sklearn.metrics.pairwise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Fake word vectors (3D for simplicity)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similarity(w1, w2):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[w1]], 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[w2]])[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queen):"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"Similarity(man, woman):"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apple):"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6250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4AF0-0C0D-2A33-942E-7F90F86F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883-DFFD-09F6-5356-084C060B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Word2Vec (</a:t>
            </a:r>
            <a:r>
              <a:rPr lang="en-US" dirty="0" err="1"/>
              <a:t>Mikolov</a:t>
            </a:r>
            <a:r>
              <a:rPr lang="en-US" dirty="0"/>
              <a:t> et al., 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AF18-EF8F-EF3B-EC26-A6DD77CB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710881" cy="499103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Key Innovation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Transformed NLP by creating dense vector representations through prediction-based models</a:t>
            </a:r>
          </a:p>
          <a:p>
            <a:pPr>
              <a:buNone/>
            </a:pPr>
            <a:r>
              <a:rPr lang="en-US" b="1" dirty="0"/>
              <a:t>Two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Bag of Words (CBOW)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target word from context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training, better for frequent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Skip-gram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context words from target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for rare words, captures more semantic information</a:t>
            </a:r>
          </a:p>
          <a:p>
            <a:pPr>
              <a:buNone/>
            </a:pPr>
            <a:r>
              <a:rPr lang="en-US" b="1" dirty="0"/>
              <a:t>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 100-300 dimensions (vs.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relationships: king - man + woman ≈ queen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training through negative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Limitations: Fixed vectors, one vector per word regardless of context</a:t>
            </a:r>
          </a:p>
          <a:p>
            <a:endParaRPr lang="en-US" dirty="0"/>
          </a:p>
        </p:txBody>
      </p:sp>
      <p:pic>
        <p:nvPicPr>
          <p:cNvPr id="1026" name="Picture 2" descr="Demystifying Word2Vec: Understanding Word Embeddings for Natural Language  Processing">
            <a:extLst>
              <a:ext uri="{FF2B5EF4-FFF2-40B4-BE49-F238E27FC236}">
                <a16:creationId xmlns:a16="http://schemas.microsoft.com/office/drawing/2014/main" id="{FF83FE64-97DB-E58E-0CC0-7EF86212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81" y="2098712"/>
            <a:ext cx="4987403" cy="2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5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755F2-9404-F12A-FA8F-0795319AD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</p:spTree>
    <p:extLst>
      <p:ext uri="{BB962C8B-B14F-4D97-AF65-F5344CB8AC3E}">
        <p14:creationId xmlns:p14="http://schemas.microsoft.com/office/powerpoint/2010/main" val="2050784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0F6B-60F3-7BC5-E21B-CAD21EB6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0C36-7C62-5D0C-E4B7-84FDE06F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103719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pip install spacy</a:t>
            </a:r>
          </a:p>
          <a:p>
            <a:r>
              <a:rPr lang="en-US" dirty="0"/>
              <a:t>python -m spacy download </a:t>
            </a:r>
            <a:r>
              <a:rPr lang="en-US" dirty="0" err="1"/>
              <a:t>en_core_web_md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E97D63-7668-ABC4-85DB-95D6408DEE48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356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0A69F1-90EF-686E-3837-7C801832F211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28160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spacy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spacy.load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en_core_web_md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word1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word2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word1.similarity(word2))</a:t>
            </a:r>
          </a:p>
        </p:txBody>
      </p:sp>
    </p:spTree>
    <p:extLst>
      <p:ext uri="{BB962C8B-B14F-4D97-AF65-F5344CB8AC3E}">
        <p14:creationId xmlns:p14="http://schemas.microsoft.com/office/powerpoint/2010/main" val="3046292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C20-6796-6447-BBF2-D090BB79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864D-27D6-2882-82A2-FC76937F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3635188" cy="499103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gensim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gensim.models</a:t>
            </a:r>
            <a:r>
              <a:rPr lang="en-US" sz="700" dirty="0">
                <a:ea typeface="+mn-lt"/>
                <a:cs typeface="+mn-lt"/>
              </a:rPr>
              <a:t> import Word2Vec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nltk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nltk.tokenize</a:t>
            </a:r>
            <a:r>
              <a:rPr lang="en-US" sz="700" dirty="0">
                <a:ea typeface="+mn-lt"/>
                <a:cs typeface="+mn-lt"/>
              </a:rPr>
              <a:t> import 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nltk.download</a:t>
            </a:r>
            <a:r>
              <a:rPr lang="en-US" sz="700" dirty="0">
                <a:ea typeface="+mn-lt"/>
                <a:cs typeface="+mn-lt"/>
              </a:rPr>
              <a:t>('</a:t>
            </a:r>
            <a:r>
              <a:rPr lang="en-US" sz="700" dirty="0" err="1">
                <a:ea typeface="+mn-lt"/>
                <a:cs typeface="+mn-lt"/>
              </a:rPr>
              <a:t>punkt</a:t>
            </a:r>
            <a:r>
              <a:rPr lang="en-US" sz="700" dirty="0">
                <a:ea typeface="+mn-lt"/>
                <a:cs typeface="+mn-lt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# Sample corpus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sentences =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"Large language models are transforming business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"Natural language processing helps computers understand human language",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"Word embeddings capture semantic relationships between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"Neural networks learn distributed representations of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"Businesses use language models for various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"Customer service can be improved with language technology",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"Modern language models require significant computing resources",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"Language models can generate human-like text for businesses"]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Tokenize the sentences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 = [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r>
              <a:rPr lang="en-US" sz="700" dirty="0">
                <a:ea typeface="+mn-lt"/>
                <a:cs typeface="+mn-lt"/>
              </a:rPr>
              <a:t>(</a:t>
            </a:r>
            <a:r>
              <a:rPr lang="en-US" sz="700" dirty="0" err="1">
                <a:ea typeface="+mn-lt"/>
                <a:cs typeface="+mn-lt"/>
              </a:rPr>
              <a:t>sentence.lower</a:t>
            </a:r>
            <a:r>
              <a:rPr lang="en-US" sz="700" dirty="0">
                <a:ea typeface="+mn-lt"/>
                <a:cs typeface="+mn-lt"/>
              </a:rPr>
              <a:t>()) for sentence in sentences]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Train Word2Vec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model = Word2Vec(sentences=</a:t>
            </a: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vector_size</a:t>
            </a:r>
            <a:r>
              <a:rPr lang="en-US" sz="700" dirty="0">
                <a:ea typeface="+mn-lt"/>
                <a:cs typeface="+mn-lt"/>
              </a:rPr>
              <a:t>=100,  # Embedding dimension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window=5,         # Context window size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min_count</a:t>
            </a:r>
            <a:r>
              <a:rPr lang="en-US" sz="700" dirty="0">
                <a:ea typeface="+mn-lt"/>
                <a:cs typeface="+mn-lt"/>
              </a:rPr>
              <a:t>=1,      # Minimum word frequency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workers=4)        # Number of threads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Save the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model.save</a:t>
            </a:r>
            <a:r>
              <a:rPr lang="en-US" sz="700" dirty="0">
                <a:ea typeface="+mn-lt"/>
                <a:cs typeface="+mn-lt"/>
              </a:rPr>
              <a:t>("word2vec.model")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Find the most similar words to "language"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("language",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print("Words most similar to 'language':")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Vector for a specific word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</a:t>
            </a:r>
            <a:r>
              <a:rPr lang="en-US" sz="700" dirty="0">
                <a:ea typeface="+mn-lt"/>
                <a:cs typeface="+mn-lt"/>
              </a:rPr>
              <a:t>["business"]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print(f"\</a:t>
            </a:r>
            <a:r>
              <a:rPr lang="en-US" sz="700" dirty="0" err="1">
                <a:ea typeface="+mn-lt"/>
                <a:cs typeface="+mn-lt"/>
              </a:rPr>
              <a:t>nVector</a:t>
            </a:r>
            <a:r>
              <a:rPr lang="en-US" sz="700" dirty="0">
                <a:ea typeface="+mn-lt"/>
                <a:cs typeface="+mn-lt"/>
              </a:rPr>
              <a:t> for 'business' (first 10 dimensions):\n{</a:t>
            </a: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[:10]}")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Word analogies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(positive=["business", "language"],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negative=["models"], 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print("\</a:t>
            </a:r>
            <a:r>
              <a:rPr lang="en-US" sz="700" dirty="0" err="1">
                <a:ea typeface="+mn-lt"/>
                <a:cs typeface="+mn-lt"/>
              </a:rPr>
              <a:t>nAnalogy</a:t>
            </a:r>
            <a:r>
              <a:rPr lang="en-US" sz="700" dirty="0">
                <a:ea typeface="+mn-lt"/>
                <a:cs typeface="+mn-lt"/>
              </a:rPr>
              <a:t> results:")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/>
          </a:p>
          <a:p>
            <a:pPr marL="0">
              <a:spcBef>
                <a:spcPts val="0"/>
              </a:spcBef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06490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CDFB0-3625-33F4-20B7-A3C5C7ADA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A32C-6F9C-9804-E093-09E74C97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Word2Vec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7C21-6D02-B7DF-767E-E64352F4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223"/>
            <a:ext cx="10515600" cy="52137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gensim.downloader</a:t>
            </a:r>
            <a:r>
              <a:rPr lang="en-US" dirty="0"/>
              <a:t> as </a:t>
            </a:r>
            <a:r>
              <a:rPr lang="en-US" dirty="0" err="1"/>
              <a:t>api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gensim.models</a:t>
            </a:r>
            <a:r>
              <a:rPr lang="en-US" dirty="0"/>
              <a:t> import Word2Vec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</a:t>
            </a:r>
            <a:r>
              <a:rPr lang="en-US" dirty="0"/>
              <a:t>Load pre-trained Word2Vec model</a:t>
            </a:r>
          </a:p>
          <a:p>
            <a:pPr marL="0" indent="0">
              <a:buNone/>
            </a:pPr>
            <a:r>
              <a:rPr lang="en-US" dirty="0"/>
              <a:t>word2vec_model = </a:t>
            </a:r>
            <a:r>
              <a:rPr lang="en-US" dirty="0" err="1"/>
              <a:t>api.load</a:t>
            </a:r>
            <a:r>
              <a:rPr lang="en-US" dirty="0"/>
              <a:t>('word2vec-google-news-300’)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similar words</a:t>
            </a:r>
          </a:p>
          <a:p>
            <a:pPr marL="0" indent="0">
              <a:buNone/>
            </a:pPr>
            <a:r>
              <a:rPr lang="en-US" dirty="0" err="1"/>
              <a:t>similar_words</a:t>
            </a:r>
            <a:r>
              <a:rPr lang="en-US" dirty="0"/>
              <a:t> = word2vec_model.most_similar('computer', </a:t>
            </a:r>
            <a:r>
              <a:rPr lang="en-US" dirty="0" err="1"/>
              <a:t>topn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/>
              <a:t>print("Words similar to 'computer':", </a:t>
            </a:r>
            <a:r>
              <a:rPr lang="en-US" dirty="0" err="1"/>
              <a:t>similar_words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Word analogies</a:t>
            </a:r>
          </a:p>
          <a:p>
            <a:pPr marL="0" indent="0">
              <a:buNone/>
            </a:pPr>
            <a:r>
              <a:rPr lang="en-US" dirty="0"/>
              <a:t>result = word2vec_model.most_similar(positive=['woman', 'king'], negative=['man'], </a:t>
            </a:r>
            <a:r>
              <a:rPr lang="en-US" dirty="0" err="1"/>
              <a:t>topn</a:t>
            </a:r>
            <a:r>
              <a:rPr lang="en-US" dirty="0"/>
              <a:t>=1)</a:t>
            </a:r>
          </a:p>
          <a:p>
            <a:pPr marL="0" indent="0">
              <a:buNone/>
            </a:pPr>
            <a:r>
              <a:rPr lang="en-US" dirty="0"/>
              <a:t>print("king - man + woman =", 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Train your own Word2Vec model</a:t>
            </a:r>
          </a:p>
          <a:p>
            <a:pPr marL="0" indent="0">
              <a:buNone/>
            </a:pPr>
            <a:r>
              <a:rPr lang="en-US" dirty="0"/>
              <a:t>sentences = [["cat", "say", "meow"], ["dog", "say", "woof"]]</a:t>
            </a:r>
          </a:p>
          <a:p>
            <a:pPr marL="0" indent="0">
              <a:buNone/>
            </a:pPr>
            <a:r>
              <a:rPr lang="en-US" dirty="0"/>
              <a:t>model = Word2Vec(sentences, </a:t>
            </a:r>
            <a:r>
              <a:rPr lang="en-US" dirty="0" err="1"/>
              <a:t>vector_size</a:t>
            </a:r>
            <a:r>
              <a:rPr lang="en-US" dirty="0"/>
              <a:t>=100, window=5, </a:t>
            </a:r>
            <a:r>
              <a:rPr lang="en-US" dirty="0" err="1"/>
              <a:t>min_count</a:t>
            </a:r>
            <a:r>
              <a:rPr lang="en-US" dirty="0"/>
              <a:t>=1, workers=4)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vector for a word</a:t>
            </a:r>
          </a:p>
          <a:p>
            <a:pPr marL="0" indent="0">
              <a:buNone/>
            </a:pPr>
            <a:r>
              <a:rPr lang="en-US" dirty="0" err="1"/>
              <a:t>cat_vector</a:t>
            </a:r>
            <a:r>
              <a:rPr lang="en-US" dirty="0"/>
              <a:t> = </a:t>
            </a:r>
            <a:r>
              <a:rPr lang="en-US" dirty="0" err="1"/>
              <a:t>model.wv</a:t>
            </a:r>
            <a:r>
              <a:rPr lang="en-US" dirty="0"/>
              <a:t>['cat']</a:t>
            </a:r>
          </a:p>
          <a:p>
            <a:pPr marL="0" indent="0">
              <a:buNone/>
            </a:pPr>
            <a:r>
              <a:rPr lang="en-US" dirty="0"/>
              <a:t>print("Vector for 'cat':", </a:t>
            </a:r>
            <a:r>
              <a:rPr lang="en-US" dirty="0" err="1"/>
              <a:t>cat_vector</a:t>
            </a:r>
            <a:r>
              <a:rPr lang="en-US" dirty="0"/>
              <a:t>[:5])  # Show first 5 dimensions</a:t>
            </a:r>
          </a:p>
        </p:txBody>
      </p:sp>
    </p:spTree>
    <p:extLst>
      <p:ext uri="{BB962C8B-B14F-4D97-AF65-F5344CB8AC3E}">
        <p14:creationId xmlns:p14="http://schemas.microsoft.com/office/powerpoint/2010/main" val="737582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4EBBC-4381-304D-25F6-D20E1C36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6DA-ED95-BF11-2E4C-2DFDC2E7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</a:t>
            </a:r>
            <a:r>
              <a:rPr lang="en-US" dirty="0" err="1"/>
              <a:t>GloVe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0D35-F5BE-5721-912E-D6942DC2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</a:t>
            </a:r>
            <a:r>
              <a:rPr lang="en-US" dirty="0" err="1"/>
              <a:t>sklearn.metrics.pairwise</a:t>
            </a:r>
            <a:r>
              <a:rPr lang="en-US" dirty="0"/>
              <a:t> import </a:t>
            </a:r>
            <a:r>
              <a:rPr lang="en-US" dirty="0" err="1"/>
              <a:t>cosine_similarity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Function to load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load_glove_vectors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embeddings_dict</a:t>
            </a:r>
            <a:r>
              <a:rPr lang="en-US" dirty="0"/>
              <a:t> =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with open(</a:t>
            </a:r>
            <a:r>
              <a:rPr lang="en-US" dirty="0" err="1"/>
              <a:t>file_path</a:t>
            </a:r>
            <a:r>
              <a:rPr lang="en-US" dirty="0"/>
              <a:t>, 'r', encoding='utf-8') as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for line in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values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word = values[0]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vector = </a:t>
            </a:r>
            <a:r>
              <a:rPr lang="en-US" dirty="0" err="1"/>
              <a:t>np.array</a:t>
            </a:r>
            <a:r>
              <a:rPr lang="en-US" dirty="0"/>
              <a:t>(values[1:], </a:t>
            </a:r>
            <a:r>
              <a:rPr lang="en-US" dirty="0" err="1"/>
              <a:t>dtype</a:t>
            </a:r>
            <a:r>
              <a:rPr lang="en-US" dirty="0"/>
              <a:t>='float32')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embeddings_dict</a:t>
            </a:r>
            <a:r>
              <a:rPr lang="en-US" dirty="0"/>
              <a:t>[word] =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err="1"/>
              <a:t>embeddings_dict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glove_vectors</a:t>
            </a:r>
            <a:r>
              <a:rPr lang="en-US" dirty="0"/>
              <a:t> = </a:t>
            </a:r>
            <a:r>
              <a:rPr lang="en-US" dirty="0" err="1"/>
              <a:t>load_glove_vectors</a:t>
            </a:r>
            <a:r>
              <a:rPr lang="en-US" dirty="0"/>
              <a:t>('glove.6B.100d.txt')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Calculate word similarity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get_similarity</a:t>
            </a:r>
            <a:r>
              <a:rPr lang="en-US" dirty="0"/>
              <a:t>(word1, word2, embeddings):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if word1 in embeddings and word2 in embeddings: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vec1 = embeddings[word1].reshape(1,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vec2 = embeddings[word2].reshape(1,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cosine_similarity</a:t>
            </a:r>
            <a:r>
              <a:rPr lang="en-US" dirty="0"/>
              <a:t>(vec1, vec2)[0][0]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Example usage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similarity = </a:t>
            </a:r>
            <a:r>
              <a:rPr lang="en-US" dirty="0" err="1"/>
              <a:t>get_similarity</a:t>
            </a:r>
            <a:r>
              <a:rPr lang="en-US" dirty="0"/>
              <a:t>('king', 'queen', </a:t>
            </a:r>
            <a:r>
              <a:rPr lang="en-US" dirty="0" err="1"/>
              <a:t>glove_vectors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f"Similarity</a:t>
            </a:r>
            <a:r>
              <a:rPr lang="en-US" dirty="0"/>
              <a:t> between 'king' and 'queen': {similarity:.4f}")</a:t>
            </a:r>
          </a:p>
        </p:txBody>
      </p:sp>
    </p:spTree>
    <p:extLst>
      <p:ext uri="{BB962C8B-B14F-4D97-AF65-F5344CB8AC3E}">
        <p14:creationId xmlns:p14="http://schemas.microsoft.com/office/powerpoint/2010/main" val="1941358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0AA-707C-97B4-8497-09265E55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03B8-D3CB-E120-0A40-13913A61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BERT in 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06B31B-619A-A1D9-FE73-ACF05C08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torch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transformers import </a:t>
            </a:r>
            <a:r>
              <a:rPr lang="en-US" dirty="0" err="1"/>
              <a:t>BertModel</a:t>
            </a:r>
            <a:r>
              <a:rPr lang="en-US" dirty="0"/>
              <a:t>, </a:t>
            </a:r>
            <a:r>
              <a:rPr lang="en-US" dirty="0" err="1"/>
              <a:t>BertTokenizer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BERT model and tokenizer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tokenizer = </a:t>
            </a:r>
            <a:r>
              <a:rPr lang="en-US" dirty="0" err="1"/>
              <a:t>BertTokenizer.from_pretrained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model = </a:t>
            </a:r>
            <a:r>
              <a:rPr lang="en-US" dirty="0" err="1"/>
              <a:t>BertModel.from_pretrained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Input 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text = "The quick brown fox jumps over the lazy dog."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Tokenize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inputs = tokenizer(text, </a:t>
            </a:r>
            <a:r>
              <a:rPr lang="en-US" dirty="0" err="1"/>
              <a:t>return_tensors</a:t>
            </a:r>
            <a:r>
              <a:rPr lang="en-US" dirty="0"/>
              <a:t>="pt")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BERT embeddings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with </a:t>
            </a:r>
            <a:r>
              <a:rPr lang="en-US" dirty="0" err="1"/>
              <a:t>torch.no_grad</a:t>
            </a:r>
            <a:r>
              <a:rPr lang="en-US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outputs = model(**inputs)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Last hidden states contain contextual embeddings for each token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last_hidden_states</a:t>
            </a:r>
            <a:r>
              <a:rPr lang="en-US" dirty="0"/>
              <a:t> = </a:t>
            </a:r>
            <a:r>
              <a:rPr lang="en-US" dirty="0" err="1"/>
              <a:t>outputs.last_hidden_state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 for the first token (after [CLS])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word_embedding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1].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f"BERT</a:t>
            </a:r>
            <a:r>
              <a:rPr lang="en-US" dirty="0"/>
              <a:t> embedding for 'The' (first 5 dimensions): {</a:t>
            </a:r>
            <a:r>
              <a:rPr lang="en-US" dirty="0" err="1"/>
              <a:t>word_embedding</a:t>
            </a:r>
            <a:r>
              <a:rPr lang="en-US" dirty="0"/>
              <a:t>[:5]}")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embeddings for full sentence (CLS token)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sentence_embedding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0].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9225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67CE0-F93B-7F68-7386-8DD093C7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GenAI and Large Language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5058B-6B56-B5EE-5DCA-7B515735D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0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6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20" dirty="0"/>
              <a:t>generative</a:t>
            </a:r>
            <a:r>
              <a:rPr spc="-120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spc="-10" dirty="0"/>
              <a:t>models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Tokens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65" dirty="0"/>
              <a:t>Tokens</a:t>
            </a:r>
            <a:r>
              <a:rPr spc="-45" dirty="0"/>
              <a:t> </a:t>
            </a:r>
            <a:r>
              <a:rPr spc="-10" dirty="0"/>
              <a:t>versus</a:t>
            </a:r>
            <a:r>
              <a:rPr spc="-90" dirty="0"/>
              <a:t> </a:t>
            </a:r>
            <a:r>
              <a:rPr spc="-10" dirty="0"/>
              <a:t>parameters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80" dirty="0"/>
              <a:t> </a:t>
            </a:r>
            <a:r>
              <a:rPr spc="-10" dirty="0"/>
              <a:t>engineering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25" dirty="0"/>
              <a:t>Zero-</a:t>
            </a:r>
            <a:r>
              <a:rPr spc="-10" dirty="0"/>
              <a:t>shot,</a:t>
            </a:r>
            <a:r>
              <a:rPr spc="-65" dirty="0"/>
              <a:t> </a:t>
            </a:r>
            <a:r>
              <a:rPr spc="-10" dirty="0"/>
              <a:t>one-</a:t>
            </a:r>
            <a:r>
              <a:rPr dirty="0"/>
              <a:t>shot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0" dirty="0"/>
              <a:t>few-</a:t>
            </a:r>
            <a:r>
              <a:rPr spc="-10" dirty="0"/>
              <a:t>shot</a:t>
            </a:r>
            <a:r>
              <a:rPr spc="-75" dirty="0"/>
              <a:t> </a:t>
            </a:r>
            <a:r>
              <a:rPr spc="-10" dirty="0"/>
              <a:t>learning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90" dirty="0"/>
              <a:t> </a:t>
            </a:r>
            <a:r>
              <a:rPr spc="-10" dirty="0"/>
              <a:t>guide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Generative</a:t>
            </a:r>
            <a:r>
              <a:rPr spc="-105" dirty="0"/>
              <a:t> </a:t>
            </a:r>
            <a:r>
              <a:rPr dirty="0"/>
              <a:t>AI</a:t>
            </a:r>
            <a:r>
              <a:rPr spc="-35" dirty="0"/>
              <a:t> </a:t>
            </a:r>
            <a:r>
              <a:rPr spc="-25" dirty="0"/>
              <a:t>systems</a:t>
            </a:r>
            <a:r>
              <a:rPr spc="-40" dirty="0"/>
              <a:t> </a:t>
            </a:r>
            <a:r>
              <a:rPr spc="-10" dirty="0"/>
              <a:t>examples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dirty="0"/>
              <a:t>models</a:t>
            </a:r>
            <a:r>
              <a:rPr spc="-45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spc="-10" dirty="0"/>
              <a:t>getting</a:t>
            </a:r>
            <a:r>
              <a:rPr spc="-80" dirty="0"/>
              <a:t> </a:t>
            </a:r>
            <a:r>
              <a:rPr spc="-10" dirty="0"/>
              <a:t>started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OpenAI</a:t>
            </a:r>
            <a:r>
              <a:rPr spc="-9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spc="-10" dirty="0"/>
              <a:t>ChatGPT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OpenAI</a:t>
            </a:r>
            <a:r>
              <a:rPr spc="-95" dirty="0"/>
              <a:t> </a:t>
            </a:r>
            <a:r>
              <a:rPr spc="-20" dirty="0"/>
              <a:t>tools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105" dirty="0"/>
              <a:t> </a:t>
            </a:r>
            <a:r>
              <a:rPr spc="-10" dirty="0"/>
              <a:t>command</a:t>
            </a:r>
            <a:r>
              <a:rPr spc="-85" dirty="0"/>
              <a:t> </a:t>
            </a:r>
            <a:r>
              <a:rPr spc="-10" dirty="0"/>
              <a:t>types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plugins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75" dirty="0"/>
              <a:t> </a:t>
            </a:r>
            <a:r>
              <a:rPr dirty="0"/>
              <a:t>about</a:t>
            </a:r>
            <a:r>
              <a:rPr spc="-6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students?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Office</a:t>
            </a:r>
            <a:r>
              <a:rPr spc="-75" dirty="0"/>
              <a:t> </a:t>
            </a:r>
            <a:r>
              <a:rPr dirty="0"/>
              <a:t>365</a:t>
            </a:r>
            <a:r>
              <a:rPr spc="-65" dirty="0"/>
              <a:t> </a:t>
            </a:r>
            <a:r>
              <a:rPr dirty="0"/>
              <a:t>Copilot</a:t>
            </a:r>
            <a:r>
              <a:rPr spc="-90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Windows</a:t>
            </a:r>
            <a:r>
              <a:rPr spc="-45" dirty="0"/>
              <a:t> </a:t>
            </a:r>
            <a:r>
              <a:rPr dirty="0"/>
              <a:t>11</a:t>
            </a:r>
            <a:r>
              <a:rPr spc="-65" dirty="0"/>
              <a:t> </a:t>
            </a:r>
            <a:r>
              <a:rPr spc="-10" dirty="0"/>
              <a:t>Copilot</a:t>
            </a:r>
          </a:p>
          <a:p>
            <a:pPr marL="299085" indent="-286385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our</a:t>
            </a:r>
            <a:r>
              <a:rPr spc="-75" dirty="0"/>
              <a:t> </a:t>
            </a:r>
            <a:r>
              <a:rPr spc="-10" dirty="0"/>
              <a:t>options?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about</a:t>
            </a:r>
            <a:r>
              <a:rPr spc="-70" dirty="0"/>
              <a:t> </a:t>
            </a:r>
            <a:r>
              <a:rPr spc="-10" dirty="0"/>
              <a:t>Turnitin?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Practical</a:t>
            </a:r>
            <a:r>
              <a:rPr spc="-80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learning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teaching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Assessment</a:t>
            </a:r>
            <a:r>
              <a:rPr spc="-60" dirty="0"/>
              <a:t> </a:t>
            </a:r>
            <a:r>
              <a:rPr spc="-10" dirty="0"/>
              <a:t>redesign</a:t>
            </a:r>
            <a:r>
              <a:rPr spc="-75" dirty="0"/>
              <a:t> </a:t>
            </a:r>
            <a:r>
              <a:rPr dirty="0"/>
              <a:t>for</a:t>
            </a:r>
            <a:r>
              <a:rPr spc="-120" dirty="0"/>
              <a:t> </a:t>
            </a:r>
            <a:r>
              <a:rPr spc="-20" dirty="0"/>
              <a:t>generative</a:t>
            </a:r>
            <a:r>
              <a:rPr spc="-114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Resources</a:t>
            </a:r>
            <a:r>
              <a:rPr spc="-7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further</a:t>
            </a:r>
            <a:r>
              <a:rPr spc="-65" dirty="0"/>
              <a:t> </a:t>
            </a:r>
            <a:r>
              <a:rPr spc="-10" dirty="0"/>
              <a:t>reading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4322064"/>
            <a:ext cx="4288536" cy="2034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79" y="4322064"/>
            <a:ext cx="4663439" cy="20345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7257" y="6376212"/>
            <a:ext cx="2627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docs.cohere.com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https://docs.cohere.com/docs/prompt-engineering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535635" y="1523745"/>
            <a:ext cx="9736455" cy="2301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60" dirty="0">
                <a:latin typeface="Calibri Light"/>
                <a:cs typeface="Calibri Light"/>
              </a:rPr>
              <a:t>Type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of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Artificial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Intelligence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that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spc="-45" dirty="0">
                <a:latin typeface="Calibri Light"/>
                <a:cs typeface="Calibri Light"/>
              </a:rPr>
              <a:t>leverages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AI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55" dirty="0">
                <a:latin typeface="Calibri Light"/>
                <a:cs typeface="Calibri Light"/>
              </a:rPr>
              <a:t>generate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60" dirty="0">
                <a:latin typeface="Calibri Light"/>
                <a:cs typeface="Calibri Light"/>
              </a:rPr>
              <a:t>content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or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data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10" dirty="0">
                <a:latin typeface="Calibri Light"/>
                <a:cs typeface="Calibri Light"/>
              </a:rPr>
              <a:t>Data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can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include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text,</a:t>
            </a:r>
            <a:r>
              <a:rPr sz="2400" spc="-114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images,</a:t>
            </a:r>
            <a:r>
              <a:rPr sz="2400" spc="-12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audio,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video,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3D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models,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code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and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video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games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40" dirty="0">
                <a:latin typeface="Calibri Light"/>
                <a:cs typeface="Calibri Light"/>
              </a:rPr>
              <a:t>Typically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created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response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prompts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(prompt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engineering)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latin typeface="Calibri Light"/>
                <a:cs typeface="Calibri Light"/>
              </a:rPr>
              <a:t>Prompts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are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constructed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inputs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language</a:t>
            </a:r>
            <a:r>
              <a:rPr sz="2400" spc="-11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35" dirty="0">
                <a:latin typeface="Calibri Light"/>
                <a:cs typeface="Calibri Light"/>
              </a:rPr>
              <a:t>generate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useful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output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  <a:tab pos="3856354" algn="l"/>
              </a:tabLst>
            </a:pPr>
            <a:r>
              <a:rPr sz="2400" dirty="0">
                <a:latin typeface="Calibri Light"/>
                <a:cs typeface="Calibri Light"/>
              </a:rPr>
              <a:t>Usually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given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with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examples</a:t>
            </a:r>
            <a:r>
              <a:rPr sz="2400" dirty="0">
                <a:latin typeface="Calibri Light"/>
                <a:cs typeface="Calibri Light"/>
              </a:rPr>
              <a:t>	-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zero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versus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few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4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learning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6BB7ED3-956C-BCDB-8260-92BC443C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Generative</a:t>
            </a:r>
            <a:r>
              <a:rPr lang="en-US" spc="-215" dirty="0"/>
              <a:t> </a:t>
            </a:r>
            <a:r>
              <a:rPr lang="en-US" dirty="0"/>
              <a:t>AI</a:t>
            </a:r>
            <a:r>
              <a:rPr lang="en-US" spc="-85" dirty="0"/>
              <a:t> </a:t>
            </a:r>
            <a:r>
              <a:rPr lang="en-US" spc="-10" dirty="0"/>
              <a:t>(GenAI)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4C66-3558-2898-23E2-6223B505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9F96-F222-F2A8-556A-32B9F6A4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machine learning model/algorithm</a:t>
            </a:r>
          </a:p>
          <a:p>
            <a:r>
              <a:rPr lang="en-US" dirty="0"/>
              <a:t>Performs variety of natural language processing (NLP) tasks</a:t>
            </a:r>
          </a:p>
          <a:p>
            <a:r>
              <a:rPr lang="en-US" dirty="0"/>
              <a:t>Learn, understand, and process human language efficiently</a:t>
            </a:r>
          </a:p>
          <a:p>
            <a:r>
              <a:rPr lang="en-US" dirty="0"/>
              <a:t>E.g., generate/classify text, answer questions conversationally</a:t>
            </a:r>
          </a:p>
          <a:p>
            <a:r>
              <a:rPr lang="en-US" dirty="0"/>
              <a:t>Uses hundreds of billions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0C2-886D-35C1-C7C6-CC6F76C7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3FB8-A44B-CC3F-57E5-B2447D15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with large amounts of data</a:t>
            </a:r>
          </a:p>
          <a:p>
            <a:r>
              <a:rPr lang="en-US" dirty="0"/>
              <a:t>Based on neural networks (Transformers) that learn context and understanding through sequential data analysis</a:t>
            </a:r>
          </a:p>
          <a:p>
            <a:r>
              <a:rPr lang="en-US" dirty="0"/>
              <a:t>Uses self-supervised learning to predict the next token in a sentence, given the surrounding context</a:t>
            </a:r>
          </a:p>
          <a:p>
            <a:r>
              <a:rPr lang="en-US" dirty="0"/>
              <a:t>Process is repeated over and over until the model reaches acceptable level of accuracy</a:t>
            </a:r>
          </a:p>
          <a:p>
            <a:r>
              <a:rPr lang="en-US" dirty="0"/>
              <a:t>GPT-4 (Generative Pre-trained Transformer)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1EA9-6800-A779-6A5D-F9277B96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1F8-E09A-B991-5EB3-CCEFE898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Fundamentals of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Evolution from single </a:t>
            </a:r>
            <a:r>
              <a:rPr lang="en-US" dirty="0" err="1"/>
              <a:t>perceptrons</a:t>
            </a:r>
            <a:r>
              <a:rPr lang="en-US" dirty="0"/>
              <a:t> to MLPs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MLP architecture (input, hidden, and output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Mathematical representations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activation functions (Sigmoid, </a:t>
            </a:r>
            <a:r>
              <a:rPr lang="en-US" dirty="0" err="1"/>
              <a:t>ReLU</a:t>
            </a:r>
            <a:r>
              <a:rPr lang="en-US" dirty="0"/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Backpropagation and training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functions and optimization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Architecture design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Real-world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Advantages and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 MLP variants and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620158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2A8D-EA3E-3EDB-E876-1C476FA9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(LLM)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381F6DD-230B-2E60-0C62-830B4C4FCF64}"/>
              </a:ext>
            </a:extLst>
          </p:cNvPr>
          <p:cNvSpPr txBox="1"/>
          <p:nvPr/>
        </p:nvSpPr>
        <p:spPr>
          <a:xfrm>
            <a:off x="535635" y="6275933"/>
            <a:ext cx="5927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informationisbeautiful.net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2"/>
              </a:rPr>
              <a:t>https://informationisbeautiful.net/visualizations/the-rise-of-generative-ai-large-language-models-llms-like-chatgpt/</a:t>
            </a:r>
            <a:endParaRPr sz="1000">
              <a:latin typeface="Calibri Light"/>
              <a:cs typeface="Calibri Ligh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CCBE423-302B-8064-4757-B4AEDFC018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50" y="1620684"/>
            <a:ext cx="5567422" cy="4463942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8CBFFA59-714F-A397-E819-EBCEBEBD14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1600200"/>
            <a:ext cx="5334000" cy="2476500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A70B9F59-2201-00CD-4390-57E767550762}"/>
              </a:ext>
            </a:extLst>
          </p:cNvPr>
          <p:cNvSpPr txBox="1"/>
          <p:nvPr/>
        </p:nvSpPr>
        <p:spPr>
          <a:xfrm>
            <a:off x="6404228" y="4231004"/>
            <a:ext cx="20123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alibri Light"/>
                <a:cs typeface="Calibri Light"/>
              </a:rPr>
              <a:t>Source:</a:t>
            </a:r>
            <a:r>
              <a:rPr sz="1000" spc="20" dirty="0">
                <a:latin typeface="Calibri Light"/>
                <a:cs typeface="Calibri Light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https://lifearchitect.ai/models/</a:t>
            </a:r>
            <a:endParaRPr sz="1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9715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90294"/>
            <a:ext cx="11010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latin typeface="Calibri Light"/>
                <a:cs typeface="Calibri Light"/>
              </a:rPr>
              <a:t>LLMs</a:t>
            </a:r>
            <a:r>
              <a:rPr sz="3200" spc="-12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return</a:t>
            </a:r>
            <a:r>
              <a:rPr sz="3200" spc="-9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similar</a:t>
            </a:r>
            <a:r>
              <a:rPr sz="3200" spc="-50" dirty="0">
                <a:latin typeface="Calibri Light"/>
                <a:cs typeface="Calibri Light"/>
              </a:rPr>
              <a:t> </a:t>
            </a:r>
            <a:r>
              <a:rPr sz="3200" spc="-25" dirty="0">
                <a:latin typeface="Calibri Light"/>
                <a:cs typeface="Calibri Light"/>
              </a:rPr>
              <a:t>patterns</a:t>
            </a:r>
            <a:r>
              <a:rPr sz="3200" spc="-13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to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data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it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is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trained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on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(not</a:t>
            </a:r>
            <a:r>
              <a:rPr sz="3200" spc="-6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thinking)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62F95A9-2C0E-1326-13F6-62B891BE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Large</a:t>
            </a:r>
            <a:r>
              <a:rPr lang="en-US" sz="2800" spc="-65" dirty="0"/>
              <a:t> </a:t>
            </a:r>
            <a:r>
              <a:rPr lang="en-US" sz="2800" dirty="0"/>
              <a:t>language</a:t>
            </a:r>
            <a:r>
              <a:rPr lang="en-US" sz="2800" spc="-65" dirty="0"/>
              <a:t> </a:t>
            </a:r>
            <a:r>
              <a:rPr lang="en-US" sz="2800" dirty="0"/>
              <a:t>models</a:t>
            </a:r>
            <a:r>
              <a:rPr lang="en-US" sz="2800" spc="-25" dirty="0"/>
              <a:t> </a:t>
            </a:r>
            <a:r>
              <a:rPr lang="en-US" sz="2800" spc="-10" dirty="0"/>
              <a:t>training</a:t>
            </a:r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4696714" y="2857245"/>
            <a:ext cx="2362835" cy="2207260"/>
            <a:chOff x="4696714" y="2857245"/>
            <a:chExt cx="2362835" cy="2207260"/>
          </a:xfrm>
        </p:grpSpPr>
        <p:sp>
          <p:nvSpPr>
            <p:cNvPr id="5" name="object 5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1174877" y="0"/>
                  </a:moveTo>
                  <a:lnTo>
                    <a:pt x="1125220" y="1015"/>
                  </a:lnTo>
                  <a:lnTo>
                    <a:pt x="1076071" y="3809"/>
                  </a:lnTo>
                  <a:lnTo>
                    <a:pt x="1027557" y="8508"/>
                  </a:lnTo>
                  <a:lnTo>
                    <a:pt x="979551" y="15112"/>
                  </a:lnTo>
                  <a:lnTo>
                    <a:pt x="932307" y="23367"/>
                  </a:lnTo>
                  <a:lnTo>
                    <a:pt x="885571" y="33527"/>
                  </a:lnTo>
                  <a:lnTo>
                    <a:pt x="839724" y="45338"/>
                  </a:lnTo>
                  <a:lnTo>
                    <a:pt x="794638" y="58800"/>
                  </a:lnTo>
                  <a:lnTo>
                    <a:pt x="750315" y="73913"/>
                  </a:lnTo>
                  <a:lnTo>
                    <a:pt x="706755" y="90550"/>
                  </a:lnTo>
                  <a:lnTo>
                    <a:pt x="664210" y="108838"/>
                  </a:lnTo>
                  <a:lnTo>
                    <a:pt x="622553" y="128524"/>
                  </a:lnTo>
                  <a:lnTo>
                    <a:pt x="581913" y="149859"/>
                  </a:lnTo>
                  <a:lnTo>
                    <a:pt x="542289" y="172465"/>
                  </a:lnTo>
                  <a:lnTo>
                    <a:pt x="503682" y="196595"/>
                  </a:lnTo>
                  <a:lnTo>
                    <a:pt x="466216" y="221995"/>
                  </a:lnTo>
                  <a:lnTo>
                    <a:pt x="429768" y="248792"/>
                  </a:lnTo>
                  <a:lnTo>
                    <a:pt x="394588" y="276859"/>
                  </a:lnTo>
                  <a:lnTo>
                    <a:pt x="360680" y="306196"/>
                  </a:lnTo>
                  <a:lnTo>
                    <a:pt x="327913" y="336803"/>
                  </a:lnTo>
                  <a:lnTo>
                    <a:pt x="296545" y="368553"/>
                  </a:lnTo>
                  <a:lnTo>
                    <a:pt x="266446" y="401319"/>
                  </a:lnTo>
                  <a:lnTo>
                    <a:pt x="237744" y="435355"/>
                  </a:lnTo>
                  <a:lnTo>
                    <a:pt x="210438" y="470407"/>
                  </a:lnTo>
                  <a:lnTo>
                    <a:pt x="184658" y="506475"/>
                  </a:lnTo>
                  <a:lnTo>
                    <a:pt x="160400" y="543432"/>
                  </a:lnTo>
                  <a:lnTo>
                    <a:pt x="137668" y="581405"/>
                  </a:lnTo>
                  <a:lnTo>
                    <a:pt x="116459" y="620267"/>
                  </a:lnTo>
                  <a:lnTo>
                    <a:pt x="96900" y="660018"/>
                  </a:lnTo>
                  <a:lnTo>
                    <a:pt x="79121" y="700658"/>
                  </a:lnTo>
                  <a:lnTo>
                    <a:pt x="62864" y="742061"/>
                  </a:lnTo>
                  <a:lnTo>
                    <a:pt x="48513" y="784224"/>
                  </a:lnTo>
                  <a:lnTo>
                    <a:pt x="35940" y="827151"/>
                  </a:lnTo>
                  <a:lnTo>
                    <a:pt x="25146" y="870584"/>
                  </a:lnTo>
                  <a:lnTo>
                    <a:pt x="16128" y="914780"/>
                  </a:lnTo>
                  <a:lnTo>
                    <a:pt x="9144" y="959611"/>
                  </a:lnTo>
                  <a:lnTo>
                    <a:pt x="4063" y="1004951"/>
                  </a:lnTo>
                  <a:lnTo>
                    <a:pt x="1015" y="1050924"/>
                  </a:lnTo>
                  <a:lnTo>
                    <a:pt x="0" y="1097279"/>
                  </a:lnTo>
                  <a:lnTo>
                    <a:pt x="1015" y="1143634"/>
                  </a:lnTo>
                  <a:lnTo>
                    <a:pt x="4063" y="1189608"/>
                  </a:lnTo>
                  <a:lnTo>
                    <a:pt x="9144" y="1234947"/>
                  </a:lnTo>
                  <a:lnTo>
                    <a:pt x="16128" y="1279778"/>
                  </a:lnTo>
                  <a:lnTo>
                    <a:pt x="25146" y="1323974"/>
                  </a:lnTo>
                  <a:lnTo>
                    <a:pt x="35940" y="1367408"/>
                  </a:lnTo>
                  <a:lnTo>
                    <a:pt x="48513" y="1410334"/>
                  </a:lnTo>
                  <a:lnTo>
                    <a:pt x="62864" y="1452498"/>
                  </a:lnTo>
                  <a:lnTo>
                    <a:pt x="79121" y="1493901"/>
                  </a:lnTo>
                  <a:lnTo>
                    <a:pt x="96900" y="1534414"/>
                  </a:lnTo>
                  <a:lnTo>
                    <a:pt x="116459" y="1574291"/>
                  </a:lnTo>
                  <a:lnTo>
                    <a:pt x="137668" y="1613153"/>
                  </a:lnTo>
                  <a:lnTo>
                    <a:pt x="160400" y="1651127"/>
                  </a:lnTo>
                  <a:lnTo>
                    <a:pt x="184658" y="1688083"/>
                  </a:lnTo>
                  <a:lnTo>
                    <a:pt x="210438" y="1724152"/>
                  </a:lnTo>
                  <a:lnTo>
                    <a:pt x="237744" y="1759203"/>
                  </a:lnTo>
                  <a:lnTo>
                    <a:pt x="266446" y="1793239"/>
                  </a:lnTo>
                  <a:lnTo>
                    <a:pt x="296545" y="1826005"/>
                  </a:lnTo>
                  <a:lnTo>
                    <a:pt x="327913" y="1857755"/>
                  </a:lnTo>
                  <a:lnTo>
                    <a:pt x="360680" y="1888362"/>
                  </a:lnTo>
                  <a:lnTo>
                    <a:pt x="394588" y="1917699"/>
                  </a:lnTo>
                  <a:lnTo>
                    <a:pt x="429768" y="1945766"/>
                  </a:lnTo>
                  <a:lnTo>
                    <a:pt x="466216" y="1972564"/>
                  </a:lnTo>
                  <a:lnTo>
                    <a:pt x="503682" y="1997964"/>
                  </a:lnTo>
                  <a:lnTo>
                    <a:pt x="542289" y="2022093"/>
                  </a:lnTo>
                  <a:lnTo>
                    <a:pt x="581913" y="2044699"/>
                  </a:lnTo>
                  <a:lnTo>
                    <a:pt x="622553" y="2066035"/>
                  </a:lnTo>
                  <a:lnTo>
                    <a:pt x="664210" y="2085720"/>
                  </a:lnTo>
                  <a:lnTo>
                    <a:pt x="706755" y="2104009"/>
                  </a:lnTo>
                  <a:lnTo>
                    <a:pt x="750315" y="2120646"/>
                  </a:lnTo>
                  <a:lnTo>
                    <a:pt x="794638" y="2135759"/>
                  </a:lnTo>
                  <a:lnTo>
                    <a:pt x="839724" y="2149221"/>
                  </a:lnTo>
                  <a:lnTo>
                    <a:pt x="885571" y="2161031"/>
                  </a:lnTo>
                  <a:lnTo>
                    <a:pt x="932307" y="2171191"/>
                  </a:lnTo>
                  <a:lnTo>
                    <a:pt x="979551" y="2179447"/>
                  </a:lnTo>
                  <a:lnTo>
                    <a:pt x="1027557" y="2186051"/>
                  </a:lnTo>
                  <a:lnTo>
                    <a:pt x="1076071" y="2190749"/>
                  </a:lnTo>
                  <a:lnTo>
                    <a:pt x="1125220" y="2193543"/>
                  </a:lnTo>
                  <a:lnTo>
                    <a:pt x="1174877" y="2194560"/>
                  </a:lnTo>
                  <a:lnTo>
                    <a:pt x="1224661" y="2193543"/>
                  </a:lnTo>
                  <a:lnTo>
                    <a:pt x="1273810" y="2190749"/>
                  </a:lnTo>
                  <a:lnTo>
                    <a:pt x="1322324" y="2186051"/>
                  </a:lnTo>
                  <a:lnTo>
                    <a:pt x="1370330" y="2179447"/>
                  </a:lnTo>
                  <a:lnTo>
                    <a:pt x="1417574" y="2171191"/>
                  </a:lnTo>
                  <a:lnTo>
                    <a:pt x="1464310" y="2161031"/>
                  </a:lnTo>
                  <a:lnTo>
                    <a:pt x="1510157" y="2149221"/>
                  </a:lnTo>
                  <a:lnTo>
                    <a:pt x="1555241" y="2135759"/>
                  </a:lnTo>
                  <a:lnTo>
                    <a:pt x="1599564" y="2120646"/>
                  </a:lnTo>
                  <a:lnTo>
                    <a:pt x="1643126" y="2104009"/>
                  </a:lnTo>
                  <a:lnTo>
                    <a:pt x="1685671" y="2085720"/>
                  </a:lnTo>
                  <a:lnTo>
                    <a:pt x="1727327" y="2066035"/>
                  </a:lnTo>
                  <a:lnTo>
                    <a:pt x="1767966" y="2044699"/>
                  </a:lnTo>
                  <a:lnTo>
                    <a:pt x="1807590" y="2022093"/>
                  </a:lnTo>
                  <a:lnTo>
                    <a:pt x="1846199" y="1997964"/>
                  </a:lnTo>
                  <a:lnTo>
                    <a:pt x="1883664" y="1972564"/>
                  </a:lnTo>
                  <a:lnTo>
                    <a:pt x="1920113" y="1945766"/>
                  </a:lnTo>
                  <a:lnTo>
                    <a:pt x="1955291" y="1917699"/>
                  </a:lnTo>
                  <a:lnTo>
                    <a:pt x="1989201" y="1888362"/>
                  </a:lnTo>
                  <a:lnTo>
                    <a:pt x="2021966" y="1857755"/>
                  </a:lnTo>
                  <a:lnTo>
                    <a:pt x="2053336" y="1826005"/>
                  </a:lnTo>
                  <a:lnTo>
                    <a:pt x="2083435" y="1793239"/>
                  </a:lnTo>
                  <a:lnTo>
                    <a:pt x="2112137" y="1759203"/>
                  </a:lnTo>
                  <a:lnTo>
                    <a:pt x="2139441" y="1724152"/>
                  </a:lnTo>
                  <a:lnTo>
                    <a:pt x="2165222" y="1688083"/>
                  </a:lnTo>
                  <a:lnTo>
                    <a:pt x="2189480" y="1651127"/>
                  </a:lnTo>
                  <a:lnTo>
                    <a:pt x="2212213" y="1613153"/>
                  </a:lnTo>
                  <a:lnTo>
                    <a:pt x="2233421" y="1574291"/>
                  </a:lnTo>
                  <a:lnTo>
                    <a:pt x="2252980" y="1534414"/>
                  </a:lnTo>
                  <a:lnTo>
                    <a:pt x="2270760" y="1493901"/>
                  </a:lnTo>
                  <a:lnTo>
                    <a:pt x="2287016" y="1452498"/>
                  </a:lnTo>
                  <a:lnTo>
                    <a:pt x="2301366" y="1410334"/>
                  </a:lnTo>
                  <a:lnTo>
                    <a:pt x="2313940" y="1367408"/>
                  </a:lnTo>
                  <a:lnTo>
                    <a:pt x="2324735" y="1323974"/>
                  </a:lnTo>
                  <a:lnTo>
                    <a:pt x="2333752" y="1279778"/>
                  </a:lnTo>
                  <a:lnTo>
                    <a:pt x="2340737" y="1234947"/>
                  </a:lnTo>
                  <a:lnTo>
                    <a:pt x="2345816" y="1189608"/>
                  </a:lnTo>
                  <a:lnTo>
                    <a:pt x="2348865" y="1143634"/>
                  </a:lnTo>
                  <a:lnTo>
                    <a:pt x="2349881" y="1097279"/>
                  </a:lnTo>
                  <a:lnTo>
                    <a:pt x="2348865" y="1050924"/>
                  </a:lnTo>
                  <a:lnTo>
                    <a:pt x="2345816" y="1004951"/>
                  </a:lnTo>
                  <a:lnTo>
                    <a:pt x="2340737" y="959611"/>
                  </a:lnTo>
                  <a:lnTo>
                    <a:pt x="2333752" y="914780"/>
                  </a:lnTo>
                  <a:lnTo>
                    <a:pt x="2324735" y="870584"/>
                  </a:lnTo>
                  <a:lnTo>
                    <a:pt x="2313940" y="827151"/>
                  </a:lnTo>
                  <a:lnTo>
                    <a:pt x="2301366" y="784224"/>
                  </a:lnTo>
                  <a:lnTo>
                    <a:pt x="2287016" y="742061"/>
                  </a:lnTo>
                  <a:lnTo>
                    <a:pt x="2270760" y="700658"/>
                  </a:lnTo>
                  <a:lnTo>
                    <a:pt x="2252980" y="660018"/>
                  </a:lnTo>
                  <a:lnTo>
                    <a:pt x="2233421" y="620267"/>
                  </a:lnTo>
                  <a:lnTo>
                    <a:pt x="2212213" y="581405"/>
                  </a:lnTo>
                  <a:lnTo>
                    <a:pt x="2189480" y="543432"/>
                  </a:lnTo>
                  <a:lnTo>
                    <a:pt x="2165222" y="506475"/>
                  </a:lnTo>
                  <a:lnTo>
                    <a:pt x="2139441" y="470407"/>
                  </a:lnTo>
                  <a:lnTo>
                    <a:pt x="2112137" y="435355"/>
                  </a:lnTo>
                  <a:lnTo>
                    <a:pt x="2083435" y="401319"/>
                  </a:lnTo>
                  <a:lnTo>
                    <a:pt x="2053336" y="368553"/>
                  </a:lnTo>
                  <a:lnTo>
                    <a:pt x="2021966" y="336803"/>
                  </a:lnTo>
                  <a:lnTo>
                    <a:pt x="1989201" y="306196"/>
                  </a:lnTo>
                  <a:lnTo>
                    <a:pt x="1955291" y="276859"/>
                  </a:lnTo>
                  <a:lnTo>
                    <a:pt x="1920113" y="248792"/>
                  </a:lnTo>
                  <a:lnTo>
                    <a:pt x="1883664" y="221995"/>
                  </a:lnTo>
                  <a:lnTo>
                    <a:pt x="1846199" y="196595"/>
                  </a:lnTo>
                  <a:lnTo>
                    <a:pt x="1807590" y="172465"/>
                  </a:lnTo>
                  <a:lnTo>
                    <a:pt x="1767966" y="149859"/>
                  </a:lnTo>
                  <a:lnTo>
                    <a:pt x="1727327" y="128524"/>
                  </a:lnTo>
                  <a:lnTo>
                    <a:pt x="1685671" y="108838"/>
                  </a:lnTo>
                  <a:lnTo>
                    <a:pt x="1643126" y="90550"/>
                  </a:lnTo>
                  <a:lnTo>
                    <a:pt x="1599564" y="73913"/>
                  </a:lnTo>
                  <a:lnTo>
                    <a:pt x="1555241" y="58800"/>
                  </a:lnTo>
                  <a:lnTo>
                    <a:pt x="1510157" y="45338"/>
                  </a:lnTo>
                  <a:lnTo>
                    <a:pt x="1464310" y="33527"/>
                  </a:lnTo>
                  <a:lnTo>
                    <a:pt x="1417574" y="23367"/>
                  </a:lnTo>
                  <a:lnTo>
                    <a:pt x="1370330" y="15112"/>
                  </a:lnTo>
                  <a:lnTo>
                    <a:pt x="1322324" y="8508"/>
                  </a:lnTo>
                  <a:lnTo>
                    <a:pt x="1273810" y="3809"/>
                  </a:lnTo>
                  <a:lnTo>
                    <a:pt x="1224661" y="1015"/>
                  </a:lnTo>
                  <a:lnTo>
                    <a:pt x="117487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0" y="1097279"/>
                  </a:moveTo>
                  <a:lnTo>
                    <a:pt x="1015" y="1050924"/>
                  </a:lnTo>
                  <a:lnTo>
                    <a:pt x="4063" y="1004951"/>
                  </a:lnTo>
                  <a:lnTo>
                    <a:pt x="9144" y="959611"/>
                  </a:lnTo>
                  <a:lnTo>
                    <a:pt x="16128" y="914780"/>
                  </a:lnTo>
                  <a:lnTo>
                    <a:pt x="25146" y="870584"/>
                  </a:lnTo>
                  <a:lnTo>
                    <a:pt x="35940" y="827151"/>
                  </a:lnTo>
                  <a:lnTo>
                    <a:pt x="48513" y="784224"/>
                  </a:lnTo>
                  <a:lnTo>
                    <a:pt x="62864" y="742061"/>
                  </a:lnTo>
                  <a:lnTo>
                    <a:pt x="79121" y="700658"/>
                  </a:lnTo>
                  <a:lnTo>
                    <a:pt x="96900" y="660018"/>
                  </a:lnTo>
                  <a:lnTo>
                    <a:pt x="116459" y="620267"/>
                  </a:lnTo>
                  <a:lnTo>
                    <a:pt x="137668" y="581405"/>
                  </a:lnTo>
                  <a:lnTo>
                    <a:pt x="160400" y="543432"/>
                  </a:lnTo>
                  <a:lnTo>
                    <a:pt x="184658" y="506475"/>
                  </a:lnTo>
                  <a:lnTo>
                    <a:pt x="210438" y="470407"/>
                  </a:lnTo>
                  <a:lnTo>
                    <a:pt x="237744" y="435355"/>
                  </a:lnTo>
                  <a:lnTo>
                    <a:pt x="266446" y="401319"/>
                  </a:lnTo>
                  <a:lnTo>
                    <a:pt x="296545" y="368553"/>
                  </a:lnTo>
                  <a:lnTo>
                    <a:pt x="327913" y="336803"/>
                  </a:lnTo>
                  <a:lnTo>
                    <a:pt x="360680" y="306196"/>
                  </a:lnTo>
                  <a:lnTo>
                    <a:pt x="394588" y="276859"/>
                  </a:lnTo>
                  <a:lnTo>
                    <a:pt x="429768" y="248792"/>
                  </a:lnTo>
                  <a:lnTo>
                    <a:pt x="466216" y="221995"/>
                  </a:lnTo>
                  <a:lnTo>
                    <a:pt x="503682" y="196595"/>
                  </a:lnTo>
                  <a:lnTo>
                    <a:pt x="542289" y="172465"/>
                  </a:lnTo>
                  <a:lnTo>
                    <a:pt x="581913" y="149859"/>
                  </a:lnTo>
                  <a:lnTo>
                    <a:pt x="622553" y="128524"/>
                  </a:lnTo>
                  <a:lnTo>
                    <a:pt x="664210" y="108838"/>
                  </a:lnTo>
                  <a:lnTo>
                    <a:pt x="706755" y="90550"/>
                  </a:lnTo>
                  <a:lnTo>
                    <a:pt x="750315" y="73913"/>
                  </a:lnTo>
                  <a:lnTo>
                    <a:pt x="794638" y="58800"/>
                  </a:lnTo>
                  <a:lnTo>
                    <a:pt x="839724" y="45338"/>
                  </a:lnTo>
                  <a:lnTo>
                    <a:pt x="885571" y="33527"/>
                  </a:lnTo>
                  <a:lnTo>
                    <a:pt x="932307" y="23367"/>
                  </a:lnTo>
                  <a:lnTo>
                    <a:pt x="979551" y="15112"/>
                  </a:lnTo>
                  <a:lnTo>
                    <a:pt x="1027557" y="8508"/>
                  </a:lnTo>
                  <a:lnTo>
                    <a:pt x="1076071" y="3809"/>
                  </a:lnTo>
                  <a:lnTo>
                    <a:pt x="1125220" y="1015"/>
                  </a:lnTo>
                  <a:lnTo>
                    <a:pt x="1174877" y="0"/>
                  </a:lnTo>
                  <a:lnTo>
                    <a:pt x="1224661" y="1015"/>
                  </a:lnTo>
                  <a:lnTo>
                    <a:pt x="1273810" y="3809"/>
                  </a:lnTo>
                  <a:lnTo>
                    <a:pt x="1322324" y="8508"/>
                  </a:lnTo>
                  <a:lnTo>
                    <a:pt x="1370330" y="15112"/>
                  </a:lnTo>
                  <a:lnTo>
                    <a:pt x="1417574" y="23367"/>
                  </a:lnTo>
                  <a:lnTo>
                    <a:pt x="1464310" y="33527"/>
                  </a:lnTo>
                  <a:lnTo>
                    <a:pt x="1510157" y="45338"/>
                  </a:lnTo>
                  <a:lnTo>
                    <a:pt x="1555241" y="58800"/>
                  </a:lnTo>
                  <a:lnTo>
                    <a:pt x="1599564" y="73913"/>
                  </a:lnTo>
                  <a:lnTo>
                    <a:pt x="1643126" y="90550"/>
                  </a:lnTo>
                  <a:lnTo>
                    <a:pt x="1685671" y="108838"/>
                  </a:lnTo>
                  <a:lnTo>
                    <a:pt x="1727327" y="128524"/>
                  </a:lnTo>
                  <a:lnTo>
                    <a:pt x="1767966" y="149859"/>
                  </a:lnTo>
                  <a:lnTo>
                    <a:pt x="1807590" y="172465"/>
                  </a:lnTo>
                  <a:lnTo>
                    <a:pt x="1846199" y="196595"/>
                  </a:lnTo>
                  <a:lnTo>
                    <a:pt x="1883664" y="221995"/>
                  </a:lnTo>
                  <a:lnTo>
                    <a:pt x="1920113" y="248792"/>
                  </a:lnTo>
                  <a:lnTo>
                    <a:pt x="1955291" y="276859"/>
                  </a:lnTo>
                  <a:lnTo>
                    <a:pt x="1989201" y="306196"/>
                  </a:lnTo>
                  <a:lnTo>
                    <a:pt x="2021966" y="336803"/>
                  </a:lnTo>
                  <a:lnTo>
                    <a:pt x="2053336" y="368553"/>
                  </a:lnTo>
                  <a:lnTo>
                    <a:pt x="2083435" y="401319"/>
                  </a:lnTo>
                  <a:lnTo>
                    <a:pt x="2112137" y="435355"/>
                  </a:lnTo>
                  <a:lnTo>
                    <a:pt x="2139441" y="470407"/>
                  </a:lnTo>
                  <a:lnTo>
                    <a:pt x="2165222" y="506475"/>
                  </a:lnTo>
                  <a:lnTo>
                    <a:pt x="2189480" y="543432"/>
                  </a:lnTo>
                  <a:lnTo>
                    <a:pt x="2212213" y="581405"/>
                  </a:lnTo>
                  <a:lnTo>
                    <a:pt x="2233421" y="620267"/>
                  </a:lnTo>
                  <a:lnTo>
                    <a:pt x="2252980" y="660018"/>
                  </a:lnTo>
                  <a:lnTo>
                    <a:pt x="2270760" y="700658"/>
                  </a:lnTo>
                  <a:lnTo>
                    <a:pt x="2287016" y="742061"/>
                  </a:lnTo>
                  <a:lnTo>
                    <a:pt x="2301366" y="784224"/>
                  </a:lnTo>
                  <a:lnTo>
                    <a:pt x="2313940" y="827151"/>
                  </a:lnTo>
                  <a:lnTo>
                    <a:pt x="2324735" y="870584"/>
                  </a:lnTo>
                  <a:lnTo>
                    <a:pt x="2333752" y="914780"/>
                  </a:lnTo>
                  <a:lnTo>
                    <a:pt x="2340737" y="959611"/>
                  </a:lnTo>
                  <a:lnTo>
                    <a:pt x="2345816" y="1004951"/>
                  </a:lnTo>
                  <a:lnTo>
                    <a:pt x="2348865" y="1050924"/>
                  </a:lnTo>
                  <a:lnTo>
                    <a:pt x="2349881" y="1097279"/>
                  </a:lnTo>
                  <a:lnTo>
                    <a:pt x="2348865" y="1143634"/>
                  </a:lnTo>
                  <a:lnTo>
                    <a:pt x="2345816" y="1189608"/>
                  </a:lnTo>
                  <a:lnTo>
                    <a:pt x="2340737" y="1234947"/>
                  </a:lnTo>
                  <a:lnTo>
                    <a:pt x="2333752" y="1279778"/>
                  </a:lnTo>
                  <a:lnTo>
                    <a:pt x="2324735" y="1323974"/>
                  </a:lnTo>
                  <a:lnTo>
                    <a:pt x="2313940" y="1367408"/>
                  </a:lnTo>
                  <a:lnTo>
                    <a:pt x="2301366" y="1410334"/>
                  </a:lnTo>
                  <a:lnTo>
                    <a:pt x="2287016" y="1452498"/>
                  </a:lnTo>
                  <a:lnTo>
                    <a:pt x="2270760" y="1493901"/>
                  </a:lnTo>
                  <a:lnTo>
                    <a:pt x="2252980" y="1534414"/>
                  </a:lnTo>
                  <a:lnTo>
                    <a:pt x="2233421" y="1574291"/>
                  </a:lnTo>
                  <a:lnTo>
                    <a:pt x="2212213" y="1613153"/>
                  </a:lnTo>
                  <a:lnTo>
                    <a:pt x="2189480" y="1651127"/>
                  </a:lnTo>
                  <a:lnTo>
                    <a:pt x="2165222" y="1688083"/>
                  </a:lnTo>
                  <a:lnTo>
                    <a:pt x="2139441" y="1724152"/>
                  </a:lnTo>
                  <a:lnTo>
                    <a:pt x="2112137" y="1759203"/>
                  </a:lnTo>
                  <a:lnTo>
                    <a:pt x="2083435" y="1793239"/>
                  </a:lnTo>
                  <a:lnTo>
                    <a:pt x="2053336" y="1826005"/>
                  </a:lnTo>
                  <a:lnTo>
                    <a:pt x="2021966" y="1857755"/>
                  </a:lnTo>
                  <a:lnTo>
                    <a:pt x="1989201" y="1888362"/>
                  </a:lnTo>
                  <a:lnTo>
                    <a:pt x="1955291" y="1917699"/>
                  </a:lnTo>
                  <a:lnTo>
                    <a:pt x="1920113" y="1945766"/>
                  </a:lnTo>
                  <a:lnTo>
                    <a:pt x="1883664" y="1972564"/>
                  </a:lnTo>
                  <a:lnTo>
                    <a:pt x="1846199" y="1997964"/>
                  </a:lnTo>
                  <a:lnTo>
                    <a:pt x="1807590" y="2022093"/>
                  </a:lnTo>
                  <a:lnTo>
                    <a:pt x="1767966" y="2044699"/>
                  </a:lnTo>
                  <a:lnTo>
                    <a:pt x="1727327" y="2066035"/>
                  </a:lnTo>
                  <a:lnTo>
                    <a:pt x="1685671" y="2085720"/>
                  </a:lnTo>
                  <a:lnTo>
                    <a:pt x="1643126" y="2104009"/>
                  </a:lnTo>
                  <a:lnTo>
                    <a:pt x="1599564" y="2120646"/>
                  </a:lnTo>
                  <a:lnTo>
                    <a:pt x="1555241" y="2135759"/>
                  </a:lnTo>
                  <a:lnTo>
                    <a:pt x="1510157" y="2149221"/>
                  </a:lnTo>
                  <a:lnTo>
                    <a:pt x="1464310" y="2161031"/>
                  </a:lnTo>
                  <a:lnTo>
                    <a:pt x="1417574" y="2171191"/>
                  </a:lnTo>
                  <a:lnTo>
                    <a:pt x="1370330" y="2179447"/>
                  </a:lnTo>
                  <a:lnTo>
                    <a:pt x="1322324" y="2186051"/>
                  </a:lnTo>
                  <a:lnTo>
                    <a:pt x="1273810" y="2190749"/>
                  </a:lnTo>
                  <a:lnTo>
                    <a:pt x="1224661" y="2193543"/>
                  </a:lnTo>
                  <a:lnTo>
                    <a:pt x="1174877" y="2194560"/>
                  </a:lnTo>
                  <a:lnTo>
                    <a:pt x="1125220" y="2193543"/>
                  </a:lnTo>
                  <a:lnTo>
                    <a:pt x="1076071" y="2190749"/>
                  </a:lnTo>
                  <a:lnTo>
                    <a:pt x="1027557" y="2186051"/>
                  </a:lnTo>
                  <a:lnTo>
                    <a:pt x="979551" y="2179447"/>
                  </a:lnTo>
                  <a:lnTo>
                    <a:pt x="932307" y="2171191"/>
                  </a:lnTo>
                  <a:lnTo>
                    <a:pt x="885571" y="2161031"/>
                  </a:lnTo>
                  <a:lnTo>
                    <a:pt x="839724" y="2149221"/>
                  </a:lnTo>
                  <a:lnTo>
                    <a:pt x="794638" y="2135759"/>
                  </a:lnTo>
                  <a:lnTo>
                    <a:pt x="750315" y="2120646"/>
                  </a:lnTo>
                  <a:lnTo>
                    <a:pt x="706755" y="2104009"/>
                  </a:lnTo>
                  <a:lnTo>
                    <a:pt x="664210" y="2085720"/>
                  </a:lnTo>
                  <a:lnTo>
                    <a:pt x="622553" y="2066035"/>
                  </a:lnTo>
                  <a:lnTo>
                    <a:pt x="581913" y="2044699"/>
                  </a:lnTo>
                  <a:lnTo>
                    <a:pt x="542289" y="2022093"/>
                  </a:lnTo>
                  <a:lnTo>
                    <a:pt x="503682" y="1997964"/>
                  </a:lnTo>
                  <a:lnTo>
                    <a:pt x="466216" y="1972564"/>
                  </a:lnTo>
                  <a:lnTo>
                    <a:pt x="429768" y="1945766"/>
                  </a:lnTo>
                  <a:lnTo>
                    <a:pt x="394588" y="1917699"/>
                  </a:lnTo>
                  <a:lnTo>
                    <a:pt x="360680" y="1888362"/>
                  </a:lnTo>
                  <a:lnTo>
                    <a:pt x="327913" y="1857755"/>
                  </a:lnTo>
                  <a:lnTo>
                    <a:pt x="296545" y="1826005"/>
                  </a:lnTo>
                  <a:lnTo>
                    <a:pt x="266446" y="1793239"/>
                  </a:lnTo>
                  <a:lnTo>
                    <a:pt x="237744" y="1759203"/>
                  </a:lnTo>
                  <a:lnTo>
                    <a:pt x="210438" y="1724152"/>
                  </a:lnTo>
                  <a:lnTo>
                    <a:pt x="184658" y="1688083"/>
                  </a:lnTo>
                  <a:lnTo>
                    <a:pt x="160400" y="1651127"/>
                  </a:lnTo>
                  <a:lnTo>
                    <a:pt x="137668" y="1613153"/>
                  </a:lnTo>
                  <a:lnTo>
                    <a:pt x="116459" y="1574291"/>
                  </a:lnTo>
                  <a:lnTo>
                    <a:pt x="96900" y="1534414"/>
                  </a:lnTo>
                  <a:lnTo>
                    <a:pt x="79121" y="1493901"/>
                  </a:lnTo>
                  <a:lnTo>
                    <a:pt x="62864" y="1452498"/>
                  </a:lnTo>
                  <a:lnTo>
                    <a:pt x="48513" y="1410334"/>
                  </a:lnTo>
                  <a:lnTo>
                    <a:pt x="35940" y="1367408"/>
                  </a:lnTo>
                  <a:lnTo>
                    <a:pt x="25146" y="1323974"/>
                  </a:lnTo>
                  <a:lnTo>
                    <a:pt x="16128" y="1279778"/>
                  </a:lnTo>
                  <a:lnTo>
                    <a:pt x="9144" y="1234947"/>
                  </a:lnTo>
                  <a:lnTo>
                    <a:pt x="4063" y="1189608"/>
                  </a:lnTo>
                  <a:lnTo>
                    <a:pt x="1015" y="1143634"/>
                  </a:lnTo>
                  <a:lnTo>
                    <a:pt x="0" y="109727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83529" y="3459607"/>
            <a:ext cx="9988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Large Language Model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7363" y="3356609"/>
            <a:ext cx="18319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Wikipedia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Common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crawl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 Light"/>
                <a:cs typeface="Calibri Light"/>
              </a:rPr>
              <a:t>Other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sources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7846" y="3607434"/>
            <a:ext cx="1162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Calibri Light"/>
                <a:cs typeface="Calibri Light"/>
              </a:rPr>
              <a:t>Text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output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4928" y="3776471"/>
            <a:ext cx="675640" cy="170815"/>
            <a:chOff x="3614928" y="3776471"/>
            <a:chExt cx="675640" cy="1708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8356" y="3776471"/>
              <a:ext cx="114427" cy="1706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14928" y="3833367"/>
              <a:ext cx="675640" cy="57150"/>
            </a:xfrm>
            <a:custGeom>
              <a:avLst/>
              <a:gdLst/>
              <a:ahLst/>
              <a:cxnLst/>
              <a:rect l="l" t="t" r="r" b="b"/>
              <a:pathLst>
                <a:path w="675639" h="57150">
                  <a:moveTo>
                    <a:pt x="503478" y="0"/>
                  </a:moveTo>
                  <a:lnTo>
                    <a:pt x="0" y="0"/>
                  </a:lnTo>
                  <a:lnTo>
                    <a:pt x="0" y="56896"/>
                  </a:lnTo>
                  <a:lnTo>
                    <a:pt x="503478" y="56896"/>
                  </a:lnTo>
                  <a:lnTo>
                    <a:pt x="503478" y="0"/>
                  </a:lnTo>
                  <a:close/>
                </a:path>
                <a:path w="675639" h="57150">
                  <a:moveTo>
                    <a:pt x="675132" y="28448"/>
                  </a:moveTo>
                  <a:lnTo>
                    <a:pt x="617855" y="0"/>
                  </a:lnTo>
                  <a:lnTo>
                    <a:pt x="532130" y="0"/>
                  </a:lnTo>
                  <a:lnTo>
                    <a:pt x="532130" y="56896"/>
                  </a:lnTo>
                  <a:lnTo>
                    <a:pt x="617855" y="56896"/>
                  </a:lnTo>
                  <a:lnTo>
                    <a:pt x="675132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362443" y="3723132"/>
            <a:ext cx="673735" cy="170815"/>
            <a:chOff x="7362443" y="3723132"/>
            <a:chExt cx="673735" cy="1708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4855" y="3723132"/>
              <a:ext cx="114173" cy="1706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362443" y="3780027"/>
              <a:ext cx="673735" cy="57150"/>
            </a:xfrm>
            <a:custGeom>
              <a:avLst/>
              <a:gdLst/>
              <a:ahLst/>
              <a:cxnLst/>
              <a:rect l="l" t="t" r="r" b="b"/>
              <a:pathLst>
                <a:path w="673734" h="57150">
                  <a:moveTo>
                    <a:pt x="502348" y="12"/>
                  </a:moveTo>
                  <a:lnTo>
                    <a:pt x="0" y="12"/>
                  </a:lnTo>
                  <a:lnTo>
                    <a:pt x="0" y="56896"/>
                  </a:lnTo>
                  <a:lnTo>
                    <a:pt x="502348" y="56896"/>
                  </a:lnTo>
                  <a:lnTo>
                    <a:pt x="502348" y="12"/>
                  </a:lnTo>
                  <a:close/>
                </a:path>
                <a:path w="673734" h="57150">
                  <a:moveTo>
                    <a:pt x="673608" y="28448"/>
                  </a:moveTo>
                  <a:lnTo>
                    <a:pt x="616585" y="0"/>
                  </a:lnTo>
                  <a:lnTo>
                    <a:pt x="530860" y="0"/>
                  </a:lnTo>
                  <a:lnTo>
                    <a:pt x="530860" y="56896"/>
                  </a:lnTo>
                  <a:lnTo>
                    <a:pt x="616585" y="56896"/>
                  </a:lnTo>
                  <a:lnTo>
                    <a:pt x="673608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8847" y="4218432"/>
            <a:ext cx="3288792" cy="17830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15350" y="5874816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Source: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informationisbeautiful.net Generative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AI +: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Education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https://www.youtube.com/@mit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070A-BE4C-CE03-2E77-4F448370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586E-4E48-A27B-5E6A-0F8E3170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3236696"/>
          </a:xfrm>
        </p:spPr>
        <p:txBody>
          <a:bodyPr/>
          <a:lstStyle/>
          <a:p>
            <a:r>
              <a:rPr lang="en-US" dirty="0"/>
              <a:t>Basic units of text/code LLM uses to process or generate language</a:t>
            </a:r>
          </a:p>
          <a:p>
            <a:r>
              <a:rPr lang="en-US" dirty="0"/>
              <a:t>Can be characters, words, sub-words, segments of text or code</a:t>
            </a:r>
          </a:p>
          <a:p>
            <a:r>
              <a:rPr lang="en-US" dirty="0"/>
              <a:t>Tokens generally = ~4 characters of text for common English</a:t>
            </a:r>
          </a:p>
          <a:p>
            <a:r>
              <a:rPr lang="en-US" dirty="0"/>
              <a:t>¾ of a word – 100 tokens ~= 75 words</a:t>
            </a:r>
          </a:p>
          <a:p>
            <a:r>
              <a:rPr lang="en-US" dirty="0"/>
              <a:t>GPT models process text using tokens</a:t>
            </a:r>
          </a:p>
          <a:p>
            <a:r>
              <a:rPr lang="en-US" dirty="0"/>
              <a:t>Common sequences of characters found in text</a:t>
            </a:r>
          </a:p>
          <a:p>
            <a:r>
              <a:rPr lang="en-US" dirty="0"/>
              <a:t>Understands the statistical relationships between these tokens</a:t>
            </a:r>
          </a:p>
          <a:p>
            <a:r>
              <a:rPr lang="en-US" dirty="0"/>
              <a:t>Used to predict next token in a sequence of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41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09AB-C4C7-CADA-9C3C-90789A1B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1" y="1580388"/>
            <a:ext cx="6163055" cy="4251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1819" y="3906011"/>
            <a:ext cx="3579876" cy="2191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1819" y="1591055"/>
            <a:ext cx="3657600" cy="21488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021" y="6097523"/>
            <a:ext cx="351917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5"/>
              </a:rPr>
              <a:t>https://platform.openai.com/tokenizer</a:t>
            </a:r>
            <a:endParaRPr lang="ar-JO" sz="1800" u="sng" spc="-25" dirty="0">
              <a:solidFill>
                <a:srgbClr val="0000FF"/>
              </a:solidFill>
              <a:uFill>
                <a:solidFill>
                  <a:srgbClr val="0461C1"/>
                </a:solidFill>
              </a:uFill>
              <a:latin typeface="Calibri Light"/>
              <a:cs typeface="Calibri Light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hlinkClick r:id="rId6"/>
              </a:rPr>
              <a:t>https://lunary.ai/openai-tokenizer</a:t>
            </a:r>
            <a:endParaRPr lang="ar-JO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94EFB8-80B6-FC07-5D53-6177D0D3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72539" y="1520952"/>
            <a:ext cx="10535920" cy="4581525"/>
            <a:chOff x="1272539" y="1520952"/>
            <a:chExt cx="10535920" cy="4581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539" y="1551432"/>
              <a:ext cx="8386572" cy="4550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9111" y="1520952"/>
              <a:ext cx="2148840" cy="18836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0473" y="6316471"/>
            <a:ext cx="37039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https://platform.openai.com/playground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5DD986E-E3EF-4231-EAFD-1463F5BE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4AE03D-F918-36B9-D872-3A5CAD4E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2551" y="1935480"/>
            <a:ext cx="10448925" cy="2987040"/>
            <a:chOff x="457200" y="1935479"/>
            <a:chExt cx="10448925" cy="298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935479"/>
              <a:ext cx="6400800" cy="2987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0" y="2362199"/>
              <a:ext cx="4047613" cy="21336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93139" y="5355793"/>
            <a:ext cx="54133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 Light"/>
                <a:cs typeface="Calibri Light"/>
              </a:rPr>
              <a:t>Source: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libri Light"/>
                <a:cs typeface="Calibri Light"/>
              </a:rPr>
              <a:t>Shanahan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M,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McDonell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K,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Reynolds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L.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Role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play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with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large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language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models. Nature.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Nov;623(7987):493-</a:t>
            </a:r>
            <a:r>
              <a:rPr sz="1400" dirty="0">
                <a:latin typeface="Calibri Light"/>
                <a:cs typeface="Calibri Light"/>
              </a:rPr>
              <a:t>498. doi: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10.1038/s41586-023-06647-</a:t>
            </a:r>
            <a:r>
              <a:rPr sz="1400" spc="-50" dirty="0">
                <a:latin typeface="Calibri Light"/>
                <a:cs typeface="Calibri Light"/>
              </a:rPr>
              <a:t>8 </a:t>
            </a:r>
            <a:r>
              <a:rPr sz="1400" dirty="0">
                <a:latin typeface="Calibri Light"/>
                <a:cs typeface="Calibri Light"/>
              </a:rPr>
              <a:t>Epub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Nov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8.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PMID: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37938776.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Tokens</a:t>
            </a:r>
            <a:r>
              <a:rPr spc="-225" dirty="0"/>
              <a:t> </a:t>
            </a:r>
            <a:r>
              <a:rPr dirty="0"/>
              <a:t>versus</a:t>
            </a:r>
            <a:r>
              <a:rPr spc="-210" dirty="0"/>
              <a:t> </a:t>
            </a:r>
            <a:r>
              <a:rPr spc="-10" dirty="0"/>
              <a:t>parameters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ED10F-C59D-1563-5FA9-9B96465D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 (LLM) context</a:t>
            </a:r>
          </a:p>
          <a:p>
            <a:r>
              <a:rPr lang="en-US" dirty="0"/>
              <a:t>Token is a basic unit of meaning e.g., word, punctuation mark</a:t>
            </a:r>
          </a:p>
          <a:p>
            <a:r>
              <a:rPr lang="en-US" dirty="0"/>
              <a:t>Parameters = numerical values that define model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Adjusted during training to optimize model's ability to generate relevant and coherent text</a:t>
            </a:r>
          </a:p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1" y="4408932"/>
            <a:ext cx="5772912" cy="18105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6188" y="6259779"/>
            <a:ext cx="4036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2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medium.com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https://medium.com/@hmohamedhussain2004/what-is-</a:t>
            </a:r>
            <a:r>
              <a:rPr sz="10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an-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llm-a0086882e585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6535" y="4408932"/>
            <a:ext cx="3802379" cy="1769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libri Light"/>
                <a:cs typeface="Calibri Light"/>
              </a:rPr>
              <a:t>Large</a:t>
            </a:r>
            <a:r>
              <a:rPr sz="1800" spc="-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language</a:t>
            </a:r>
            <a:r>
              <a:rPr sz="1800" spc="-8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model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95" dirty="0">
                <a:latin typeface="Calibri Light"/>
                <a:cs typeface="Calibri Light"/>
              </a:rPr>
              <a:t>Takes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input and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produces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token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as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output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26518CF-3A5E-6011-877D-3E5175B4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tokens important?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36E235-40BE-12C9-43BE-25F3FF27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Context</a:t>
            </a:r>
            <a:r>
              <a:rPr lang="en-US" sz="2000" spc="-11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window</a:t>
            </a:r>
            <a:r>
              <a:rPr lang="en-US" sz="2000" spc="-114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8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large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language</a:t>
            </a:r>
            <a:r>
              <a:rPr lang="en-US" sz="2000" spc="-13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models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10" dirty="0">
                <a:latin typeface="Calibri Light"/>
                <a:cs typeface="Calibri Light"/>
              </a:rPr>
              <a:t>Length</a:t>
            </a:r>
            <a:r>
              <a:rPr lang="en-US" sz="2000" spc="-12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9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text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model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can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process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respond</a:t>
            </a:r>
            <a:r>
              <a:rPr lang="en-US" sz="2000" spc="-8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to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given</a:t>
            </a:r>
            <a:r>
              <a:rPr lang="en-US" sz="2000" spc="-5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instance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Constraints</a:t>
            </a:r>
            <a:r>
              <a:rPr lang="en-US" sz="2000" spc="-13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length</a:t>
            </a:r>
            <a:r>
              <a:rPr lang="en-US" sz="2000" spc="-7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65" dirty="0">
                <a:latin typeface="Calibri Light"/>
                <a:cs typeface="Calibri Light"/>
              </a:rPr>
              <a:t> </a:t>
            </a:r>
            <a:r>
              <a:rPr lang="en-US" sz="2000" spc="-20" dirty="0">
                <a:latin typeface="Calibri Light"/>
                <a:cs typeface="Calibri Light"/>
              </a:rPr>
              <a:t>prompt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7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response</a:t>
            </a:r>
            <a:endParaRPr lang="en-US" sz="2000" dirty="0">
              <a:latin typeface="Calibri Light"/>
              <a:cs typeface="Calibri Light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194560" y="4093464"/>
            <a:ext cx="1645920" cy="646430"/>
          </a:xfrm>
          <a:custGeom>
            <a:avLst/>
            <a:gdLst/>
            <a:ahLst/>
            <a:cxnLst/>
            <a:rect l="l" t="t" r="r" b="b"/>
            <a:pathLst>
              <a:path w="1645920" h="646429">
                <a:moveTo>
                  <a:pt x="0" y="645922"/>
                </a:moveTo>
                <a:lnTo>
                  <a:pt x="1645919" y="645922"/>
                </a:lnTo>
                <a:lnTo>
                  <a:pt x="1645919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3315" y="4093464"/>
            <a:ext cx="4410710" cy="646430"/>
          </a:xfrm>
          <a:custGeom>
            <a:avLst/>
            <a:gdLst/>
            <a:ahLst/>
            <a:cxnLst/>
            <a:rect l="l" t="t" r="r" b="b"/>
            <a:pathLst>
              <a:path w="4410709" h="646429">
                <a:moveTo>
                  <a:pt x="0" y="645922"/>
                </a:moveTo>
                <a:lnTo>
                  <a:pt x="4410201" y="645922"/>
                </a:lnTo>
                <a:lnTo>
                  <a:pt x="4410201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4560" y="5128259"/>
            <a:ext cx="6649084" cy="565150"/>
          </a:xfrm>
          <a:custGeom>
            <a:avLst/>
            <a:gdLst/>
            <a:ahLst/>
            <a:cxnLst/>
            <a:rect l="l" t="t" r="r" b="b"/>
            <a:pathLst>
              <a:path w="6649084" h="565150">
                <a:moveTo>
                  <a:pt x="6648704" y="0"/>
                </a:moveTo>
                <a:lnTo>
                  <a:pt x="6647053" y="75056"/>
                </a:lnTo>
                <a:lnTo>
                  <a:pt x="6642227" y="142620"/>
                </a:lnTo>
                <a:lnTo>
                  <a:pt x="6634861" y="199770"/>
                </a:lnTo>
                <a:lnTo>
                  <a:pt x="6625336" y="243966"/>
                </a:lnTo>
                <a:lnTo>
                  <a:pt x="6601586" y="282447"/>
                </a:lnTo>
                <a:lnTo>
                  <a:pt x="3371468" y="282447"/>
                </a:lnTo>
                <a:lnTo>
                  <a:pt x="3358895" y="292607"/>
                </a:lnTo>
                <a:lnTo>
                  <a:pt x="3338194" y="365251"/>
                </a:lnTo>
                <a:lnTo>
                  <a:pt x="3330829" y="422401"/>
                </a:lnTo>
                <a:lnTo>
                  <a:pt x="3326003" y="489940"/>
                </a:lnTo>
                <a:lnTo>
                  <a:pt x="3324352" y="565022"/>
                </a:lnTo>
                <a:lnTo>
                  <a:pt x="3322701" y="489940"/>
                </a:lnTo>
                <a:lnTo>
                  <a:pt x="3317875" y="422401"/>
                </a:lnTo>
                <a:lnTo>
                  <a:pt x="3310509" y="365251"/>
                </a:lnTo>
                <a:lnTo>
                  <a:pt x="3300984" y="321055"/>
                </a:lnTo>
                <a:lnTo>
                  <a:pt x="3277235" y="282447"/>
                </a:lnTo>
                <a:lnTo>
                  <a:pt x="47116" y="282447"/>
                </a:lnTo>
                <a:lnTo>
                  <a:pt x="34543" y="272414"/>
                </a:lnTo>
                <a:lnTo>
                  <a:pt x="23367" y="243966"/>
                </a:lnTo>
                <a:lnTo>
                  <a:pt x="13842" y="199770"/>
                </a:lnTo>
                <a:lnTo>
                  <a:pt x="6476" y="142620"/>
                </a:lnTo>
                <a:lnTo>
                  <a:pt x="1650" y="75056"/>
                </a:lnTo>
                <a:lnTo>
                  <a:pt x="0" y="0"/>
                </a:lnTo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6398" y="3518153"/>
            <a:ext cx="5846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4830" algn="l"/>
              </a:tabLst>
            </a:pPr>
            <a:r>
              <a:rPr sz="2000" spc="-25" dirty="0">
                <a:latin typeface="Calibri Light"/>
                <a:cs typeface="Calibri Light"/>
              </a:rPr>
              <a:t>Prompt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(tokens)</a:t>
            </a:r>
            <a:r>
              <a:rPr sz="2000" dirty="0">
                <a:latin typeface="Calibri Light"/>
                <a:cs typeface="Calibri Light"/>
              </a:rPr>
              <a:t>	</a:t>
            </a:r>
            <a:r>
              <a:rPr sz="3000" spc="-30" baseline="1388" dirty="0">
                <a:latin typeface="Calibri Light"/>
                <a:cs typeface="Calibri Light"/>
              </a:rPr>
              <a:t>Response </a:t>
            </a:r>
            <a:r>
              <a:rPr sz="3000" spc="-15" baseline="1388" dirty="0">
                <a:latin typeface="Calibri Light"/>
                <a:cs typeface="Calibri Light"/>
              </a:rPr>
              <a:t>(sampled</a:t>
            </a:r>
            <a:r>
              <a:rPr sz="3000" spc="-60" baseline="1388" dirty="0">
                <a:latin typeface="Calibri Light"/>
                <a:cs typeface="Calibri Light"/>
              </a:rPr>
              <a:t> </a:t>
            </a:r>
            <a:r>
              <a:rPr sz="3000" spc="-15" baseline="1388" dirty="0">
                <a:latin typeface="Calibri Light"/>
                <a:cs typeface="Calibri Light"/>
              </a:rPr>
              <a:t>tokens)</a:t>
            </a:r>
            <a:endParaRPr sz="3000" baseline="1388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735" y="5761431"/>
            <a:ext cx="774001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 Light"/>
                <a:cs typeface="Calibri Light"/>
              </a:rPr>
              <a:t>Context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window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0" dirty="0">
                <a:latin typeface="Calibri Light"/>
                <a:cs typeface="Calibri Light"/>
              </a:rPr>
              <a:t>ChatGPT-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currently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has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cap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related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message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frequency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–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128,000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0888" y="3715511"/>
            <a:ext cx="2382520" cy="17132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1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8000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32000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6000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24000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5891" y="5562600"/>
            <a:ext cx="2327008" cy="7010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00209" y="6600545"/>
            <a:ext cx="27019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  <a:hlinkClick r:id="rId3"/>
              </a:rPr>
              <a:t>https://platform.openai.com/docs/models/gpt-4-and-gpt-4-turbo</a:t>
            </a:r>
            <a:endParaRPr sz="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dirty="0"/>
              <a:t>Cost</a:t>
            </a:r>
            <a:r>
              <a:rPr spc="-5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based</a:t>
            </a:r>
            <a:r>
              <a:rPr spc="-100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tokens</a:t>
            </a:r>
            <a:r>
              <a:rPr spc="-75" dirty="0"/>
              <a:t> </a:t>
            </a:r>
            <a:r>
              <a:rPr spc="-20" dirty="0"/>
              <a:t>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AC503C-3221-5C95-8FDA-735E0F06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97458" y="6078728"/>
            <a:ext cx="5228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https://help.openai.com/en/articles/7127956-how-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much-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does-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gpt-</a:t>
            </a:r>
            <a:r>
              <a:rPr sz="14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4-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cost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4181" y="6078728"/>
            <a:ext cx="3453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https://invertedstone.com/tools/openai-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pricing/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0" y="1905000"/>
            <a:ext cx="2831592" cy="3794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4195" y="1574025"/>
            <a:ext cx="4655843" cy="427245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5606" y="31030"/>
            <a:ext cx="10515600" cy="687238"/>
          </a:xfrm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Gemini</a:t>
            </a:r>
            <a:r>
              <a:rPr sz="2400" spc="-120" dirty="0"/>
              <a:t> </a:t>
            </a:r>
            <a:r>
              <a:rPr sz="2400" dirty="0"/>
              <a:t>1.5</a:t>
            </a:r>
            <a:r>
              <a:rPr sz="2400" spc="-145" dirty="0"/>
              <a:t> </a:t>
            </a:r>
            <a:r>
              <a:rPr sz="2400" dirty="0"/>
              <a:t>-</a:t>
            </a:r>
            <a:r>
              <a:rPr sz="2400" spc="-125" dirty="0"/>
              <a:t> </a:t>
            </a:r>
            <a:r>
              <a:rPr sz="2400" dirty="0"/>
              <a:t>1</a:t>
            </a:r>
            <a:r>
              <a:rPr sz="2400" spc="-135" dirty="0"/>
              <a:t> </a:t>
            </a:r>
            <a:r>
              <a:rPr sz="2400" dirty="0"/>
              <a:t>million</a:t>
            </a:r>
            <a:r>
              <a:rPr sz="2400" spc="-135" dirty="0"/>
              <a:t> </a:t>
            </a:r>
            <a:r>
              <a:rPr sz="2400" dirty="0"/>
              <a:t>multimodal</a:t>
            </a:r>
            <a:r>
              <a:rPr sz="2400" spc="-95" dirty="0"/>
              <a:t> </a:t>
            </a:r>
            <a:r>
              <a:rPr sz="2400" spc="-10" dirty="0"/>
              <a:t>tokens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883" y="1371600"/>
            <a:ext cx="6911339" cy="4389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6065621"/>
            <a:ext cx="73158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https://blog.google/technology/ai/google-gemini-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next-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generation-model-february-2024/#architecture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8664" y="1363980"/>
            <a:ext cx="4175760" cy="23454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9629" y="3824427"/>
            <a:ext cx="406781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Complex</a:t>
            </a:r>
            <a:r>
              <a:rPr sz="1200" spc="-5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reasoning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vast</a:t>
            </a:r>
            <a:r>
              <a:rPr sz="12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2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of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1F2023"/>
                </a:solidFill>
                <a:latin typeface="Calibri Light"/>
                <a:cs typeface="Calibri Light"/>
              </a:rPr>
              <a:t>information</a:t>
            </a:r>
            <a:endParaRPr sz="1200" dirty="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1.5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seamlessly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analyze,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classify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summarize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large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of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content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within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prompt.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For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example,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when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402-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page</a:t>
            </a:r>
            <a:endParaRPr sz="11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transcripts</a:t>
            </a:r>
            <a:r>
              <a:rPr sz="1100" spc="-5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from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Apollo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11’s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mission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moon, it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reason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endParaRPr sz="1100" dirty="0">
              <a:latin typeface="Calibri Light"/>
              <a:cs typeface="Calibri Light"/>
            </a:endParaRPr>
          </a:p>
          <a:p>
            <a:pPr marL="4445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conversations,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events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details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found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across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document.</a:t>
            </a:r>
            <a:endParaRPr sz="11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93CD-C391-4EAF-6CE9-1681B88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History of Neural Networks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58265-11F2-A1C4-4B69-5B0879A3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642" y="4278551"/>
            <a:ext cx="5457822" cy="2310848"/>
          </a:xfrm>
          <a:prstGeom prst="rect">
            <a:avLst/>
          </a:prstGeom>
        </p:spPr>
      </p:pic>
      <p:pic>
        <p:nvPicPr>
          <p:cNvPr id="8" name="Picture 7" descr="The Evolution of modern AI tools. AI has always been the holy ...">
            <a:extLst>
              <a:ext uri="{FF2B5EF4-FFF2-40B4-BE49-F238E27FC236}">
                <a16:creationId xmlns:a16="http://schemas.microsoft.com/office/drawing/2014/main" id="{65B880D8-B2C2-289B-CDB4-69729A3E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094" y="1537081"/>
            <a:ext cx="4040700" cy="2590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7C33A-06F8-82BE-D9AE-CC3F065F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6283" y="4460109"/>
            <a:ext cx="3628075" cy="19477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66DD-AB05-8106-96C7-0F5D951C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5188"/>
            <a:ext cx="7092882" cy="20906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/>
              <a:t>In 1943, researchers Warren </a:t>
            </a:r>
            <a:r>
              <a:rPr lang="en-US" sz="1800" dirty="0" err="1"/>
              <a:t>McCullock</a:t>
            </a:r>
            <a:r>
              <a:rPr lang="en-US" sz="1800" dirty="0"/>
              <a:t> and  published their first concept of simplified brain cell.</a:t>
            </a:r>
          </a:p>
          <a:p>
            <a:r>
              <a:rPr lang="en-US" sz="1800" dirty="0"/>
              <a:t>This was called McCullock-Pitts (MCP) neuron. </a:t>
            </a:r>
          </a:p>
          <a:p>
            <a:r>
              <a:rPr lang="en-US" sz="1800" dirty="0"/>
              <a:t>They described such a nerve cell as a simple logic gate with binary outputs.</a:t>
            </a:r>
          </a:p>
          <a:p>
            <a:r>
              <a:rPr lang="en-US" sz="1800" dirty="0"/>
              <a:t>Multiple signals arrive at the dendrites and are then integrated into the cell body, and, if the accumulated signal exceeds a certain threshold, an output signal is generated that will be passed on by the axon.</a:t>
            </a:r>
          </a:p>
        </p:txBody>
      </p:sp>
    </p:spTree>
    <p:extLst>
      <p:ext uri="{BB962C8B-B14F-4D97-AF65-F5344CB8AC3E}">
        <p14:creationId xmlns:p14="http://schemas.microsoft.com/office/powerpoint/2010/main" val="318460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34CB-8EB6-22FA-6669-06785C69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Perceptron: Building Block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A2BE-2162-FDC2-BA16-DED29B3D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3476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1953, inspired by </a:t>
            </a:r>
            <a:r>
              <a:rPr lang="en-US" sz="2000" dirty="0" err="1"/>
              <a:t>McCullock</a:t>
            </a:r>
            <a:r>
              <a:rPr lang="en-US" dirty="0"/>
              <a:t> work, Frank Rosenblatt invented the Perceptron.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The Perceptron is the simplest form of a neural network</a:t>
            </a:r>
          </a:p>
          <a:p>
            <a:r>
              <a:rPr lang="en-US" dirty="0"/>
              <a:t>Binary classifier: separates data into two categories</a:t>
            </a:r>
          </a:p>
          <a:p>
            <a:r>
              <a:rPr lang="en-US" dirty="0"/>
              <a:t>Models a single neuron with multiple inputs and one output</a:t>
            </a:r>
          </a:p>
        </p:txBody>
      </p:sp>
      <p:pic>
        <p:nvPicPr>
          <p:cNvPr id="5122" name="Picture 2" descr="Frank Rosenblatt with a Mark I Perceptron computer in 1960 :  r/interestingasfuck">
            <a:extLst>
              <a:ext uri="{FF2B5EF4-FFF2-40B4-BE49-F238E27FC236}">
                <a16:creationId xmlns:a16="http://schemas.microsoft.com/office/drawing/2014/main" id="{267A7B75-3A1F-B9A9-C22E-582C6A18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51" y="1702830"/>
            <a:ext cx="3567449" cy="44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65890-2B78-E42F-6218-AC5EDEE5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6" y="4096137"/>
            <a:ext cx="6007443" cy="19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245B-67C7-DBAB-A609-FC08FD7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F7C9-290B-513C-3721-5F09888B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95720" cy="4991039"/>
          </a:xfrm>
        </p:spPr>
        <p:txBody>
          <a:bodyPr>
            <a:normAutofit/>
          </a:bodyPr>
          <a:lstStyle/>
          <a:p>
            <a:r>
              <a:rPr lang="en-US" dirty="0"/>
              <a:t>Inputs: x₁, x₂, ..., xₙ</a:t>
            </a:r>
          </a:p>
          <a:p>
            <a:r>
              <a:rPr lang="en-US" dirty="0"/>
              <a:t>Weights: w₁, w₂, ..., wₙ</a:t>
            </a:r>
          </a:p>
          <a:p>
            <a:r>
              <a:rPr lang="en-US" dirty="0"/>
              <a:t>Bias: b</a:t>
            </a:r>
          </a:p>
          <a:p>
            <a:r>
              <a:rPr lang="en-US" dirty="0"/>
              <a:t>Activation function: Step function</a:t>
            </a:r>
          </a:p>
          <a:p>
            <a:r>
              <a:rPr lang="en-US" dirty="0"/>
              <a:t>Output: 1 if weighted sum &gt; threshold, 0 otherwise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Perceptron Definition | DeepAI">
            <a:extLst>
              <a:ext uri="{FF2B5EF4-FFF2-40B4-BE49-F238E27FC236}">
                <a16:creationId xmlns:a16="http://schemas.microsoft.com/office/drawing/2014/main" id="{E8CC20D3-D6B9-866E-4FB1-2604A27C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66A0-2FFC-C9D2-9ECC-81E4D920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 Perceptron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E9F-4F55-6F60-2BE0-1538E80C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5786120" cy="499103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Multiply each input by its corresponding weight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Sum all weighted inputs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Add the bias term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Apply the activation function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Output the result</a:t>
            </a:r>
          </a:p>
          <a:p>
            <a:pPr>
              <a:buNone/>
            </a:pPr>
            <a:r>
              <a:rPr lang="en-US" sz="2000" dirty="0"/>
              <a:t>Mathematically: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z =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... + </a:t>
            </a:r>
            <a:r>
              <a:rPr lang="en-US" sz="2000" dirty="0" err="1"/>
              <a:t>wₙx</a:t>
            </a:r>
            <a:r>
              <a:rPr lang="en-US" sz="2000" dirty="0"/>
              <a:t>ₙ +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output = activation(z)</a:t>
            </a:r>
          </a:p>
          <a:p>
            <a:endParaRPr lang="en-US" sz="2000" dirty="0"/>
          </a:p>
        </p:txBody>
      </p:sp>
      <p:pic>
        <p:nvPicPr>
          <p:cNvPr id="4" name="Picture 2" descr="Perceptron Definition | DeepAI">
            <a:extLst>
              <a:ext uri="{FF2B5EF4-FFF2-40B4-BE49-F238E27FC236}">
                <a16:creationId xmlns:a16="http://schemas.microsoft.com/office/drawing/2014/main" id="{C20DFB07-6022-BBE9-7E17-9F23CC27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8373-FCC8-DFC6-3A31-5C5263E4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6288-45CF-440D-E6C9-0E88F801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FDAC-D98D-0415-BB9A-6EEF0B69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Function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1 if z ≥ 0, 0 if z &lt;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original </a:t>
            </a:r>
            <a:r>
              <a:rPr lang="en-US" dirty="0" err="1"/>
              <a:t>perceptrons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differentiable at 0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8300A7-200A-87B1-399A-B687F074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3" y="1787868"/>
            <a:ext cx="3821684" cy="212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8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8530</TotalTime>
  <Words>4921</Words>
  <Application>Microsoft Office PowerPoint</Application>
  <PresentationFormat>Widescreen</PresentationFormat>
  <Paragraphs>577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MT</vt:lpstr>
      <vt:lpstr>Calibri</vt:lpstr>
      <vt:lpstr>Calibri (Body)</vt:lpstr>
      <vt:lpstr>Calibri Light</vt:lpstr>
      <vt:lpstr>Consolas</vt:lpstr>
      <vt:lpstr>Courier New</vt:lpstr>
      <vt:lpstr>Times New Roman</vt:lpstr>
      <vt:lpstr>Office Theme</vt:lpstr>
      <vt:lpstr>307307 Part 2 – Introduction to Large Language Models</vt:lpstr>
      <vt:lpstr>Preface</vt:lpstr>
      <vt:lpstr>Introduction to Neural Networks</vt:lpstr>
      <vt:lpstr>Outcomes</vt:lpstr>
      <vt:lpstr>History of Neural Networks</vt:lpstr>
      <vt:lpstr>The Perceptron: Building Block of Neural Networks</vt:lpstr>
      <vt:lpstr>The Perceptron</vt:lpstr>
      <vt:lpstr>How a Perceptron Works</vt:lpstr>
      <vt:lpstr>Perceptron Activation Function</vt:lpstr>
      <vt:lpstr>Perceptron Learning Rule</vt:lpstr>
      <vt:lpstr>Step-by-Step Hand Calculation for AND Gate</vt:lpstr>
      <vt:lpstr>Step-by-Step Hand Calculation for AND Gate</vt:lpstr>
      <vt:lpstr>Step-by-Step Hand Calculation for AND Gate</vt:lpstr>
      <vt:lpstr>Second Iteration</vt:lpstr>
      <vt:lpstr>Python Implementation Perceptron from Scratch</vt:lpstr>
      <vt:lpstr>We can use Python and Sklearn to implement the steps above quickly</vt:lpstr>
      <vt:lpstr>Decision Boundary</vt:lpstr>
      <vt:lpstr>Limitations of Simple Perceptron</vt:lpstr>
      <vt:lpstr>Introduction to Neural Networks</vt:lpstr>
      <vt:lpstr>The Multi-Layer Percecptron (MLP)</vt:lpstr>
      <vt:lpstr>Structure of an MLP</vt:lpstr>
      <vt:lpstr>Mathematics</vt:lpstr>
      <vt:lpstr>How Neural Networks Learn</vt:lpstr>
      <vt:lpstr>Introduction to Word Embeddings</vt:lpstr>
      <vt:lpstr>Introduction to Word Embeddings</vt:lpstr>
      <vt:lpstr>The Evolution of Word Representations</vt:lpstr>
      <vt:lpstr>The Evolution of Word Representations</vt:lpstr>
      <vt:lpstr>Word Similarities</vt:lpstr>
      <vt:lpstr>Word2Vec (Mikolov et al., 2013)</vt:lpstr>
      <vt:lpstr>Real Embeddings</vt:lpstr>
      <vt:lpstr>PowerPoint Presentation</vt:lpstr>
      <vt:lpstr>Practical Implementation: Word2Vec in Python</vt:lpstr>
      <vt:lpstr>Practical Implementation: GloVe in Python</vt:lpstr>
      <vt:lpstr>Practical Implementation: BERT in Python</vt:lpstr>
      <vt:lpstr>GenAI and Large Language Models</vt:lpstr>
      <vt:lpstr>Overview</vt:lpstr>
      <vt:lpstr>Generative AI (GenAI)</vt:lpstr>
      <vt:lpstr>Large language models</vt:lpstr>
      <vt:lpstr>Large language models</vt:lpstr>
      <vt:lpstr>Large language models (LLM)</vt:lpstr>
      <vt:lpstr>Large language models training</vt:lpstr>
      <vt:lpstr>Tokens</vt:lpstr>
      <vt:lpstr>Tokens</vt:lpstr>
      <vt:lpstr>Tokens</vt:lpstr>
      <vt:lpstr>Tokens and structure</vt:lpstr>
      <vt:lpstr>Tokens versus parameters</vt:lpstr>
      <vt:lpstr>Why are tokens important?</vt:lpstr>
      <vt:lpstr>Cost is based on tokens used</vt:lpstr>
      <vt:lpstr>Gemini 1.5 - 1 million multimodal tokens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1345</cp:revision>
  <dcterms:created xsi:type="dcterms:W3CDTF">2023-03-26T11:17:23Z</dcterms:created>
  <dcterms:modified xsi:type="dcterms:W3CDTF">2025-04-20T04:08:51Z</dcterms:modified>
</cp:coreProperties>
</file>