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2.jpg" ContentType="image/jpg"/>
  <Override PartName="/ppt/media/image33.jpg" ContentType="image/jpg"/>
  <Override PartName="/ppt/media/image36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55" r:id="rId2"/>
    <p:sldId id="588" r:id="rId3"/>
    <p:sldId id="535" r:id="rId4"/>
    <p:sldId id="559" r:id="rId5"/>
    <p:sldId id="576" r:id="rId6"/>
    <p:sldId id="561" r:id="rId7"/>
    <p:sldId id="562" r:id="rId8"/>
    <p:sldId id="563" r:id="rId9"/>
    <p:sldId id="564" r:id="rId10"/>
    <p:sldId id="565" r:id="rId11"/>
    <p:sldId id="568" r:id="rId12"/>
    <p:sldId id="569" r:id="rId13"/>
    <p:sldId id="570" r:id="rId14"/>
    <p:sldId id="571" r:id="rId15"/>
    <p:sldId id="566" r:id="rId16"/>
    <p:sldId id="572" r:id="rId17"/>
    <p:sldId id="567" r:id="rId18"/>
    <p:sldId id="575" r:id="rId19"/>
    <p:sldId id="589" r:id="rId20"/>
    <p:sldId id="538" r:id="rId21"/>
    <p:sldId id="539" r:id="rId22"/>
    <p:sldId id="590" r:id="rId23"/>
    <p:sldId id="531" r:id="rId24"/>
    <p:sldId id="516" r:id="rId25"/>
    <p:sldId id="517" r:id="rId26"/>
    <p:sldId id="518" r:id="rId27"/>
    <p:sldId id="533" r:id="rId28"/>
    <p:sldId id="519" r:id="rId29"/>
    <p:sldId id="534" r:id="rId30"/>
    <p:sldId id="520" r:id="rId31"/>
    <p:sldId id="521" r:id="rId32"/>
    <p:sldId id="522" r:id="rId33"/>
    <p:sldId id="523" r:id="rId34"/>
    <p:sldId id="577" r:id="rId35"/>
    <p:sldId id="257" r:id="rId36"/>
    <p:sldId id="259" r:id="rId37"/>
    <p:sldId id="578" r:id="rId38"/>
    <p:sldId id="579" r:id="rId39"/>
    <p:sldId id="580" r:id="rId40"/>
    <p:sldId id="263" r:id="rId41"/>
    <p:sldId id="581" r:id="rId42"/>
    <p:sldId id="265" r:id="rId43"/>
    <p:sldId id="266" r:id="rId44"/>
    <p:sldId id="267" r:id="rId45"/>
    <p:sldId id="268" r:id="rId46"/>
    <p:sldId id="269" r:id="rId47"/>
    <p:sldId id="270" r:id="rId48"/>
    <p:sldId id="271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45173-9704-44B4-82F5-EF2938BAEEFE}" v="124" dt="2025-04-20T05:17:27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047E1049-E75F-4C78-9C34-7E3C772A0EAF}" dt="2025-04-03T03:46:21.702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  <pc:spChg chg="mod">
          <ac:chgData name="Mohammed Fasha" userId="cc64f42d-a1a6-4f08-b97b-0c37f877119f" providerId="ADAL" clId="{047E1049-E75F-4C78-9C34-7E3C772A0EAF}" dt="2025-04-04T05:41:13.343" v="562" actId="20577"/>
          <ac:spMkLst>
            <pc:docMk/>
            <pc:sldMk cId="3262667370" sldId="516"/>
            <ac:spMk id="3" creationId="{B1CD1ADE-0294-A1FB-F5E9-1676C5183664}"/>
          </ac:spMkLst>
        </pc:spChg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  <pc:spChg chg="mod">
          <ac:chgData name="Mohammed Fasha" userId="cc64f42d-a1a6-4f08-b97b-0c37f877119f" providerId="ADAL" clId="{047E1049-E75F-4C78-9C34-7E3C772A0EAF}" dt="2025-04-04T05:41:57.478" v="563" actId="14100"/>
          <ac:spMkLst>
            <pc:docMk/>
            <pc:sldMk cId="2606490903" sldId="520"/>
            <ac:spMk id="3" creationId="{F03A864D-27D6-2882-82A2-FC76937F57AC}"/>
          </ac:spMkLst>
        </pc:spChg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  <pc:spChg chg="add mod ord">
          <ac:chgData name="Mohammed Fasha" userId="cc64f42d-a1a6-4f08-b97b-0c37f877119f" providerId="ADAL" clId="{047E1049-E75F-4C78-9C34-7E3C772A0EAF}" dt="2025-04-04T05:39:26.907" v="486" actId="27636"/>
          <ac:spMkLst>
            <pc:docMk/>
            <pc:sldMk cId="1399919989" sldId="531"/>
            <ac:spMk id="4" creationId="{2A496A37-F7D5-B10D-31C7-3951DA3E2BE3}"/>
          </ac:spMkLst>
        </pc:spChg>
        <pc:spChg chg="add mod ord">
          <ac:chgData name="Mohammed Fasha" userId="cc64f42d-a1a6-4f08-b97b-0c37f877119f" providerId="ADAL" clId="{047E1049-E75F-4C78-9C34-7E3C772A0EAF}" dt="2025-04-04T05:39:12.701" v="450" actId="700"/>
          <ac:spMkLst>
            <pc:docMk/>
            <pc:sldMk cId="1399919989" sldId="531"/>
            <ac:spMk id="5" creationId="{E9043F5F-4F91-DBEC-9FFA-4C7ABFBD2D1D}"/>
          </ac:spMkLst>
        </pc:spChg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  <pc:spChg chg="mod">
          <ac:chgData name="Mohammed Fasha" userId="cc64f42d-a1a6-4f08-b97b-0c37f877119f" providerId="ADAL" clId="{047E1049-E75F-4C78-9C34-7E3C772A0EAF}" dt="2025-04-04T06:12:27.552" v="617" actId="20577"/>
          <ac:spMkLst>
            <pc:docMk/>
            <pc:sldMk cId="3766250200" sldId="533"/>
            <ac:spMk id="2" creationId="{31B68434-2582-A79E-C7F4-AFD0F25F229E}"/>
          </ac:spMkLst>
        </pc:spChg>
        <pc:spChg chg="mod">
          <ac:chgData name="Mohammed Fasha" userId="cc64f42d-a1a6-4f08-b97b-0c37f877119f" providerId="ADAL" clId="{047E1049-E75F-4C78-9C34-7E3C772A0EAF}" dt="2025-04-04T06:21:55.508" v="707" actId="404"/>
          <ac:spMkLst>
            <pc:docMk/>
            <pc:sldMk cId="3766250200" sldId="533"/>
            <ac:spMk id="3" creationId="{6550BFB1-3BB2-F860-4F7F-86C77D5819E8}"/>
          </ac:spMkLst>
        </pc:spChg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  <pc:spChg chg="mod">
          <ac:chgData name="Mohammed Fasha" userId="cc64f42d-a1a6-4f08-b97b-0c37f877119f" providerId="ADAL" clId="{047E1049-E75F-4C78-9C34-7E3C772A0EAF}" dt="2025-04-04T06:12:43.353" v="623" actId="20577"/>
          <ac:spMkLst>
            <pc:docMk/>
            <pc:sldMk cId="3046292118" sldId="534"/>
            <ac:spMk id="2" creationId="{21450F6B-60F3-7BC5-E21B-CAD21EB6B825}"/>
          </ac:spMkLst>
        </pc:spChg>
        <pc:spChg chg="mod">
          <ac:chgData name="Mohammed Fasha" userId="cc64f42d-a1a6-4f08-b97b-0c37f877119f" providerId="ADAL" clId="{047E1049-E75F-4C78-9C34-7E3C772A0EAF}" dt="2025-04-04T06:17:13.695" v="649" actId="207"/>
          <ac:spMkLst>
            <pc:docMk/>
            <pc:sldMk cId="3046292118" sldId="534"/>
            <ac:spMk id="3" creationId="{9A950C36-7C62-5D0C-E4B7-84FDE06FE9E9}"/>
          </ac:spMkLst>
        </pc:spChg>
        <pc:spChg chg="add mod">
          <ac:chgData name="Mohammed Fasha" userId="cc64f42d-a1a6-4f08-b97b-0c37f877119f" providerId="ADAL" clId="{047E1049-E75F-4C78-9C34-7E3C772A0EAF}" dt="2025-04-04T06:13:37.220" v="631" actId="1076"/>
          <ac:spMkLst>
            <pc:docMk/>
            <pc:sldMk cId="3046292118" sldId="534"/>
            <ac:spMk id="4" creationId="{65E97D63-7668-ABC4-85DB-95D6408DEE48}"/>
          </ac:spMkLst>
        </pc:spChg>
        <pc:spChg chg="add mod">
          <ac:chgData name="Mohammed Fasha" userId="cc64f42d-a1a6-4f08-b97b-0c37f877119f" providerId="ADAL" clId="{047E1049-E75F-4C78-9C34-7E3C772A0EAF}" dt="2025-04-04T06:17:16.415" v="650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  <pc:spChg chg="add mod ord">
          <ac:chgData name="Mohammed Fasha" userId="cc64f42d-a1a6-4f08-b97b-0c37f877119f" providerId="ADAL" clId="{047E1049-E75F-4C78-9C34-7E3C772A0EAF}" dt="2025-04-06T04:41:36.230" v="709" actId="700"/>
          <ac:spMkLst>
            <pc:docMk/>
            <pc:sldMk cId="2050784581" sldId="535"/>
            <ac:spMk id="2" creationId="{9AC755F2-9404-F12A-FA8F-0795319AD030}"/>
          </ac:spMkLst>
        </pc:spChg>
        <pc:spChg chg="mod ord">
          <ac:chgData name="Mohammed Fasha" userId="cc64f42d-a1a6-4f08-b97b-0c37f877119f" providerId="ADAL" clId="{047E1049-E75F-4C78-9C34-7E3C772A0EAF}" dt="2025-04-06T04:41:41.157" v="711" actId="6549"/>
          <ac:spMkLst>
            <pc:docMk/>
            <pc:sldMk cId="2050784581" sldId="535"/>
            <ac:spMk id="8" creationId="{107CF054-390C-DCFC-C9A6-9E95C859A175}"/>
          </ac:spMkLst>
        </pc:spChg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4-21T15:50:38.384" v="2011" actId="14100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ord">
        <pc:chgData name="Mohammed Fasha" userId="cc64f42d-a1a6-4f08-b97b-0c37f877119f" providerId="ADAL" clId="{E5645173-9704-44B4-82F5-EF2938BAEEFE}" dt="2025-04-19T12:11:06.877" v="954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2:26.427" v="1031" actId="21"/>
        <pc:sldMkLst>
          <pc:docMk/>
          <pc:sldMk cId="0" sldId="259"/>
        </pc:sldMkLst>
        <pc:spChg chg="add mod">
          <ac:chgData name="Mohammed Fasha" userId="cc64f42d-a1a6-4f08-b97b-0c37f877119f" providerId="ADAL" clId="{E5645173-9704-44B4-82F5-EF2938BAEEFE}" dt="2025-04-19T12:12:11.312" v="1026"/>
          <ac:spMkLst>
            <pc:docMk/>
            <pc:sldMk cId="0" sldId="259"/>
            <ac:spMk id="8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2:23.047" v="1030"/>
          <ac:spMkLst>
            <pc:docMk/>
            <pc:sldMk cId="0" sldId="259"/>
            <ac:spMk id="9" creationId="{36BB7ED3-956C-BCDB-8260-92BC443C485A}"/>
          </ac:spMkLst>
        </pc:spChg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mod ord chgLayout">
        <pc:chgData name="Mohammed Fasha" userId="cc64f42d-a1a6-4f08-b97b-0c37f877119f" providerId="ADAL" clId="{E5645173-9704-44B4-82F5-EF2938BAEEFE}" dt="2025-04-19T12:15:14.357" v="1056"/>
        <pc:sldMkLst>
          <pc:docMk/>
          <pc:sldMk cId="0" sldId="263"/>
        </pc:sldMkLst>
        <pc:spChg chg="add mod ord">
          <ac:chgData name="Mohammed Fasha" userId="cc64f42d-a1a6-4f08-b97b-0c37f877119f" providerId="ADAL" clId="{E5645173-9704-44B4-82F5-EF2938BAEEFE}" dt="2025-04-19T12:15:14.357" v="1056"/>
          <ac:spMkLst>
            <pc:docMk/>
            <pc:sldMk cId="0" sldId="263"/>
            <ac:spMk id="18" creationId="{562F95A9-2C0E-1326-13F6-62B891BE3E40}"/>
          </ac:spMkLst>
        </pc:spChg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mod ord modClrScheme chgLayout">
        <pc:chgData name="Mohammed Fasha" userId="cc64f42d-a1a6-4f08-b97b-0c37f877119f" providerId="ADAL" clId="{E5645173-9704-44B4-82F5-EF2938BAEEFE}" dt="2025-04-19T12:21:14.657" v="1131" actId="20577"/>
        <pc:sldMkLst>
          <pc:docMk/>
          <pc:sldMk cId="0" sldId="265"/>
        </pc:sldMkLst>
        <pc:spChg chg="mod">
          <ac:chgData name="Mohammed Fasha" userId="cc64f42d-a1a6-4f08-b97b-0c37f877119f" providerId="ADAL" clId="{E5645173-9704-44B4-82F5-EF2938BAEEFE}" dt="2025-04-19T12:20:56.535" v="1112" actId="1076"/>
          <ac:spMkLst>
            <pc:docMk/>
            <pc:sldMk cId="0" sldId="265"/>
            <ac:spMk id="6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5"/>
            <ac:spMk id="7" creationId="{816509AB-C4C7-CADA-9C3C-90789A1B8663}"/>
          </ac:spMkLst>
        </pc:spChg>
        <pc:spChg chg="add mod">
          <ac:chgData name="Mohammed Fasha" userId="cc64f42d-a1a6-4f08-b97b-0c37f877119f" providerId="ADAL" clId="{E5645173-9704-44B4-82F5-EF2938BAEEFE}" dt="2025-04-19T12:21:14.657" v="1131" actId="20577"/>
          <ac:spMkLst>
            <pc:docMk/>
            <pc:sldMk cId="0" sldId="265"/>
            <ac:spMk id="9" creationId="{FF94EFB8-80B6-FC07-5D53-6177D0D31537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1:36.577" v="1143" actId="20577"/>
        <pc:sldMkLst>
          <pc:docMk/>
          <pc:sldMk cId="0" sldId="266"/>
        </pc:sldMkLst>
        <pc:spChg chg="add mod">
          <ac:chgData name="Mohammed Fasha" userId="cc64f42d-a1a6-4f08-b97b-0c37f877119f" providerId="ADAL" clId="{E5645173-9704-44B4-82F5-EF2938BAEEFE}" dt="2025-04-19T12:21:36.577" v="1143" actId="20577"/>
          <ac:spMkLst>
            <pc:docMk/>
            <pc:sldMk cId="0" sldId="266"/>
            <ac:spMk id="9" creationId="{65DD986E-E3EF-4231-EAFD-1463F5BEAFFC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2:11.986" v="1152" actId="1076"/>
        <pc:sldMkLst>
          <pc:docMk/>
          <pc:sldMk cId="0" sldId="267"/>
        </pc:sldMkLst>
        <pc:spChg chg="add mod ord">
          <ac:chgData name="Mohammed Fasha" userId="cc64f42d-a1a6-4f08-b97b-0c37f877119f" providerId="ADAL" clId="{E5645173-9704-44B4-82F5-EF2938BAEEFE}" dt="2025-04-19T12:22:01.346" v="1149"/>
          <ac:spMkLst>
            <pc:docMk/>
            <pc:sldMk cId="0" sldId="267"/>
            <ac:spMk id="8" creationId="{214AE03D-F918-36B9-D872-3A5CAD4E1804}"/>
          </ac:spMkLst>
        </pc:spChg>
        <pc:grpChg chg="mod">
          <ac:chgData name="Mohammed Fasha" userId="cc64f42d-a1a6-4f08-b97b-0c37f877119f" providerId="ADAL" clId="{E5645173-9704-44B4-82F5-EF2938BAEEFE}" dt="2025-04-19T12:22:11.986" v="1152" actId="1076"/>
          <ac:grpSpMkLst>
            <pc:docMk/>
            <pc:sldMk cId="0" sldId="267"/>
            <ac:grpSpMk id="3" creationId="{00000000-0000-0000-0000-000000000000}"/>
          </ac:grpSpMkLst>
        </pc:grpChg>
      </pc:sldChg>
      <pc:sldChg chg="addSp delSp modSp add mod ord chgLayout">
        <pc:chgData name="Mohammed Fasha" userId="cc64f42d-a1a6-4f08-b97b-0c37f877119f" providerId="ADAL" clId="{E5645173-9704-44B4-82F5-EF2938BAEEFE}" dt="2025-04-19T12:22:47.988" v="1162"/>
        <pc:sldMkLst>
          <pc:docMk/>
          <pc:sldMk cId="0" sldId="268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68"/>
            <ac:spMk id="3" creationId="{00000000-0000-0000-0000-000000000000}"/>
          </ac:spMkLst>
        </pc:spChg>
        <pc:spChg chg="add del mod ord">
          <ac:chgData name="Mohammed Fasha" userId="cc64f42d-a1a6-4f08-b97b-0c37f877119f" providerId="ADAL" clId="{E5645173-9704-44B4-82F5-EF2938BAEEFE}" dt="2025-04-19T12:22:47.988" v="1162"/>
          <ac:spMkLst>
            <pc:docMk/>
            <pc:sldMk cId="0" sldId="268"/>
            <ac:spMk id="7" creationId="{313ED10F-C59D-1563-5FA9-9B96465DC975}"/>
          </ac:spMkLst>
        </pc:spChg>
      </pc:sldChg>
      <pc:sldChg chg="addSp delSp modSp add mod ord chgLayout">
        <pc:chgData name="Mohammed Fasha" userId="cc64f42d-a1a6-4f08-b97b-0c37f877119f" providerId="ADAL" clId="{E5645173-9704-44B4-82F5-EF2938BAEEFE}" dt="2025-04-19T12:23:32.546" v="1172"/>
        <pc:sldMkLst>
          <pc:docMk/>
          <pc:sldMk cId="0" sldId="269"/>
        </pc:sldMkLst>
        <pc:spChg chg="add mod ord">
          <ac:chgData name="Mohammed Fasha" userId="cc64f42d-a1a6-4f08-b97b-0c37f877119f" providerId="ADAL" clId="{E5645173-9704-44B4-82F5-EF2938BAEEFE}" dt="2025-04-19T12:23:29.225" v="1171" actId="700"/>
          <ac:spMkLst>
            <pc:docMk/>
            <pc:sldMk cId="0" sldId="269"/>
            <ac:spMk id="12" creationId="{F536E235-40BE-12C9-43BE-25F3FF27BF1E}"/>
          </ac:spMkLst>
        </pc:spChg>
        <pc:spChg chg="add mod ord">
          <ac:chgData name="Mohammed Fasha" userId="cc64f42d-a1a6-4f08-b97b-0c37f877119f" providerId="ADAL" clId="{E5645173-9704-44B4-82F5-EF2938BAEEFE}" dt="2025-04-19T12:23:32.546" v="1172"/>
          <ac:spMkLst>
            <pc:docMk/>
            <pc:sldMk cId="0" sldId="269"/>
            <ac:spMk id="13" creationId="{526518CF-3A5E-6011-877D-3E5175B4F924}"/>
          </ac:spMkLst>
        </pc:spChg>
      </pc:sldChg>
      <pc:sldChg chg="addSp modSp add mod ord chgLayout">
        <pc:chgData name="Mohammed Fasha" userId="cc64f42d-a1a6-4f08-b97b-0c37f877119f" providerId="ADAL" clId="{E5645173-9704-44B4-82F5-EF2938BAEEFE}" dt="2025-04-19T12:14:55.922" v="1054" actId="700"/>
        <pc:sldMkLst>
          <pc:docMk/>
          <pc:sldMk cId="0" sldId="270"/>
        </pc:sldMkLst>
        <pc:spChg chg="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2" creationId="{00000000-0000-0000-0000-000000000000}"/>
          </ac:spMkLst>
        </pc:spChg>
        <pc:spChg chg="add mod ord">
          <ac:chgData name="Mohammed Fasha" userId="cc64f42d-a1a6-4f08-b97b-0c37f877119f" providerId="ADAL" clId="{E5645173-9704-44B4-82F5-EF2938BAEEFE}" dt="2025-04-19T12:14:55.922" v="1054" actId="700"/>
          <ac:spMkLst>
            <pc:docMk/>
            <pc:sldMk cId="0" sldId="270"/>
            <ac:spMk id="7" creationId="{A5AC503C-3221-5C95-8FDA-735E0F06A6CE}"/>
          </ac:spMkLst>
        </pc:spChg>
      </pc:sldChg>
      <pc:sldChg chg="addSp delSp modSp add mod ord modClrScheme chgLayout">
        <pc:chgData name="Mohammed Fasha" userId="cc64f42d-a1a6-4f08-b97b-0c37f877119f" providerId="ADAL" clId="{E5645173-9704-44B4-82F5-EF2938BAEEFE}" dt="2025-04-19T12:24:16.982" v="1183" actId="403"/>
        <pc:sldMkLst>
          <pc:docMk/>
          <pc:sldMk cId="0" sldId="271"/>
        </pc:sldMkLst>
        <pc:spChg chg="mod ord">
          <ac:chgData name="Mohammed Fasha" userId="cc64f42d-a1a6-4f08-b97b-0c37f877119f" providerId="ADAL" clId="{E5645173-9704-44B4-82F5-EF2938BAEEFE}" dt="2025-04-19T12:24:16.982" v="1183" actId="403"/>
          <ac:spMkLst>
            <pc:docMk/>
            <pc:sldMk cId="0" sldId="271"/>
            <ac:spMk id="2" creationId="{00000000-0000-0000-0000-000000000000}"/>
          </ac:spMkLst>
        </pc:spChg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modSp">
        <pc:chgData name="Mohammed Fasha" userId="cc64f42d-a1a6-4f08-b97b-0c37f877119f" providerId="ADAL" clId="{E5645173-9704-44B4-82F5-EF2938BAEEFE}" dt="2025-04-20T05:17:27.478" v="1993"/>
        <pc:sldMkLst>
          <pc:docMk/>
          <pc:sldMk cId="3262667370" sldId="516"/>
        </pc:sldMkLst>
        <pc:picChg chg="mod">
          <ac:chgData name="Mohammed Fasha" userId="cc64f42d-a1a6-4f08-b97b-0c37f877119f" providerId="ADAL" clId="{E5645173-9704-44B4-82F5-EF2938BAEEFE}" dt="2025-04-20T05:17:27.478" v="1993"/>
          <ac:picMkLst>
            <pc:docMk/>
            <pc:sldMk cId="3262667370" sldId="516"/>
            <ac:picMk id="5" creationId="{C6DBBC5E-1505-3C9E-BC4A-D989A6A248A4}"/>
          </ac:picMkLst>
        </pc:picChg>
      </pc:sldChg>
      <pc:sldChg chg="modSp mod">
        <pc:chgData name="Mohammed Fasha" userId="cc64f42d-a1a6-4f08-b97b-0c37f877119f" providerId="ADAL" clId="{E5645173-9704-44B4-82F5-EF2938BAEEFE}" dt="2025-04-20T05:17:59.612" v="1995" actId="5793"/>
        <pc:sldMkLst>
          <pc:docMk/>
          <pc:sldMk cId="2522473771" sldId="518"/>
        </pc:sldMkLst>
        <pc:spChg chg="mod">
          <ac:chgData name="Mohammed Fasha" userId="cc64f42d-a1a6-4f08-b97b-0c37f877119f" providerId="ADAL" clId="{E5645173-9704-44B4-82F5-EF2938BAEEFE}" dt="2025-04-20T05:17:59.612" v="1995" actId="5793"/>
          <ac:spMkLst>
            <pc:docMk/>
            <pc:sldMk cId="2522473771" sldId="518"/>
            <ac:spMk id="3" creationId="{01739F70-6609-23E4-8242-5877432501A5}"/>
          </ac:spMkLst>
        </pc:spChg>
      </pc:sldChg>
      <pc:sldChg chg="modSp mod">
        <pc:chgData name="Mohammed Fasha" userId="cc64f42d-a1a6-4f08-b97b-0c37f877119f" providerId="ADAL" clId="{E5645173-9704-44B4-82F5-EF2938BAEEFE}" dt="2025-04-17T04:49:30.487" v="580" actId="27636"/>
        <pc:sldMkLst>
          <pc:docMk/>
          <pc:sldMk cId="457051995" sldId="519"/>
        </pc:sldMkLst>
        <pc:spChg chg="mod">
          <ac:chgData name="Mohammed Fasha" userId="cc64f42d-a1a6-4f08-b97b-0c37f877119f" providerId="ADAL" clId="{E5645173-9704-44B4-82F5-EF2938BAEEFE}" dt="2025-04-17T04:49:30.487" v="580" actId="27636"/>
          <ac:spMkLst>
            <pc:docMk/>
            <pc:sldMk cId="457051995" sldId="519"/>
            <ac:spMk id="3" creationId="{36DAAF18-EF8F-EF3B-EC26-A6DD77CB63EC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1" actId="27636"/>
        <pc:sldMkLst>
          <pc:docMk/>
          <pc:sldMk cId="737582577" sldId="521"/>
        </pc:sldMkLst>
        <pc:spChg chg="mod">
          <ac:chgData name="Mohammed Fasha" userId="cc64f42d-a1a6-4f08-b97b-0c37f877119f" providerId="ADAL" clId="{E5645173-9704-44B4-82F5-EF2938BAEEFE}" dt="2025-04-17T04:49:30.503" v="581" actId="27636"/>
          <ac:spMkLst>
            <pc:docMk/>
            <pc:sldMk cId="737582577" sldId="521"/>
            <ac:spMk id="3" creationId="{770A7C21-6D02-B7DF-767E-E64352F45247}"/>
          </ac:spMkLst>
        </pc:spChg>
      </pc:sldChg>
      <pc:sldChg chg="modSp mod">
        <pc:chgData name="Mohammed Fasha" userId="cc64f42d-a1a6-4f08-b97b-0c37f877119f" providerId="ADAL" clId="{E5645173-9704-44B4-82F5-EF2938BAEEFE}" dt="2025-04-17T04:49:30.503" v="582" actId="27636"/>
        <pc:sldMkLst>
          <pc:docMk/>
          <pc:sldMk cId="1941358278" sldId="522"/>
        </pc:sldMkLst>
        <pc:spChg chg="mod">
          <ac:chgData name="Mohammed Fasha" userId="cc64f42d-a1a6-4f08-b97b-0c37f877119f" providerId="ADAL" clId="{E5645173-9704-44B4-82F5-EF2938BAEEFE}" dt="2025-04-17T04:49:30.503" v="582" actId="27636"/>
          <ac:spMkLst>
            <pc:docMk/>
            <pc:sldMk cId="1941358278" sldId="522"/>
            <ac:spMk id="3" creationId="{83BE0D35-F5BE-5721-912E-D6942DC23075}"/>
          </ac:spMkLst>
        </pc:spChg>
      </pc:sldChg>
      <pc:sldChg chg="modSp mod">
        <pc:chgData name="Mohammed Fasha" userId="cc64f42d-a1a6-4f08-b97b-0c37f877119f" providerId="ADAL" clId="{E5645173-9704-44B4-82F5-EF2938BAEEFE}" dt="2025-04-17T04:49:30.519" v="583" actId="27636"/>
        <pc:sldMkLst>
          <pc:docMk/>
          <pc:sldMk cId="2399225158" sldId="523"/>
        </pc:sldMkLst>
        <pc:spChg chg="mod">
          <ac:chgData name="Mohammed Fasha" userId="cc64f42d-a1a6-4f08-b97b-0c37f877119f" providerId="ADAL" clId="{E5645173-9704-44B4-82F5-EF2938BAEEFE}" dt="2025-04-17T04:49:30.519" v="583" actId="27636"/>
          <ac:spMkLst>
            <pc:docMk/>
            <pc:sldMk cId="2399225158" sldId="523"/>
            <ac:spMk id="7" creationId="{CB06B31B-619A-A1D9-FE73-ACF05C08B9EA}"/>
          </ac:spMkLst>
        </pc:spChg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modSp mod">
        <pc:chgData name="Mohammed Fasha" userId="cc64f42d-a1a6-4f08-b97b-0c37f877119f" providerId="ADAL" clId="{E5645173-9704-44B4-82F5-EF2938BAEEFE}" dt="2025-04-20T05:18:21.012" v="1996" actId="207"/>
        <pc:sldMkLst>
          <pc:docMk/>
          <pc:sldMk cId="3766250200" sldId="533"/>
        </pc:sldMkLst>
        <pc:spChg chg="mod">
          <ac:chgData name="Mohammed Fasha" userId="cc64f42d-a1a6-4f08-b97b-0c37f877119f" providerId="ADAL" clId="{E5645173-9704-44B4-82F5-EF2938BAEEFE}" dt="2025-04-20T05:18:21.012" v="1996" actId="207"/>
          <ac:spMkLst>
            <pc:docMk/>
            <pc:sldMk cId="3766250200" sldId="533"/>
            <ac:spMk id="3" creationId="{6550BFB1-3BB2-F860-4F7F-86C77D5819E8}"/>
          </ac:spMkLst>
        </pc:spChg>
      </pc:sldChg>
      <pc:sldChg chg="modSp mod">
        <pc:chgData name="Mohammed Fasha" userId="cc64f42d-a1a6-4f08-b97b-0c37f877119f" providerId="ADAL" clId="{E5645173-9704-44B4-82F5-EF2938BAEEFE}" dt="2025-04-20T05:18:39.008" v="1998" actId="207"/>
        <pc:sldMkLst>
          <pc:docMk/>
          <pc:sldMk cId="3046292118" sldId="534"/>
        </pc:sldMkLst>
        <pc:spChg chg="mod">
          <ac:chgData name="Mohammed Fasha" userId="cc64f42d-a1a6-4f08-b97b-0c37f877119f" providerId="ADAL" clId="{E5645173-9704-44B4-82F5-EF2938BAEEFE}" dt="2025-04-20T05:18:36.184" v="1997" actId="207"/>
          <ac:spMkLst>
            <pc:docMk/>
            <pc:sldMk cId="3046292118" sldId="534"/>
            <ac:spMk id="3" creationId="{9A950C36-7C62-5D0C-E4B7-84FDE06FE9E9}"/>
          </ac:spMkLst>
        </pc:spChg>
        <pc:spChg chg="mod">
          <ac:chgData name="Mohammed Fasha" userId="cc64f42d-a1a6-4f08-b97b-0c37f877119f" providerId="ADAL" clId="{E5645173-9704-44B4-82F5-EF2938BAEEFE}" dt="2025-04-20T05:18:39.008" v="1998" actId="207"/>
          <ac:spMkLst>
            <pc:docMk/>
            <pc:sldMk cId="3046292118" sldId="534"/>
            <ac:spMk id="5" creationId="{650A69F1-90EF-686E-3837-7C801832F211}"/>
          </ac:spMkLst>
        </pc:spChg>
      </pc:sldChg>
      <pc:sldChg chg="delSp modSp mod">
        <pc:chgData name="Mohammed Fasha" userId="cc64f42d-a1a6-4f08-b97b-0c37f877119f" providerId="ADAL" clId="{E5645173-9704-44B4-82F5-EF2938BAEEFE}" dt="2025-04-17T04:59:27.621" v="714" actId="478"/>
        <pc:sldMkLst>
          <pc:docMk/>
          <pc:sldMk cId="2050784581" sldId="535"/>
        </pc:sldMkLst>
        <pc:spChg chg="mod">
          <ac:chgData name="Mohammed Fasha" userId="cc64f42d-a1a6-4f08-b97b-0c37f877119f" providerId="ADAL" clId="{E5645173-9704-44B4-82F5-EF2938BAEEFE}" dt="2025-04-17T04:31:59.437" v="415" actId="20577"/>
          <ac:spMkLst>
            <pc:docMk/>
            <pc:sldMk cId="2050784581" sldId="535"/>
            <ac:spMk id="2" creationId="{9AC755F2-9404-F12A-FA8F-0795319AD030}"/>
          </ac:spMkLst>
        </pc:spChg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modSp mod">
        <pc:chgData name="Mohammed Fasha" userId="cc64f42d-a1a6-4f08-b97b-0c37f877119f" providerId="ADAL" clId="{E5645173-9704-44B4-82F5-EF2938BAEEFE}" dt="2025-04-21T15:50:38.384" v="2011" actId="14100"/>
        <pc:sldMkLst>
          <pc:docMk/>
          <pc:sldMk cId="3886989038" sldId="538"/>
        </pc:sldMkLst>
        <pc:spChg chg="mod">
          <ac:chgData name="Mohammed Fasha" userId="cc64f42d-a1a6-4f08-b97b-0c37f877119f" providerId="ADAL" clId="{E5645173-9704-44B4-82F5-EF2938BAEEFE}" dt="2025-04-20T02:59:05.441" v="1614" actId="33524"/>
          <ac:spMkLst>
            <pc:docMk/>
            <pc:sldMk cId="3886989038" sldId="538"/>
            <ac:spMk id="2" creationId="{9CF2ADF3-F48A-EB49-7342-FC2BDB58C924}"/>
          </ac:spMkLst>
        </pc:spChg>
        <pc:spChg chg="mod">
          <ac:chgData name="Mohammed Fasha" userId="cc64f42d-a1a6-4f08-b97b-0c37f877119f" providerId="ADAL" clId="{E5645173-9704-44B4-82F5-EF2938BAEEFE}" dt="2025-04-20T05:19:34.360" v="2001" actId="113"/>
          <ac:spMkLst>
            <pc:docMk/>
            <pc:sldMk cId="3886989038" sldId="538"/>
            <ac:spMk id="3" creationId="{33F57CBD-BDEE-A091-DC95-C0CF009F3621}"/>
          </ac:spMkLst>
        </pc:spChg>
        <pc:picChg chg="mod">
          <ac:chgData name="Mohammed Fasha" userId="cc64f42d-a1a6-4f08-b97b-0c37f877119f" providerId="ADAL" clId="{E5645173-9704-44B4-82F5-EF2938BAEEFE}" dt="2025-04-21T15:50:38.384" v="2011" actId="14100"/>
          <ac:picMkLst>
            <pc:docMk/>
            <pc:sldMk cId="3886989038" sldId="538"/>
            <ac:picMk id="8" creationId="{58FEE496-BE6E-2DC0-B85C-A17DCDB3C65D}"/>
          </ac:picMkLst>
        </pc:picChg>
        <pc:picChg chg="mod">
          <ac:chgData name="Mohammed Fasha" userId="cc64f42d-a1a6-4f08-b97b-0c37f877119f" providerId="ADAL" clId="{E5645173-9704-44B4-82F5-EF2938BAEEFE}" dt="2025-04-20T03:26:17.537" v="1785"/>
          <ac:picMkLst>
            <pc:docMk/>
            <pc:sldMk cId="3886989038" sldId="538"/>
            <ac:picMk id="5122" creationId="{F2502AE8-6FF3-3DFC-ACDD-63C906EA0049}"/>
          </ac:picMkLst>
        </pc:picChg>
      </pc:sldChg>
      <pc:sldChg chg="addSp delSp modSp mod">
        <pc:chgData name="Mohammed Fasha" userId="cc64f42d-a1a6-4f08-b97b-0c37f877119f" providerId="ADAL" clId="{E5645173-9704-44B4-82F5-EF2938BAEEFE}" dt="2025-04-20T04:43:55.750" v="1837"/>
        <pc:sldMkLst>
          <pc:docMk/>
          <pc:sldMk cId="2121122174" sldId="539"/>
        </pc:sldMkLst>
        <pc:spChg chg="mod">
          <ac:chgData name="Mohammed Fasha" userId="cc64f42d-a1a6-4f08-b97b-0c37f877119f" providerId="ADAL" clId="{E5645173-9704-44B4-82F5-EF2938BAEEFE}" dt="2025-04-20T03:15:42.755" v="1773" actId="20577"/>
          <ac:spMkLst>
            <pc:docMk/>
            <pc:sldMk cId="2121122174" sldId="539"/>
            <ac:spMk id="3" creationId="{E646A0DA-1B84-8ED0-EB37-1184187E49A0}"/>
          </ac:spMkLst>
        </pc:spChg>
        <pc:picChg chg="add mod">
          <ac:chgData name="Mohammed Fasha" userId="cc64f42d-a1a6-4f08-b97b-0c37f877119f" providerId="ADAL" clId="{E5645173-9704-44B4-82F5-EF2938BAEEFE}" dt="2025-04-20T04:43:55.750" v="1837"/>
          <ac:picMkLst>
            <pc:docMk/>
            <pc:sldMk cId="2121122174" sldId="539"/>
            <ac:picMk id="4" creationId="{542B8D88-D453-1977-450A-E1F46B2854D2}"/>
          </ac:picMkLst>
        </pc:picChg>
        <pc:picChg chg="add mod">
          <ac:chgData name="Mohammed Fasha" userId="cc64f42d-a1a6-4f08-b97b-0c37f877119f" providerId="ADAL" clId="{E5645173-9704-44B4-82F5-EF2938BAEEFE}" dt="2025-04-20T03:25:50.505" v="1782" actId="14100"/>
          <ac:picMkLst>
            <pc:docMk/>
            <pc:sldMk cId="2121122174" sldId="539"/>
            <ac:picMk id="5" creationId="{718F6332-0769-3732-EA68-2F73EC4FA941}"/>
          </ac:picMkLst>
        </pc:picChg>
        <pc:picChg chg="del mod">
          <ac:chgData name="Mohammed Fasha" userId="cc64f42d-a1a6-4f08-b97b-0c37f877119f" providerId="ADAL" clId="{E5645173-9704-44B4-82F5-EF2938BAEEFE}" dt="2025-04-20T03:25:40.260" v="1779" actId="478"/>
          <ac:picMkLst>
            <pc:docMk/>
            <pc:sldMk cId="2121122174" sldId="539"/>
            <ac:picMk id="6148" creationId="{20CF0278-6C37-7374-B778-0F7349739BD4}"/>
          </ac:picMkLst>
        </pc:picChg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4-20T02:53:40.694" v="1575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4-20T02:52:50.155" v="1574" actId="20577"/>
          <ac:spMkLst>
            <pc:docMk/>
            <pc:sldMk cId="620158495" sldId="559"/>
            <ac:spMk id="2" creationId="{74671EA9-6800-A779-6A5D-F9277B9697C4}"/>
          </ac:spMkLst>
        </pc:spChg>
        <pc:spChg chg="mod">
          <ac:chgData name="Mohammed Fasha" userId="cc64f42d-a1a6-4f08-b97b-0c37f877119f" providerId="ADAL" clId="{E5645173-9704-44B4-82F5-EF2938BAEEFE}" dt="2025-04-20T02:53:40.694" v="1575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  <pc:spChg chg="mod">
          <ac:chgData name="Mohammed Fasha" userId="cc64f42d-a1a6-4f08-b97b-0c37f877119f" providerId="ADAL" clId="{E5645173-9704-44B4-82F5-EF2938BAEEFE}" dt="2025-04-17T04:23:40.864" v="362" actId="113"/>
          <ac:spMkLst>
            <pc:docMk/>
            <pc:sldMk cId="2646991478" sldId="561"/>
            <ac:spMk id="2" creationId="{C44E34CB-8EB6-22FA-6669-06785C6907EF}"/>
          </ac:spMkLst>
        </pc:spChg>
        <pc:spChg chg="add del mod">
          <ac:chgData name="Mohammed Fasha" userId="cc64f42d-a1a6-4f08-b97b-0c37f877119f" providerId="ADAL" clId="{E5645173-9704-44B4-82F5-EF2938BAEEFE}" dt="2025-04-19T11:49:05.744" v="903"/>
          <ac:spMkLst>
            <pc:docMk/>
            <pc:sldMk cId="2646991478" sldId="561"/>
            <ac:spMk id="3" creationId="{10B8A2BE-2162-FDC2-BA16-DED29B3DFEA1}"/>
          </ac:spMkLst>
        </pc:spChg>
        <pc:picChg chg="add mod">
          <ac:chgData name="Mohammed Fasha" userId="cc64f42d-a1a6-4f08-b97b-0c37f877119f" providerId="ADAL" clId="{E5645173-9704-44B4-82F5-EF2938BAEEFE}" dt="2025-04-17T04:05:29.819" v="300" actId="1076"/>
          <ac:picMkLst>
            <pc:docMk/>
            <pc:sldMk cId="2646991478" sldId="561"/>
            <ac:picMk id="5" creationId="{0B865890-2B78-E42F-6218-AC5EDEE5355C}"/>
          </ac:picMkLst>
        </pc:picChg>
        <pc:picChg chg="add mod">
          <ac:chgData name="Mohammed Fasha" userId="cc64f42d-a1a6-4f08-b97b-0c37f877119f" providerId="ADAL" clId="{E5645173-9704-44B4-82F5-EF2938BAEEFE}" dt="2025-04-17T04:05:28.267" v="298" actId="1076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  <pc:spChg chg="mod">
          <ac:chgData name="Mohammed Fasha" userId="cc64f42d-a1a6-4f08-b97b-0c37f877119f" providerId="ADAL" clId="{E5645173-9704-44B4-82F5-EF2938BAEEFE}" dt="2025-04-17T04:16:56.273" v="350" actId="21"/>
          <ac:spMkLst>
            <pc:docMk/>
            <pc:sldMk cId="1771442552" sldId="562"/>
            <ac:spMk id="2" creationId="{895D245B-67C7-DBAB-A609-FC08FD7CC7E9}"/>
          </ac:spMkLst>
        </pc:spChg>
        <pc:spChg chg="mod">
          <ac:chgData name="Mohammed Fasha" userId="cc64f42d-a1a6-4f08-b97b-0c37f877119f" providerId="ADAL" clId="{E5645173-9704-44B4-82F5-EF2938BAEEFE}" dt="2025-04-17T04:16:51.735" v="349" actId="27636"/>
          <ac:spMkLst>
            <pc:docMk/>
            <pc:sldMk cId="1771442552" sldId="562"/>
            <ac:spMk id="3" creationId="{931FF7C9-290B-513C-3721-5F09888B3B49}"/>
          </ac:spMkLst>
        </pc:spChg>
        <pc:picChg chg="add mod">
          <ac:chgData name="Mohammed Fasha" userId="cc64f42d-a1a6-4f08-b97b-0c37f877119f" providerId="ADAL" clId="{E5645173-9704-44B4-82F5-EF2938BAEEFE}" dt="2025-04-20T03:26:52.883" v="1792"/>
          <ac:picMkLst>
            <pc:docMk/>
            <pc:sldMk cId="1771442552" sldId="562"/>
            <ac:picMk id="3074" creationId="{E8CC20D3-D6B9-866E-4FB1-2604A27C27B8}"/>
          </ac:picMkLst>
        </pc:picChg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  <pc:spChg chg="mod">
          <ac:chgData name="Mohammed Fasha" userId="cc64f42d-a1a6-4f08-b97b-0c37f877119f" providerId="ADAL" clId="{E5645173-9704-44B4-82F5-EF2938BAEEFE}" dt="2025-04-17T04:23:47.261" v="363" actId="113"/>
          <ac:spMkLst>
            <pc:docMk/>
            <pc:sldMk cId="3833909199" sldId="563"/>
            <ac:spMk id="2" creationId="{586966A0-2FFC-C9D2-9ECC-81E4D9201017}"/>
          </ac:spMkLst>
        </pc:spChg>
        <pc:spChg chg="mod">
          <ac:chgData name="Mohammed Fasha" userId="cc64f42d-a1a6-4f08-b97b-0c37f877119f" providerId="ADAL" clId="{E5645173-9704-44B4-82F5-EF2938BAEEFE}" dt="2025-04-17T03:52:20.201" v="226" actId="404"/>
          <ac:spMkLst>
            <pc:docMk/>
            <pc:sldMk cId="3833909199" sldId="563"/>
            <ac:spMk id="3" creationId="{95114E9F-4F55-6F60-2BE0-1538E80C6D6F}"/>
          </ac:spMkLst>
        </pc:spChg>
        <pc:picChg chg="add mod">
          <ac:chgData name="Mohammed Fasha" userId="cc64f42d-a1a6-4f08-b97b-0c37f877119f" providerId="ADAL" clId="{E5645173-9704-44B4-82F5-EF2938BAEEFE}" dt="2025-04-20T03:26:57.406" v="1793"/>
          <ac:picMkLst>
            <pc:docMk/>
            <pc:sldMk cId="3833909199" sldId="563"/>
            <ac:picMk id="4" creationId="{C20DFB07-6022-BBE9-7E17-9F23CC27C6AD}"/>
          </ac:picMkLst>
        </pc:picChg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  <pc:spChg chg="mod">
          <ac:chgData name="Mohammed Fasha" userId="cc64f42d-a1a6-4f08-b97b-0c37f877119f" providerId="ADAL" clId="{E5645173-9704-44B4-82F5-EF2938BAEEFE}" dt="2025-04-17T04:24:52.554" v="379" actId="20577"/>
          <ac:spMkLst>
            <pc:docMk/>
            <pc:sldMk cId="1112383203" sldId="564"/>
            <ac:spMk id="2" creationId="{5A126288-45CF-440D-E6C9-0E88F8013688}"/>
          </ac:spMkLst>
        </pc:spChg>
        <pc:spChg chg="mod">
          <ac:chgData name="Mohammed Fasha" userId="cc64f42d-a1a6-4f08-b97b-0c37f877119f" providerId="ADAL" clId="{E5645173-9704-44B4-82F5-EF2938BAEEFE}" dt="2025-04-17T04:24:44.990" v="365" actId="6549"/>
          <ac:spMkLst>
            <pc:docMk/>
            <pc:sldMk cId="1112383203" sldId="564"/>
            <ac:spMk id="3" creationId="{62FBFDAC-D98D-0415-BB9A-6EEF0B69ECC6}"/>
          </ac:spMkLst>
        </pc:spChg>
        <pc:picChg chg="add mod">
          <ac:chgData name="Mohammed Fasha" userId="cc64f42d-a1a6-4f08-b97b-0c37f877119f" providerId="ADAL" clId="{E5645173-9704-44B4-82F5-EF2938BAEEFE}" dt="2025-04-17T03:53:35.675" v="232" actId="1076"/>
          <ac:picMkLst>
            <pc:docMk/>
            <pc:sldMk cId="1112383203" sldId="564"/>
            <ac:picMk id="4098" creationId="{928300A7-200A-87B1-399A-B687F074BD2F}"/>
          </ac:picMkLst>
        </pc:picChg>
      </pc:sldChg>
      <pc:sldChg chg="modSp add mod">
        <pc:chgData name="Mohammed Fasha" userId="cc64f42d-a1a6-4f08-b97b-0c37f877119f" providerId="ADAL" clId="{E5645173-9704-44B4-82F5-EF2938BAEEFE}" dt="2025-04-17T04:25:01.031" v="380" actId="113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4-17T04:25:01.031" v="380" actId="113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4-17T04:18:09.730" v="351" actId="179"/>
          <ac:spMkLst>
            <pc:docMk/>
            <pc:sldMk cId="955252079" sldId="565"/>
            <ac:spMk id="3" creationId="{8C01AEAD-297E-D922-3D4D-EEA6929957FD}"/>
          </ac:spMkLst>
        </pc:sp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4-20T04:43:19.908" v="1836"/>
        <pc:sldMkLst>
          <pc:docMk/>
          <pc:sldMk cId="1979549403" sldId="566"/>
        </pc:sldMkLst>
        <pc:spChg chg="add mod">
          <ac:chgData name="Mohammed Fasha" userId="cc64f42d-a1a6-4f08-b97b-0c37f877119f" providerId="ADAL" clId="{E5645173-9704-44B4-82F5-EF2938BAEEFE}" dt="2025-04-17T04:59:10.618" v="711" actId="20577"/>
          <ac:spMkLst>
            <pc:docMk/>
            <pc:sldMk cId="1979549403" sldId="566"/>
            <ac:spMk id="4" creationId="{FCF54BED-773C-0EFB-ED6F-D5033C2884E9}"/>
          </ac:spMkLst>
        </pc:spChg>
        <pc:picChg chg="add mod">
          <ac:chgData name="Mohammed Fasha" userId="cc64f42d-a1a6-4f08-b97b-0c37f877119f" providerId="ADAL" clId="{E5645173-9704-44B4-82F5-EF2938BAEEFE}" dt="2025-04-20T04:43:19.908" v="1836"/>
          <ac:picMkLst>
            <pc:docMk/>
            <pc:sldMk cId="1979549403" sldId="566"/>
            <ac:picMk id="5" creationId="{2EEA40C2-D533-DD66-27F8-B92CC6C94560}"/>
          </ac:picMkLst>
        </pc:pic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  <pc:spChg chg="mod">
          <ac:chgData name="Mohammed Fasha" userId="cc64f42d-a1a6-4f08-b97b-0c37f877119f" providerId="ADAL" clId="{E5645173-9704-44B4-82F5-EF2938BAEEFE}" dt="2025-04-17T04:49:13.093" v="568" actId="14100"/>
          <ac:spMkLst>
            <pc:docMk/>
            <pc:sldMk cId="2001442480" sldId="567"/>
            <ac:spMk id="3" creationId="{12F3929B-D4B8-1668-0CBA-09EECFA1BBBA}"/>
          </ac:spMkLst>
        </pc:spChg>
        <pc:picChg chg="mod">
          <ac:chgData name="Mohammed Fasha" userId="cc64f42d-a1a6-4f08-b97b-0c37f877119f" providerId="ADAL" clId="{E5645173-9704-44B4-82F5-EF2938BAEEFE}" dt="2025-04-20T03:26:43.624" v="1791" actId="1076"/>
          <ac:picMkLst>
            <pc:docMk/>
            <pc:sldMk cId="2001442480" sldId="567"/>
            <ac:picMk id="6148" creationId="{93E0A781-9579-1EBA-C877-674C7433758D}"/>
          </ac:picMkLst>
        </pc:picChg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  <pc:spChg chg="mod">
          <ac:chgData name="Mohammed Fasha" userId="cc64f42d-a1a6-4f08-b97b-0c37f877119f" providerId="ADAL" clId="{E5645173-9704-44B4-82F5-EF2938BAEEFE}" dt="2025-04-17T04:30:57.683" v="393" actId="113"/>
          <ac:spMkLst>
            <pc:docMk/>
            <pc:sldMk cId="2516595901" sldId="568"/>
            <ac:spMk id="2" creationId="{FD6A78A6-F2D4-1131-8217-DD036D9F1F58}"/>
          </ac:spMkLst>
        </pc:spChg>
        <pc:spChg chg="add del mod">
          <ac:chgData name="Mohammed Fasha" userId="cc64f42d-a1a6-4f08-b97b-0c37f877119f" providerId="ADAL" clId="{E5645173-9704-44B4-82F5-EF2938BAEEFE}" dt="2025-04-17T04:49:30.391" v="570" actId="27636"/>
          <ac:spMkLst>
            <pc:docMk/>
            <pc:sldMk cId="2516595901" sldId="568"/>
            <ac:spMk id="3" creationId="{8787980B-C5EA-3F94-B301-7DBB3B1B7A8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  <pc:spChg chg="mod">
          <ac:chgData name="Mohammed Fasha" userId="cc64f42d-a1a6-4f08-b97b-0c37f877119f" providerId="ADAL" clId="{E5645173-9704-44B4-82F5-EF2938BAEEFE}" dt="2025-04-17T04:31:00.644" v="394"/>
          <ac:spMkLst>
            <pc:docMk/>
            <pc:sldMk cId="3287127026" sldId="569"/>
            <ac:spMk id="2" creationId="{62EBB680-1180-01AB-66AB-A190EA7C6A5E}"/>
          </ac:spMkLst>
        </pc:spChg>
        <pc:spChg chg="mod">
          <ac:chgData name="Mohammed Fasha" userId="cc64f42d-a1a6-4f08-b97b-0c37f877119f" providerId="ADAL" clId="{E5645173-9704-44B4-82F5-EF2938BAEEFE}" dt="2025-04-17T04:49:30.419" v="571" actId="27636"/>
          <ac:spMkLst>
            <pc:docMk/>
            <pc:sldMk cId="3287127026" sldId="569"/>
            <ac:spMk id="3" creationId="{9CF0882A-73EB-E54F-2595-374BACF9C10D}"/>
          </ac:spMkLst>
        </pc:spChg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  <pc:spChg chg="mod">
          <ac:chgData name="Mohammed Fasha" userId="cc64f42d-a1a6-4f08-b97b-0c37f877119f" providerId="ADAL" clId="{E5645173-9704-44B4-82F5-EF2938BAEEFE}" dt="2025-04-17T04:31:02.374" v="395"/>
          <ac:spMkLst>
            <pc:docMk/>
            <pc:sldMk cId="4258501245" sldId="570"/>
            <ac:spMk id="2" creationId="{E512F7EB-6F90-23F5-A4FC-EFDA474AB86A}"/>
          </ac:spMkLst>
        </pc:spChg>
        <pc:spChg chg="mod">
          <ac:chgData name="Mohammed Fasha" userId="cc64f42d-a1a6-4f08-b97b-0c37f877119f" providerId="ADAL" clId="{E5645173-9704-44B4-82F5-EF2938BAEEFE}" dt="2025-04-17T04:30:46.932" v="392" actId="404"/>
          <ac:spMkLst>
            <pc:docMk/>
            <pc:sldMk cId="4258501245" sldId="570"/>
            <ac:spMk id="3" creationId="{991E9270-DDB5-7E22-A038-631E31642E2E}"/>
          </ac:spMkLst>
        </pc:spChg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  <pc:spChg chg="mod">
          <ac:chgData name="Mohammed Fasha" userId="cc64f42d-a1a6-4f08-b97b-0c37f877119f" providerId="ADAL" clId="{E5645173-9704-44B4-82F5-EF2938BAEEFE}" dt="2025-04-17T04:39:36.763" v="454" actId="113"/>
          <ac:spMkLst>
            <pc:docMk/>
            <pc:sldMk cId="3146667074" sldId="571"/>
            <ac:spMk id="2" creationId="{E52CE0F8-80B7-4054-B4C1-3EF930B55CF3}"/>
          </ac:spMkLst>
        </pc:spChg>
        <pc:spChg chg="mod">
          <ac:chgData name="Mohammed Fasha" userId="cc64f42d-a1a6-4f08-b97b-0c37f877119f" providerId="ADAL" clId="{E5645173-9704-44B4-82F5-EF2938BAEEFE}" dt="2025-04-17T04:49:30.423" v="572" actId="27636"/>
          <ac:spMkLst>
            <pc:docMk/>
            <pc:sldMk cId="3146667074" sldId="571"/>
            <ac:spMk id="3" creationId="{82B40331-B00F-57F0-9046-304BC9A462BF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  <pc:spChg chg="mod">
          <ac:chgData name="Mohammed Fasha" userId="cc64f42d-a1a6-4f08-b97b-0c37f877119f" providerId="ADAL" clId="{E5645173-9704-44B4-82F5-EF2938BAEEFE}" dt="2025-04-17T04:40:06.239" v="473" actId="20577"/>
          <ac:spMkLst>
            <pc:docMk/>
            <pc:sldMk cId="2875299887" sldId="572"/>
            <ac:spMk id="2" creationId="{2BF34AE3-0AC5-6174-2445-10854D6996BA}"/>
          </ac:spMkLst>
        </pc:spChg>
        <pc:spChg chg="add del mod">
          <ac:chgData name="Mohammed Fasha" userId="cc64f42d-a1a6-4f08-b97b-0c37f877119f" providerId="ADAL" clId="{E5645173-9704-44B4-82F5-EF2938BAEEFE}" dt="2025-04-17T04:45:32.477" v="522" actId="404"/>
          <ac:spMkLst>
            <pc:docMk/>
            <pc:sldMk cId="2875299887" sldId="572"/>
            <ac:spMk id="3" creationId="{6864AFFB-384A-31DB-A8AC-ECD2AC001716}"/>
          </ac:spMkLst>
        </pc:spChg>
        <pc:picChg chg="add mod">
          <ac:chgData name="Mohammed Fasha" userId="cc64f42d-a1a6-4f08-b97b-0c37f877119f" providerId="ADAL" clId="{E5645173-9704-44B4-82F5-EF2938BAEEFE}" dt="2025-04-20T03:26:34.938" v="1788" actId="1076"/>
          <ac:picMkLst>
            <pc:docMk/>
            <pc:sldMk cId="2875299887" sldId="572"/>
            <ac:picMk id="2051" creationId="{93CFB765-53E3-649F-ADA5-5DA1FA7194FB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mod chgLayout">
        <pc:chgData name="Mohammed Fasha" userId="cc64f42d-a1a6-4f08-b97b-0c37f877119f" providerId="ADAL" clId="{E5645173-9704-44B4-82F5-EF2938BAEEFE}" dt="2025-04-17T04:59:22.349" v="713" actId="478"/>
        <pc:sldMkLst>
          <pc:docMk/>
          <pc:sldMk cId="1862335417" sldId="575"/>
        </pc:sldMkLst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2" creationId="{D94A7341-1045-53F2-52C4-4E6F5A4B8DEC}"/>
          </ac:spMkLst>
        </pc:spChg>
        <pc:spChg chg="mod ord">
          <ac:chgData name="Mohammed Fasha" userId="cc64f42d-a1a6-4f08-b97b-0c37f877119f" providerId="ADAL" clId="{E5645173-9704-44B4-82F5-EF2938BAEEFE}" dt="2025-04-17T04:59:18.710" v="712" actId="700"/>
          <ac:spMkLst>
            <pc:docMk/>
            <pc:sldMk cId="1862335417" sldId="575"/>
            <ac:spMk id="8" creationId="{559FC791-DDBC-AF94-0770-4686E29C2ECC}"/>
          </ac:spMkLst>
        </pc:spChg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  <pc:spChg chg="mod">
          <ac:chgData name="Mohammed Fasha" userId="cc64f42d-a1a6-4f08-b97b-0c37f877119f" providerId="ADAL" clId="{E5645173-9704-44B4-82F5-EF2938BAEEFE}" dt="2025-04-20T04:06:49.422" v="1832" actId="20577"/>
          <ac:spMkLst>
            <pc:docMk/>
            <pc:sldMk cId="3184607449" sldId="576"/>
            <ac:spMk id="2" creationId="{004393CD-C391-4EAF-6CE9-1681B8884387}"/>
          </ac:spMkLst>
        </pc:spChg>
        <pc:spChg chg="mod">
          <ac:chgData name="Mohammed Fasha" userId="cc64f42d-a1a6-4f08-b97b-0c37f877119f" providerId="ADAL" clId="{E5645173-9704-44B4-82F5-EF2938BAEEFE}" dt="2025-04-19T11:48:40.635" v="899" actId="14100"/>
          <ac:spMkLst>
            <pc:docMk/>
            <pc:sldMk cId="3184607449" sldId="576"/>
            <ac:spMk id="3" creationId="{F65266DD-AB05-8106-96C7-0F5D951CAC2B}"/>
          </ac:spMkLst>
        </pc:spChg>
        <pc:picChg chg="add mod">
          <ac:chgData name="Mohammed Fasha" userId="cc64f42d-a1a6-4f08-b97b-0c37f877119f" providerId="ADAL" clId="{E5645173-9704-44B4-82F5-EF2938BAEEFE}" dt="2025-04-20T03:27:25.435" v="1794"/>
          <ac:picMkLst>
            <pc:docMk/>
            <pc:sldMk cId="3184607449" sldId="576"/>
            <ac:picMk id="5" creationId="{37A58265-11F2-A1C4-4B69-5B0879A3AE81}"/>
          </ac:picMkLst>
        </pc:picChg>
        <pc:picChg chg="add mod">
          <ac:chgData name="Mohammed Fasha" userId="cc64f42d-a1a6-4f08-b97b-0c37f877119f" providerId="ADAL" clId="{E5645173-9704-44B4-82F5-EF2938BAEEFE}" dt="2025-04-20T03:27:30.735" v="1796" actId="1076"/>
          <ac:picMkLst>
            <pc:docMk/>
            <pc:sldMk cId="3184607449" sldId="576"/>
            <ac:picMk id="6" creationId="{0077C33A-06F8-82BE-D9AE-CC3F065F4180}"/>
          </ac:picMkLst>
        </pc:picChg>
      </pc:sldChg>
      <pc:sldChg chg="addSp delSp modSp new mod modClrScheme chgLayout">
        <pc:chgData name="Mohammed Fasha" userId="cc64f42d-a1a6-4f08-b97b-0c37f877119f" providerId="ADAL" clId="{E5645173-9704-44B4-82F5-EF2938BAEEFE}" dt="2025-04-19T12:11:38.775" v="1019" actId="27636"/>
        <pc:sldMkLst>
          <pc:docMk/>
          <pc:sldMk cId="2327940915" sldId="577"/>
        </pc:sldMkLst>
        <pc:spChg chg="add mod ord">
          <ac:chgData name="Mohammed Fasha" userId="cc64f42d-a1a6-4f08-b97b-0c37f877119f" providerId="ADAL" clId="{E5645173-9704-44B4-82F5-EF2938BAEEFE}" dt="2025-04-19T12:11:38.775" v="1019" actId="27636"/>
          <ac:spMkLst>
            <pc:docMk/>
            <pc:sldMk cId="2327940915" sldId="577"/>
            <ac:spMk id="4" creationId="{B6D67CE0-F93B-7F68-7386-8DD093C7A0D0}"/>
          </ac:spMkLst>
        </pc:spChg>
        <pc:spChg chg="add mod ord">
          <ac:chgData name="Mohammed Fasha" userId="cc64f42d-a1a6-4f08-b97b-0c37f877119f" providerId="ADAL" clId="{E5645173-9704-44B4-82F5-EF2938BAEEFE}" dt="2025-04-19T12:11:26.651" v="957" actId="700"/>
          <ac:spMkLst>
            <pc:docMk/>
            <pc:sldMk cId="2327940915" sldId="577"/>
            <ac:spMk id="5" creationId="{53C5058B-6B56-B5EE-5DCA-7B515735D171}"/>
          </ac:spMkLst>
        </pc:spChg>
      </pc:sldChg>
      <pc:sldChg chg="modSp new mod">
        <pc:chgData name="Mohammed Fasha" userId="cc64f42d-a1a6-4f08-b97b-0c37f877119f" providerId="ADAL" clId="{E5645173-9704-44B4-82F5-EF2938BAEEFE}" dt="2025-04-19T12:13:39.705" v="1039"/>
        <pc:sldMkLst>
          <pc:docMk/>
          <pc:sldMk cId="175398562" sldId="578"/>
        </pc:sldMkLst>
        <pc:spChg chg="mod">
          <ac:chgData name="Mohammed Fasha" userId="cc64f42d-a1a6-4f08-b97b-0c37f877119f" providerId="ADAL" clId="{E5645173-9704-44B4-82F5-EF2938BAEEFE}" dt="2025-04-19T12:13:35.049" v="1038"/>
          <ac:spMkLst>
            <pc:docMk/>
            <pc:sldMk cId="175398562" sldId="578"/>
            <ac:spMk id="2" creationId="{74784C66-3558-2898-23E2-6223B50575F5}"/>
          </ac:spMkLst>
        </pc:spChg>
        <pc:spChg chg="mod">
          <ac:chgData name="Mohammed Fasha" userId="cc64f42d-a1a6-4f08-b97b-0c37f877119f" providerId="ADAL" clId="{E5645173-9704-44B4-82F5-EF2938BAEEFE}" dt="2025-04-19T12:13:39.705" v="1039"/>
          <ac:spMkLst>
            <pc:docMk/>
            <pc:sldMk cId="175398562" sldId="578"/>
            <ac:spMk id="3" creationId="{9F4D9F96-F222-F2A8-556A-32B9F6A40D69}"/>
          </ac:spMkLst>
        </pc:spChg>
      </pc:sldChg>
      <pc:sldChg chg="modSp new mod">
        <pc:chgData name="Mohammed Fasha" userId="cc64f42d-a1a6-4f08-b97b-0c37f877119f" providerId="ADAL" clId="{E5645173-9704-44B4-82F5-EF2938BAEEFE}" dt="2025-04-19T12:14:03.136" v="1046"/>
        <pc:sldMkLst>
          <pc:docMk/>
          <pc:sldMk cId="3563372810" sldId="579"/>
        </pc:sldMkLst>
        <pc:spChg chg="mod">
          <ac:chgData name="Mohammed Fasha" userId="cc64f42d-a1a6-4f08-b97b-0c37f877119f" providerId="ADAL" clId="{E5645173-9704-44B4-82F5-EF2938BAEEFE}" dt="2025-04-19T12:13:53.333" v="1044"/>
          <ac:spMkLst>
            <pc:docMk/>
            <pc:sldMk cId="3563372810" sldId="579"/>
            <ac:spMk id="2" creationId="{760060C2-886D-35C1-C7C6-CC6F76C70D70}"/>
          </ac:spMkLst>
        </pc:spChg>
        <pc:spChg chg="mod">
          <ac:chgData name="Mohammed Fasha" userId="cc64f42d-a1a6-4f08-b97b-0c37f877119f" providerId="ADAL" clId="{E5645173-9704-44B4-82F5-EF2938BAEEFE}" dt="2025-04-19T12:14:03.136" v="1046"/>
          <ac:spMkLst>
            <pc:docMk/>
            <pc:sldMk cId="3563372810" sldId="579"/>
            <ac:spMk id="3" creationId="{5F0F3FB8-A44B-CC3F-57E5-B2447D1577F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19T12:14:24.721" v="1051"/>
        <pc:sldMkLst>
          <pc:docMk/>
          <pc:sldMk cId="3279715601" sldId="580"/>
        </pc:sldMkLst>
        <pc:spChg chg="mod">
          <ac:chgData name="Mohammed Fasha" userId="cc64f42d-a1a6-4f08-b97b-0c37f877119f" providerId="ADAL" clId="{E5645173-9704-44B4-82F5-EF2938BAEEFE}" dt="2025-04-19T12:14:13.022" v="1047"/>
          <ac:spMkLst>
            <pc:docMk/>
            <pc:sldMk cId="3279715601" sldId="580"/>
            <ac:spMk id="2" creationId="{F2212A8D-EA3E-3EDB-E876-1C476FA9BC09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4" creationId="{6381F6DD-230B-2E60-0C62-830B4C4FCF64}"/>
          </ac:spMkLst>
        </pc:spChg>
        <pc:spChg chg="add mod">
          <ac:chgData name="Mohammed Fasha" userId="cc64f42d-a1a6-4f08-b97b-0c37f877119f" providerId="ADAL" clId="{E5645173-9704-44B4-82F5-EF2938BAEEFE}" dt="2025-04-19T12:14:24.721" v="1051"/>
          <ac:spMkLst>
            <pc:docMk/>
            <pc:sldMk cId="3279715601" sldId="580"/>
            <ac:spMk id="7" creationId="{A70B9F59-2201-00CD-4390-57E767550762}"/>
          </ac:spMkLst>
        </pc:sp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5" creationId="{7CCBE423-302B-8064-4757-B4AEDFC01819}"/>
          </ac:picMkLst>
        </pc:picChg>
        <pc:picChg chg="add mod">
          <ac:chgData name="Mohammed Fasha" userId="cc64f42d-a1a6-4f08-b97b-0c37f877119f" providerId="ADAL" clId="{E5645173-9704-44B4-82F5-EF2938BAEEFE}" dt="2025-04-19T12:14:24.721" v="1051"/>
          <ac:picMkLst>
            <pc:docMk/>
            <pc:sldMk cId="3279715601" sldId="580"/>
            <ac:picMk id="6" creationId="{8CBFFA59-714F-A397-E819-EBCEBEBD1414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19T12:20:47.898" v="1109" actId="478"/>
        <pc:sldMkLst>
          <pc:docMk/>
          <pc:sldMk cId="993741549" sldId="581"/>
        </pc:sldMkLst>
        <pc:spChg chg="mod">
          <ac:chgData name="Mohammed Fasha" userId="cc64f42d-a1a6-4f08-b97b-0c37f877119f" providerId="ADAL" clId="{E5645173-9704-44B4-82F5-EF2938BAEEFE}" dt="2025-04-19T12:16:32.019" v="1095"/>
          <ac:spMkLst>
            <pc:docMk/>
            <pc:sldMk cId="993741549" sldId="581"/>
            <ac:spMk id="2" creationId="{A101070A-BE4C-CE03-2E77-4F44837083AB}"/>
          </ac:spMkLst>
        </pc:spChg>
        <pc:spChg chg="mod">
          <ac:chgData name="Mohammed Fasha" userId="cc64f42d-a1a6-4f08-b97b-0c37f877119f" providerId="ADAL" clId="{E5645173-9704-44B4-82F5-EF2938BAEEFE}" dt="2025-04-19T12:16:42.345" v="1097" actId="14100"/>
          <ac:spMkLst>
            <pc:docMk/>
            <pc:sldMk cId="993741549" sldId="581"/>
            <ac:spMk id="3" creationId="{6E94586E-4E48-A27B-5E6A-0F8E31704905}"/>
          </ac:spMkLst>
        </pc:spChg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  <pc:spChg chg="mod">
          <ac:chgData name="Mohammed Fasha" userId="cc64f42d-a1a6-4f08-b97b-0c37f877119f" providerId="ADAL" clId="{E5645173-9704-44B4-82F5-EF2938BAEEFE}" dt="2025-04-20T02:57:46.564" v="1610" actId="21"/>
          <ac:spMkLst>
            <pc:docMk/>
            <pc:sldMk cId="2759184187" sldId="589"/>
            <ac:spMk id="2" creationId="{924C9D56-1BDE-9712-5B2E-1B71748558FA}"/>
          </ac:spMkLst>
        </pc:spChg>
        <pc:spChg chg="mod">
          <ac:chgData name="Mohammed Fasha" userId="cc64f42d-a1a6-4f08-b97b-0c37f877119f" providerId="ADAL" clId="{E5645173-9704-44B4-82F5-EF2938BAEEFE}" dt="2025-04-20T03:13:27.675" v="1758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  <pc:spChg chg="add del mod">
          <ac:chgData name="Mohammed Fasha" userId="cc64f42d-a1a6-4f08-b97b-0c37f877119f" providerId="ADAL" clId="{E5645173-9704-44B4-82F5-EF2938BAEEFE}" dt="2025-04-20T03:00:02.354" v="1620" actId="22"/>
          <ac:spMkLst>
            <pc:docMk/>
            <pc:sldMk cId="698149653" sldId="590"/>
            <ac:spMk id="5" creationId="{F082A477-1B90-24B0-706F-D4FEBA823B82}"/>
          </ac:spMkLst>
        </pc:spChg>
        <pc:picChg chg="add mod">
          <ac:chgData name="Mohammed Fasha" userId="cc64f42d-a1a6-4f08-b97b-0c37f877119f" providerId="ADAL" clId="{E5645173-9704-44B4-82F5-EF2938BAEEFE}" dt="2025-04-20T04:48:24.894" v="1839"/>
          <ac:picMkLst>
            <pc:docMk/>
            <pc:sldMk cId="698149653" sldId="590"/>
            <ac:picMk id="3" creationId="{D1961E68-7087-0E57-DC89-E9E6666DB436}"/>
          </ac:picMkLst>
        </pc:picChg>
        <pc:picChg chg="add mod">
          <ac:chgData name="Mohammed Fasha" userId="cc64f42d-a1a6-4f08-b97b-0c37f877119f" providerId="ADAL" clId="{E5645173-9704-44B4-82F5-EF2938BAEEFE}" dt="2025-04-20T04:49:08.003" v="1842"/>
          <ac:picMkLst>
            <pc:docMk/>
            <pc:sldMk cId="698149653" sldId="590"/>
            <ac:picMk id="4" creationId="{362612AC-9576-FE90-4E19-3641522A0774}"/>
          </ac:picMkLst>
        </pc:picChg>
        <pc:picChg chg="del">
          <ac:chgData name="Mohammed Fasha" userId="cc64f42d-a1a6-4f08-b97b-0c37f877119f" providerId="ADAL" clId="{E5645173-9704-44B4-82F5-EF2938BAEEFE}" dt="2025-04-20T02:59:59.174" v="1617" actId="478"/>
          <ac:picMkLst>
            <pc:docMk/>
            <pc:sldMk cId="698149653" sldId="590"/>
            <ac:picMk id="4" creationId="{E7B4BC32-A961-05B4-D067-408E29D0DCCE}"/>
          </ac:picMkLst>
        </pc:picChg>
        <pc:picChg chg="add del">
          <ac:chgData name="Mohammed Fasha" userId="cc64f42d-a1a6-4f08-b97b-0c37f877119f" providerId="ADAL" clId="{E5645173-9704-44B4-82F5-EF2938BAEEFE}" dt="2025-04-20T03:00:00.778" v="1619" actId="22"/>
          <ac:picMkLst>
            <pc:docMk/>
            <pc:sldMk cId="698149653" sldId="590"/>
            <ac:picMk id="7" creationId="{6EA65355-D5E1-A2B3-B042-432B05A543A0}"/>
          </ac:picMkLst>
        </pc:picChg>
        <pc:picChg chg="add mod ord">
          <ac:chgData name="Mohammed Fasha" userId="cc64f42d-a1a6-4f08-b97b-0c37f877119f" providerId="ADAL" clId="{E5645173-9704-44B4-82F5-EF2938BAEEFE}" dt="2025-04-20T03:00:06.516" v="1621" actId="1076"/>
          <ac:picMkLst>
            <pc:docMk/>
            <pc:sldMk cId="698149653" sldId="590"/>
            <ac:picMk id="9" creationId="{18B8F73D-7E10-69AB-B00D-5FDB55D2B0B4}"/>
          </ac:picMkLst>
        </pc:picChg>
        <pc:picChg chg="add del mod">
          <ac:chgData name="Mohammed Fasha" userId="cc64f42d-a1a6-4f08-b97b-0c37f877119f" providerId="ADAL" clId="{E5645173-9704-44B4-82F5-EF2938BAEEFE}" dt="2025-04-20T03:23:16.952" v="1775" actId="478"/>
          <ac:picMkLst>
            <pc:docMk/>
            <pc:sldMk cId="698149653" sldId="590"/>
            <ac:picMk id="10" creationId="{1BB01308-84B5-117B-FFFB-C481BE4DDB74}"/>
          </ac:picMkLst>
        </pc:picChg>
        <pc:picChg chg="add del mod">
          <ac:chgData name="Mohammed Fasha" userId="cc64f42d-a1a6-4f08-b97b-0c37f877119f" providerId="ADAL" clId="{E5645173-9704-44B4-82F5-EF2938BAEEFE}" dt="2025-04-20T04:49:07.517" v="1841" actId="478"/>
          <ac:picMkLst>
            <pc:docMk/>
            <pc:sldMk cId="698149653" sldId="590"/>
            <ac:picMk id="12" creationId="{664FB669-0404-9025-D7AA-7CE59ED13828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  <pc:spChg chg="mod">
          <ac:chgData name="Mohammed Fasha" userId="cc64f42d-a1a6-4f08-b97b-0c37f877119f" providerId="ADAL" clId="{E5645173-9704-44B4-82F5-EF2938BAEEFE}" dt="2025-04-20T05:15:59.312" v="1992" actId="20577"/>
          <ac:spMkLst>
            <pc:docMk/>
            <pc:sldMk cId="4163305011" sldId="590"/>
            <ac:spMk id="2" creationId="{5386AC66-F88D-9085-CFE0-74265B276ACE}"/>
          </ac:spMkLst>
        </pc:spChg>
        <pc:spChg chg="del">
          <ac:chgData name="Mohammed Fasha" userId="cc64f42d-a1a6-4f08-b97b-0c37f877119f" providerId="ADAL" clId="{E5645173-9704-44B4-82F5-EF2938BAEEFE}" dt="2025-04-20T04:57:58.212" v="1845" actId="22"/>
          <ac:spMkLst>
            <pc:docMk/>
            <pc:sldMk cId="4163305011" sldId="590"/>
            <ac:spMk id="3" creationId="{4F2A740A-E407-13A6-F9D7-AB33B19D1DD6}"/>
          </ac:spMkLst>
        </pc:spChg>
        <pc:picChg chg="add mod ord">
          <ac:chgData name="Mohammed Fasha" userId="cc64f42d-a1a6-4f08-b97b-0c37f877119f" providerId="ADAL" clId="{E5645173-9704-44B4-82F5-EF2938BAEEFE}" dt="2025-04-20T04:57:58.212" v="1845" actId="22"/>
          <ac:picMkLst>
            <pc:docMk/>
            <pc:sldMk cId="4163305011" sldId="590"/>
            <ac:picMk id="5" creationId="{B4F08B59-FEC6-DACD-F049-EFC89CAC4D18}"/>
          </ac:picMkLst>
        </pc:picChg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  <pc:spChg chg="mod">
          <ac:chgData name="Mohammed Fasha" userId="cc64f42d-a1a6-4f08-b97b-0c37f877119f" providerId="ADAL" clId="{E5645173-9704-44B4-82F5-EF2938BAEEFE}" dt="2025-04-20T03:15:32.404" v="1767" actId="21"/>
          <ac:spMkLst>
            <pc:docMk/>
            <pc:sldMk cId="1519920460" sldId="591"/>
            <ac:spMk id="3" creationId="{2BCAAEA1-F040-8600-A44A-246F044CED50}"/>
          </ac:spMkLst>
        </pc:spChg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  <pc:spChg chg="mod">
          <ac:chgData name="Mohammed Fasha" userId="cc64f42d-a1a6-4f08-b97b-0c37f877119f" providerId="ADAL" clId="{E5645173-9704-44B4-82F5-EF2938BAEEFE}" dt="2025-04-20T04:58:45.185" v="1869" actId="20577"/>
          <ac:spMkLst>
            <pc:docMk/>
            <pc:sldMk cId="3864245177" sldId="591"/>
            <ac:spMk id="2" creationId="{0A027764-52BC-C256-A4B1-A36E750B8A70}"/>
          </ac:spMkLst>
        </pc:spChg>
        <pc:spChg chg="del">
          <ac:chgData name="Mohammed Fasha" userId="cc64f42d-a1a6-4f08-b97b-0c37f877119f" providerId="ADAL" clId="{E5645173-9704-44B4-82F5-EF2938BAEEFE}" dt="2025-04-20T04:58:39.858" v="1850" actId="22"/>
          <ac:spMkLst>
            <pc:docMk/>
            <pc:sldMk cId="3864245177" sldId="591"/>
            <ac:spMk id="3" creationId="{BEC872A6-5736-22EA-C7DC-8C598F2E13D8}"/>
          </ac:spMkLst>
        </pc:spChg>
        <pc:picChg chg="add mod ord">
          <ac:chgData name="Mohammed Fasha" userId="cc64f42d-a1a6-4f08-b97b-0c37f877119f" providerId="ADAL" clId="{E5645173-9704-44B4-82F5-EF2938BAEEFE}" dt="2025-04-20T04:58:39.858" v="1850" actId="22"/>
          <ac:picMkLst>
            <pc:docMk/>
            <pc:sldMk cId="3864245177" sldId="591"/>
            <ac:picMk id="5" creationId="{1DE5C6EB-9168-E520-3ED9-A8A34B77F085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  <pc:spChg chg="mod">
          <ac:chgData name="Mohammed Fasha" userId="cc64f42d-a1a6-4f08-b97b-0c37f877119f" providerId="ADAL" clId="{E5645173-9704-44B4-82F5-EF2938BAEEFE}" dt="2025-04-20T03:07:20.943" v="1674" actId="27636"/>
          <ac:spMkLst>
            <pc:docMk/>
            <pc:sldMk cId="330563918" sldId="592"/>
            <ac:spMk id="2" creationId="{6428E4A0-4CA7-660A-B192-0281979524F0}"/>
          </ac:spMkLst>
        </pc:spChg>
        <pc:spChg chg="mod">
          <ac:chgData name="Mohammed Fasha" userId="cc64f42d-a1a6-4f08-b97b-0c37f877119f" providerId="ADAL" clId="{E5645173-9704-44B4-82F5-EF2938BAEEFE}" dt="2025-04-20T03:09:47.025" v="1731" actId="403"/>
          <ac:spMkLst>
            <pc:docMk/>
            <pc:sldMk cId="330563918" sldId="592"/>
            <ac:spMk id="3" creationId="{1814FE46-8A85-DAB9-C911-6AC566526F37}"/>
          </ac:spMkLst>
        </pc:spChg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  <pc:spChg chg="mod">
          <ac:chgData name="Mohammed Fasha" userId="cc64f42d-a1a6-4f08-b97b-0c37f877119f" providerId="ADAL" clId="{E5645173-9704-44B4-82F5-EF2938BAEEFE}" dt="2025-04-20T03:03:03.696" v="1660" actId="20577"/>
          <ac:spMkLst>
            <pc:docMk/>
            <pc:sldMk cId="393426738" sldId="592"/>
            <ac:spMk id="3" creationId="{8A74E338-1EFD-40EE-C88D-A8A3C3E98799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  <pc:spChg chg="mod">
          <ac:chgData name="Mohammed Fasha" userId="cc64f42d-a1a6-4f08-b97b-0c37f877119f" providerId="ADAL" clId="{E5645173-9704-44B4-82F5-EF2938BAEEFE}" dt="2025-04-20T04:59:25.561" v="1890" actId="20577"/>
          <ac:spMkLst>
            <pc:docMk/>
            <pc:sldMk cId="3813538074" sldId="592"/>
            <ac:spMk id="2" creationId="{F186353E-BDB4-5166-C555-B27669379656}"/>
          </ac:spMkLst>
        </pc:spChg>
        <pc:spChg chg="del">
          <ac:chgData name="Mohammed Fasha" userId="cc64f42d-a1a6-4f08-b97b-0c37f877119f" providerId="ADAL" clId="{E5645173-9704-44B4-82F5-EF2938BAEEFE}" dt="2025-04-20T04:59:20.728" v="1870" actId="22"/>
          <ac:spMkLst>
            <pc:docMk/>
            <pc:sldMk cId="3813538074" sldId="592"/>
            <ac:spMk id="3" creationId="{C28A66CF-CE91-93EE-1DBE-B615C14EBD13}"/>
          </ac:spMkLst>
        </pc:spChg>
        <pc:picChg chg="add mod ord">
          <ac:chgData name="Mohammed Fasha" userId="cc64f42d-a1a6-4f08-b97b-0c37f877119f" providerId="ADAL" clId="{E5645173-9704-44B4-82F5-EF2938BAEEFE}" dt="2025-04-20T05:14:59.898" v="1924" actId="1076"/>
          <ac:picMkLst>
            <pc:docMk/>
            <pc:sldMk cId="3813538074" sldId="592"/>
            <ac:picMk id="5" creationId="{55847A42-FCF0-DCB0-69A8-B8DAFD0E9DFE}"/>
          </ac:picMkLst>
        </pc:picChg>
        <pc:picChg chg="add mod">
          <ac:chgData name="Mohammed Fasha" userId="cc64f42d-a1a6-4f08-b97b-0c37f877119f" providerId="ADAL" clId="{E5645173-9704-44B4-82F5-EF2938BAEEFE}" dt="2025-04-20T05:15:09.310" v="1928" actId="1076"/>
          <ac:picMkLst>
            <pc:docMk/>
            <pc:sldMk cId="3813538074" sldId="592"/>
            <ac:picMk id="9" creationId="{CBB683C8-E090-10CA-4590-9534C2CEEA03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  <pc:spChg chg="mod">
          <ac:chgData name="Mohammed Fasha" userId="cc64f42d-a1a6-4f08-b97b-0c37f877119f" providerId="ADAL" clId="{E5645173-9704-44B4-82F5-EF2938BAEEFE}" dt="2025-04-20T04:59:49.107" v="1917" actId="20577"/>
          <ac:spMkLst>
            <pc:docMk/>
            <pc:sldMk cId="862062036" sldId="593"/>
            <ac:spMk id="2" creationId="{472361F2-E380-ED65-9445-8E4B84573F26}"/>
          </ac:spMkLst>
        </pc:spChg>
        <pc:spChg chg="del">
          <ac:chgData name="Mohammed Fasha" userId="cc64f42d-a1a6-4f08-b97b-0c37f877119f" providerId="ADAL" clId="{E5645173-9704-44B4-82F5-EF2938BAEEFE}" dt="2025-04-20T04:59:43.162" v="1891" actId="22"/>
          <ac:spMkLst>
            <pc:docMk/>
            <pc:sldMk cId="862062036" sldId="593"/>
            <ac:spMk id="3" creationId="{F34C1D25-EBDF-D451-A82E-4EB78904D8AD}"/>
          </ac:spMkLst>
        </pc:spChg>
        <pc:spChg chg="add del mod">
          <ac:chgData name="Mohammed Fasha" userId="cc64f42d-a1a6-4f08-b97b-0c37f877119f" providerId="ADAL" clId="{E5645173-9704-44B4-82F5-EF2938BAEEFE}" dt="2025-04-20T05:09:03.505" v="1921" actId="22"/>
          <ac:spMkLst>
            <pc:docMk/>
            <pc:sldMk cId="862062036" sldId="593"/>
            <ac:spMk id="7" creationId="{A3CB02A4-0C80-E603-5412-84176E6985FF}"/>
          </ac:spMkLst>
        </pc:spChg>
        <pc:spChg chg="add mod">
          <ac:chgData name="Mohammed Fasha" userId="cc64f42d-a1a6-4f08-b97b-0c37f877119f" providerId="ADAL" clId="{E5645173-9704-44B4-82F5-EF2938BAEEFE}" dt="2025-04-20T05:15:02.055" v="1925" actId="21"/>
          <ac:spMkLst>
            <pc:docMk/>
            <pc:sldMk cId="862062036" sldId="593"/>
            <ac:spMk id="11" creationId="{B62C1C12-0C44-B166-8DD2-FF672BA92A2F}"/>
          </ac:spMkLst>
        </pc:spChg>
        <pc:picChg chg="add del mod ord">
          <ac:chgData name="Mohammed Fasha" userId="cc64f42d-a1a6-4f08-b97b-0c37f877119f" providerId="ADAL" clId="{E5645173-9704-44B4-82F5-EF2938BAEEFE}" dt="2025-04-20T05:09:00.385" v="1920" actId="478"/>
          <ac:picMkLst>
            <pc:docMk/>
            <pc:sldMk cId="862062036" sldId="593"/>
            <ac:picMk id="5" creationId="{DD5D0F24-4407-2C00-D467-4C7740D97694}"/>
          </ac:picMkLst>
        </pc:picChg>
        <pc:picChg chg="add del mod ord">
          <ac:chgData name="Mohammed Fasha" userId="cc64f42d-a1a6-4f08-b97b-0c37f877119f" providerId="ADAL" clId="{E5645173-9704-44B4-82F5-EF2938BAEEFE}" dt="2025-04-20T05:15:02.055" v="1925" actId="21"/>
          <ac:picMkLst>
            <pc:docMk/>
            <pc:sldMk cId="862062036" sldId="593"/>
            <ac:picMk id="9" creationId="{CBB683C8-E090-10CA-4590-9534C2CEEA03}"/>
          </ac:picMkLst>
        </pc:picChg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  <pc:spChg chg="mod">
          <ac:chgData name="Mohammed Fasha" userId="cc64f42d-a1a6-4f08-b97b-0c37f877119f" providerId="ADAL" clId="{E5645173-9704-44B4-82F5-EF2938BAEEFE}" dt="2025-04-20T03:11:51.423" v="1737"/>
          <ac:spMkLst>
            <pc:docMk/>
            <pc:sldMk cId="3907678819" sldId="593"/>
            <ac:spMk id="3" creationId="{09955758-41D5-14F9-C562-B103B24210BD}"/>
          </ac:spMkLst>
        </pc:spChg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  <pc:spChg chg="mod">
          <ac:chgData name="Mohammed Fasha" userId="cc64f42d-a1a6-4f08-b97b-0c37f877119f" providerId="ADAL" clId="{E5645173-9704-44B4-82F5-EF2938BAEEFE}" dt="2025-04-20T05:15:31.037" v="1930"/>
          <ac:spMkLst>
            <pc:docMk/>
            <pc:sldMk cId="894222825" sldId="594"/>
            <ac:spMk id="2" creationId="{1E3D18EF-6521-5D4F-7F4A-F5E83F880E70}"/>
          </ac:spMkLst>
        </pc:spChg>
        <pc:spChg chg="del">
          <ac:chgData name="Mohammed Fasha" userId="cc64f42d-a1a6-4f08-b97b-0c37f877119f" providerId="ADAL" clId="{E5645173-9704-44B4-82F5-EF2938BAEEFE}" dt="2025-04-20T05:00:33.022" v="1918" actId="22"/>
          <ac:spMkLst>
            <pc:docMk/>
            <pc:sldMk cId="894222825" sldId="594"/>
            <ac:spMk id="3" creationId="{22781461-EFB7-A32A-599F-A881B98475C3}"/>
          </ac:spMkLst>
        </pc:spChg>
        <pc:picChg chg="add mod ord">
          <ac:chgData name="Mohammed Fasha" userId="cc64f42d-a1a6-4f08-b97b-0c37f877119f" providerId="ADAL" clId="{E5645173-9704-44B4-82F5-EF2938BAEEFE}" dt="2025-04-20T05:00:33.022" v="1918" actId="22"/>
          <ac:picMkLst>
            <pc:docMk/>
            <pc:sldMk cId="894222825" sldId="594"/>
            <ac:picMk id="5" creationId="{C4B34278-2B06-282C-365A-D63A5CEC5425}"/>
          </ac:picMkLst>
        </pc:picChg>
      </pc:sldChg>
      <pc:sldMasterChg chg="delSldLayout modSldLayout">
        <pc:chgData name="Mohammed Fasha" userId="cc64f42d-a1a6-4f08-b97b-0c37f877119f" providerId="ADAL" clId="{E5645173-9704-44B4-82F5-EF2938BAEEFE}" dt="2025-04-19T14:35:13.054" v="1414" actId="14100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  <pc:spChg chg="mod">
            <ac:chgData name="Mohammed Fasha" userId="cc64f42d-a1a6-4f08-b97b-0c37f877119f" providerId="ADAL" clId="{E5645173-9704-44B4-82F5-EF2938BAEEFE}" dt="2025-04-17T04:49:30.359" v="569" actId="404"/>
            <ac:spMkLst>
              <pc:docMk/>
              <pc:sldMasterMk cId="742811419" sldId="2147483648"/>
              <pc:sldLayoutMk cId="3573533501" sldId="2147483650"/>
              <ac:spMk id="3" creationId="{93FDCCF6-2612-A73C-C264-680D14569853}"/>
            </ac:spMkLst>
          </pc:spChg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  <pc:spChg chg="mod">
            <ac:chgData name="Mohammed Fasha" userId="cc64f42d-a1a6-4f08-b97b-0c37f877119f" providerId="ADAL" clId="{E5645173-9704-44B4-82F5-EF2938BAEEFE}" dt="2025-04-19T14:35:13.054" v="1414" actId="14100"/>
            <ac:spMkLst>
              <pc:docMk/>
              <pc:sldMasterMk cId="742811419" sldId="2147483648"/>
              <pc:sldLayoutMk cId="3712662283" sldId="2147483654"/>
              <ac:spMk id="2" creationId="{75043EC8-462D-17BF-D668-48071F09B27E}"/>
            </ac:spMkLst>
          </pc:spChg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66E75AB1-FCE8-0FCD-8995-E220AF9681CC}" dt="2025-03-15T06:52:38.939" v="37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  <pc:spChg chg="mod">
          <ac:chgData name="Mohammed Fasha" userId="S::mohammed.fasha@uop.edu.jo::cc64f42d-a1a6-4f08-b97b-0c37f877119f" providerId="AD" clId="Web-{B9337916-DDC2-1069-E985-5508FA0D34A7}" dt="2025-04-19T18:05:11.964" v="324" actId="20577"/>
          <ac:spMkLst>
            <pc:docMk/>
            <pc:sldMk cId="2646991478" sldId="561"/>
            <ac:spMk id="3" creationId="{10B8A2BE-2162-FDC2-BA16-DED29B3DFEA1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7:24.204" v="349" actId="1076"/>
          <ac:picMkLst>
            <pc:docMk/>
            <pc:sldMk cId="2646991478" sldId="561"/>
            <ac:picMk id="5" creationId="{0B865890-2B78-E42F-6218-AC5EDEE5355C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7:22.250" v="348" actId="14100"/>
          <ac:picMkLst>
            <pc:docMk/>
            <pc:sldMk cId="2646991478" sldId="561"/>
            <ac:picMk id="5122" creationId="{267A7B75-3A1F-B9A9-C22E-582C6A18792E}"/>
          </ac:picMkLst>
        </pc:picChg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  <pc:spChg chg="mod ord">
          <ac:chgData name="Mohammed Fasha" userId="S::mohammed.fasha@uop.edu.jo::cc64f42d-a1a6-4f08-b97b-0c37f877119f" providerId="AD" clId="Web-{B9337916-DDC2-1069-E985-5508FA0D34A7}" dt="2025-04-19T18:10:58.001" v="375" actId="14100"/>
          <ac:spMkLst>
            <pc:docMk/>
            <pc:sldMk cId="3184607449" sldId="576"/>
            <ac:spMk id="3" creationId="{F65266DD-AB05-8106-96C7-0F5D951CAC2B}"/>
          </ac:spMkLst>
        </pc:spChg>
        <pc:picChg chg="mod">
          <ac:chgData name="Mohammed Fasha" userId="S::mohammed.fasha@uop.edu.jo::cc64f42d-a1a6-4f08-b97b-0c37f877119f" providerId="AD" clId="Web-{B9337916-DDC2-1069-E985-5508FA0D34A7}" dt="2025-04-19T18:06:02.013" v="332" actId="14100"/>
          <ac:picMkLst>
            <pc:docMk/>
            <pc:sldMk cId="3184607449" sldId="576"/>
            <ac:picMk id="5" creationId="{37A58265-11F2-A1C4-4B69-5B0879A3AE81}"/>
          </ac:picMkLst>
        </pc:picChg>
        <pc:picChg chg="mod">
          <ac:chgData name="Mohammed Fasha" userId="S::mohammed.fasha@uop.edu.jo::cc64f42d-a1a6-4f08-b97b-0c37f877119f" providerId="AD" clId="Web-{B9337916-DDC2-1069-E985-5508FA0D34A7}" dt="2025-04-19T18:06:08.529" v="335" actId="1076"/>
          <ac:picMkLst>
            <pc:docMk/>
            <pc:sldMk cId="3184607449" sldId="576"/>
            <ac:picMk id="6" creationId="{0077C33A-06F8-82BE-D9AE-CC3F065F4180}"/>
          </ac:picMkLst>
        </pc:picChg>
        <pc:picChg chg="add mod ord">
          <ac:chgData name="Mohammed Fasha" userId="S::mohammed.fasha@uop.edu.jo::cc64f42d-a1a6-4f08-b97b-0c37f877119f" providerId="AD" clId="Web-{B9337916-DDC2-1069-E985-5508FA0D34A7}" dt="2025-04-19T18:10:55.610" v="374" actId="1076"/>
          <ac:picMkLst>
            <pc:docMk/>
            <pc:sldMk cId="3184607449" sldId="576"/>
            <ac:picMk id="8" creationId="{65B880D8-B2C2-289B-CDB4-69729A3EADF7}"/>
          </ac:picMkLst>
        </pc:picChg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  <pc:spChg chg="mod">
          <ac:chgData name="Mohammed Fasha" userId="S::mohammed.fasha@uop.edu.jo::cc64f42d-a1a6-4f08-b97b-0c37f877119f" providerId="AD" clId="Web-{B9337916-DDC2-1069-E985-5508FA0D34A7}" dt="2025-04-19T18:04:31.025" v="310" actId="20577"/>
          <ac:spMkLst>
            <pc:docMk/>
            <pc:sldMk cId="3587377129" sldId="588"/>
            <ac:spMk id="2" creationId="{64F2F3EA-053D-E0D0-9D12-C4A9C90593F4}"/>
          </ac:spMkLst>
        </pc:spChg>
        <pc:spChg chg="mod">
          <ac:chgData name="Mohammed Fasha" userId="S::mohammed.fasha@uop.edu.jo::cc64f42d-a1a6-4f08-b97b-0c37f877119f" providerId="AD" clId="Web-{B9337916-DDC2-1069-E985-5508FA0D34A7}" dt="2025-04-19T18:04:53.682" v="320" actId="20577"/>
          <ac:spMkLst>
            <pc:docMk/>
            <pc:sldMk cId="3587377129" sldId="588"/>
            <ac:spMk id="3" creationId="{BC90AB6F-F1D3-8A2A-DC29-6C15ED68EC67}"/>
          </ac:spMkLst>
        </pc:spChg>
        <pc:picChg chg="add mod">
          <ac:chgData name="Mohammed Fasha" userId="S::mohammed.fasha@uop.edu.jo::cc64f42d-a1a6-4f08-b97b-0c37f877119f" providerId="AD" clId="Web-{B9337916-DDC2-1069-E985-5508FA0D34A7}" dt="2025-04-19T18:04:17.696" v="306" actId="1076"/>
          <ac:picMkLst>
            <pc:docMk/>
            <pc:sldMk cId="3587377129" sldId="588"/>
            <ac:picMk id="4" creationId="{BDE814AB-3AFB-8266-C964-719D86762481}"/>
          </ac:picMkLst>
        </pc:picChg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  <pc:spChg chg="mod ord">
          <ac:chgData name="Mohammed Fasha" userId="S::mohammed.fasha@uop.edu.jo::cc64f42d-a1a6-4f08-b97b-0c37f877119f" providerId="AD" clId="Web-{B9337916-DDC2-1069-E985-5508FA0D34A7}" dt="2025-04-19T18:29:15.072" v="385" actId="20577"/>
          <ac:spMkLst>
            <pc:docMk/>
            <pc:sldMk cId="2759184187" sldId="589"/>
            <ac:spMk id="2" creationId="{924C9D56-1BDE-9712-5B2E-1B71748558FA}"/>
          </ac:spMkLst>
        </pc:spChg>
        <pc:spChg chg="mod ord">
          <ac:chgData name="Mohammed Fasha" userId="S::mohammed.fasha@uop.edu.jo::cc64f42d-a1a6-4f08-b97b-0c37f877119f" providerId="AD" clId="Web-{B9337916-DDC2-1069-E985-5508FA0D34A7}" dt="2025-04-19T18:29:38.807" v="389" actId="20577"/>
          <ac:spMkLst>
            <pc:docMk/>
            <pc:sldMk cId="2759184187" sldId="589"/>
            <ac:spMk id="3" creationId="{9C7C63AB-D297-4220-7779-6F2C5D381253}"/>
          </ac:spMkLst>
        </pc:spChg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  <pc:spChg chg="mod">
          <ac:chgData name="Mohammed Fasha" userId="S::mohammed.fasha@uop.edu.jo::cc64f42d-a1a6-4f08-b97b-0c37f877119f" providerId="AD" clId="Web-{8A90772F-FBEA-EE7C-9CDA-4D457F7DA5BE}" dt="2025-03-22T01:55:31.125" v="1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15635-BBAD-7E56-C59A-73312B169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6525"/>
            <a:ext cx="2123320" cy="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9FD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5343" y="1537462"/>
            <a:ext cx="5432425" cy="461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4709" y="1521841"/>
            <a:ext cx="5218430" cy="412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31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C39A-D09F-3FB5-FC83-3461D4B26A9C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1B7E3-0100-0D6B-212C-A14E821244AF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sfasha/307307-BI-Methods/blob/main/20242-NLP-LLM/lecture%20notes/Part%202%20-%20Introduction%20to%20Large%20Language%20Models/introduction_to_neural_networks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cohere.com/docs/prompt-engineerin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hyperlink" Target="https://informationisbeautiful.net/visualizations/the-rise-of-generative-ai-large-language-models-llms-like-chatgp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fearchitect.ai/models/" TargetMode="External"/><Relationship Id="rId4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%40mit" TargetMode="External"/><Relationship Id="rId4" Type="http://schemas.openxmlformats.org/officeDocument/2006/relationships/image" Target="../media/image32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unary.ai/openai-tokenizer" TargetMode="External"/><Relationship Id="rId5" Type="http://schemas.openxmlformats.org/officeDocument/2006/relationships/hyperlink" Target="https://platform.openai.com/tokenizer" TargetMode="Externa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tform.openai.com/playground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%40hmohamedhussain2004/what-is-an-llm-a0086882e585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models/gpt-4-and-gpt-4-turbo" TargetMode="External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rtedstone.com/tools/openai-pricing/" TargetMode="External"/><Relationship Id="rId2" Type="http://schemas.openxmlformats.org/officeDocument/2006/relationships/hyperlink" Target="https://help.openai.com/en/articles/7127956-how-much-does-gpt-4-c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google/technology/ai/google-gemini-next-generation-model-february-2024/#architecture" TargetMode="External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jp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387D1D-1AA9-EA47-F9E0-B5509D9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79230"/>
            <a:ext cx="914400" cy="120491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307307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Part 2 – Introduction to Large Language Models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B8701-E47D-6D90-428F-72598213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B9D3-88DF-DC19-90CE-63F65CF21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Learning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AEAD-297E-D922-3D4D-EEA69299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each training example: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predicted output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Calculate error: error = </a:t>
            </a:r>
            <a:r>
              <a:rPr lang="en-US" dirty="0" err="1"/>
              <a:t>y_true</a:t>
            </a:r>
            <a:r>
              <a:rPr lang="en-US" dirty="0"/>
              <a:t> - </a:t>
            </a:r>
            <a:r>
              <a:rPr lang="en-US" dirty="0" err="1"/>
              <a:t>y_pred</a:t>
            </a:r>
            <a:endParaRPr lang="en-US" dirty="0"/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weights: </a:t>
            </a:r>
            <a:r>
              <a:rPr lang="en-US" dirty="0" err="1"/>
              <a:t>w_new</a:t>
            </a:r>
            <a:r>
              <a:rPr lang="en-US" dirty="0"/>
              <a:t> = </a:t>
            </a:r>
            <a:r>
              <a:rPr lang="en-US" dirty="0" err="1"/>
              <a:t>w_old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 * x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/>
              <a:t>Update bias: </a:t>
            </a:r>
            <a:r>
              <a:rPr lang="en-US" dirty="0" err="1"/>
              <a:t>b_new</a:t>
            </a:r>
            <a:r>
              <a:rPr lang="en-US" dirty="0"/>
              <a:t> = </a:t>
            </a:r>
            <a:r>
              <a:rPr lang="en-US" dirty="0" err="1"/>
              <a:t>b_old</a:t>
            </a:r>
            <a:r>
              <a:rPr lang="en-US" dirty="0"/>
              <a:t> + </a:t>
            </a:r>
            <a:r>
              <a:rPr lang="en-US" dirty="0" err="1"/>
              <a:t>learning_rate</a:t>
            </a:r>
            <a:r>
              <a:rPr lang="en-US" dirty="0"/>
              <a:t> *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25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67B1-1794-29DB-F05A-B06F663B5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78A6-F2D4-1131-8217-DD036D9F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7980B-C5EA-3F94-B301-7DBB3B1B7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Let's work through the perceptron learning algorithm by hand for the AND gate: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data: X = [[0,0], [0,1], [1,0], [1,1]], y = [0, 0, 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rate (</a:t>
            </a:r>
            <a:r>
              <a:rPr lang="el-GR" dirty="0"/>
              <a:t>η) =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weights (randomly assigned):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Initial bias: b = 0.2</a:t>
            </a:r>
          </a:p>
          <a:p>
            <a:pPr>
              <a:buNone/>
            </a:pPr>
            <a:r>
              <a:rPr lang="en-US" b="1" dirty="0"/>
              <a:t>First Iteration:</a:t>
            </a:r>
          </a:p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+ 0.2 = 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0.2 + 0.1 * (-1) = 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9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D7DF0-5C70-E796-40E9-93C5401B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B680-1180-01AB-66AB-A190EA7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882A-73EB-E54F-2595-374BACF9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+ 0.1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1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0.1 + 0.1 * (-1) = 0</a:t>
            </a:r>
          </a:p>
          <a:p>
            <a:pPr>
              <a:buNone/>
            </a:pPr>
            <a:r>
              <a:rPr lang="en-US" b="1" dirty="0"/>
              <a:t>Example 3: (1,0)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1,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0.3(1) + (-0.2)(0) + 0 = 0.3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&gt;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1 =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-0.2 + 0.1 * (-1) * 0 = -0.2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2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F7EB-6F90-23F5-A4FC-EFDA47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Hand Calculation for AND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270-DDB5-7E22-A038-631E3164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Example 4: (1,1) → 1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Inputs: x₁ = 1,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Weighted sum: z = </a:t>
            </a:r>
            <a:r>
              <a:rPr lang="en-US" sz="1800" dirty="0" err="1"/>
              <a:t>w₁x</a:t>
            </a:r>
            <a:r>
              <a:rPr lang="en-US" sz="1800" dirty="0"/>
              <a:t>₁ + </a:t>
            </a:r>
            <a:r>
              <a:rPr lang="en-US" sz="1800" dirty="0" err="1"/>
              <a:t>w₂x</a:t>
            </a:r>
            <a:r>
              <a:rPr lang="en-US" sz="1800" dirty="0"/>
              <a:t>₂ + b = 0.2(1) + (-0.2)(1) + (-0.1)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True output: y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Error: error = y - output = 1 - 0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w₁ = w₁ + </a:t>
            </a:r>
            <a:r>
              <a:rPr lang="el-GR" sz="1600" dirty="0"/>
              <a:t>η * </a:t>
            </a:r>
            <a:r>
              <a:rPr lang="en-US" sz="1600" dirty="0"/>
              <a:t>error * x₁ = 0.2 + 0.1 * 1 * 1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w₂ = w₂ + </a:t>
            </a:r>
            <a:r>
              <a:rPr lang="el-GR" sz="1600" dirty="0"/>
              <a:t>η * </a:t>
            </a:r>
            <a:r>
              <a:rPr lang="en-US" sz="1600" dirty="0"/>
              <a:t>error * x₂ = -0.2 + 0.1 * 1 * 1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 = b + </a:t>
            </a:r>
            <a:r>
              <a:rPr lang="el-GR" sz="1600" dirty="0"/>
              <a:t>η * </a:t>
            </a:r>
            <a:r>
              <a:rPr lang="en-US" sz="1600" dirty="0"/>
              <a:t>error = -0.1 + 0.1 * 1 = 0</a:t>
            </a:r>
          </a:p>
          <a:p>
            <a:pPr>
              <a:buNone/>
            </a:pPr>
            <a:r>
              <a:rPr lang="en-US" sz="1800" b="1" dirty="0"/>
              <a:t>End of Iteration 1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weights: w₁ = 0.3, w₂ = -0.1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Updated bias: b = 0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5850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74C2-743D-25E3-2ADD-DF41D8F9B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E0F8-80B7-4054-B4C1-3EF930B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331-B00F-57F0-9046-304BC9A4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/>
              <a:t>Example 1: (0,0)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(-0.1)(0) + 0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1 (since z ≥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0 - 1 = -1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w₁ + </a:t>
            </a:r>
            <a:r>
              <a:rPr lang="el-GR" dirty="0"/>
              <a:t>η * </a:t>
            </a:r>
            <a:r>
              <a:rPr lang="en-US" dirty="0"/>
              <a:t>error * x₁ = 0.3 + 0.1 * (-1) * 0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w₂ + </a:t>
            </a:r>
            <a:r>
              <a:rPr lang="el-GR" dirty="0"/>
              <a:t>η * </a:t>
            </a:r>
            <a:r>
              <a:rPr lang="en-US" dirty="0"/>
              <a:t>error * x₂ = -0.1 + 0.1 * (-1) * 0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b + </a:t>
            </a:r>
            <a:r>
              <a:rPr lang="el-GR" dirty="0"/>
              <a:t>η * </a:t>
            </a:r>
            <a:r>
              <a:rPr lang="en-US" dirty="0"/>
              <a:t>error = 0 + 0.1 * (-1) = -0.1</a:t>
            </a:r>
          </a:p>
          <a:p>
            <a:pPr>
              <a:buNone/>
            </a:pPr>
            <a:r>
              <a:rPr lang="en-US" b="1" dirty="0"/>
              <a:t>Example 2: (0,1) → 0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Inputs: x₁ = 0, x₂ =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Weighted sum: z = </a:t>
            </a:r>
            <a:r>
              <a:rPr lang="en-US" dirty="0" err="1"/>
              <a:t>w₁x</a:t>
            </a:r>
            <a:r>
              <a:rPr lang="en-US" dirty="0"/>
              <a:t>₁ + </a:t>
            </a:r>
            <a:r>
              <a:rPr lang="en-US" dirty="0" err="1"/>
              <a:t>w₂x</a:t>
            </a:r>
            <a:r>
              <a:rPr lang="en-US" dirty="0"/>
              <a:t>₂ + b = 0.3(0) + (-0.1)(1) + (-0.1) = -0.2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Activation: output = 0 (since z &lt;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True output: y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Error: error = y - output = 0 - 0 =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updates (no change as error = 0):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w₁ = 0.3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w₂ = -0.1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 = -0.1</a:t>
            </a:r>
          </a:p>
          <a:p>
            <a:r>
              <a:rPr lang="en-US" b="1" dirty="0"/>
              <a:t>After several iterations</a:t>
            </a:r>
            <a:r>
              <a:rPr lang="en-US" dirty="0"/>
              <a:t>, the perceptron will converge to weights that correctly classify all AND gate examples.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67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3E893-91A6-C953-EAB2-3DFC73D9C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5FF9-D02A-D9B7-1A46-44691E18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Implementation Perceptron from Scratch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4BED-773C-0EFB-ED6F-D5033C28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031259" cy="3446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sklearn.linear_model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Perceptron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1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Training data for AND gate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Initialize and train Perceptron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 = Perceptron(max_iter=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eta0=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1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model.fit(X, y)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Results</a:t>
            </a:r>
            <a:endParaRPr lang="en-US" sz="11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"Weights:"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model.coef_)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"Bias:"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model.intercept_)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1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"Predictions:"</a:t>
            </a:r>
            <a:r>
              <a:rPr lang="en-US" sz="11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model.predict(X))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EA40C2-D533-DD66-27F8-B92CC6C9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56206-C158-F399-B2D5-289629F6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74581"/>
            <a:ext cx="1924319" cy="685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36C11-F662-AFF5-F39D-79B306F2EBF5}"/>
              </a:ext>
            </a:extLst>
          </p:cNvPr>
          <p:cNvSpPr txBox="1"/>
          <p:nvPr/>
        </p:nvSpPr>
        <p:spPr>
          <a:xfrm>
            <a:off x="5926610" y="1694808"/>
            <a:ext cx="6094970" cy="4793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sz="1100" dirty="0"/>
              <a:t>The code shows a scikit-learn Perceptron implementation for the AND gate problem.</a:t>
            </a:r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code: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Imports NumPy, scikit-</a:t>
            </a:r>
            <a:r>
              <a:rPr lang="en-US" sz="1100" dirty="0" err="1"/>
              <a:t>learn's</a:t>
            </a:r>
            <a:r>
              <a:rPr lang="en-US" sz="1100" dirty="0"/>
              <a:t> Perceptron, and matplotlib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Sets up the training data for the AND gate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Initializes a Perceptron with 100 max iterations and a random seed of 42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Trains the perceptron on the AND gate data</a:t>
            </a:r>
          </a:p>
          <a:p>
            <a:pPr>
              <a:spcBef>
                <a:spcPts val="300"/>
              </a:spcBef>
              <a:buFont typeface="+mj-lt"/>
              <a:buAutoNum type="arabicPeriod"/>
            </a:pPr>
            <a:r>
              <a:rPr lang="en-US" sz="1100" dirty="0"/>
              <a:t>Prints the learned weights, bias, and predictions</a:t>
            </a:r>
          </a:p>
          <a:p>
            <a:pPr>
              <a:spcBef>
                <a:spcPts val="300"/>
              </a:spcBef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The output shows: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Weights: [[0.2 0.2]]</a:t>
            </a:r>
            <a:r>
              <a:rPr lang="en-US" sz="1100" dirty="0"/>
              <a:t> - The perceptron learned to assign a weight of 0.2 to both inputs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Bias: [-0.2]</a:t>
            </a:r>
            <a:r>
              <a:rPr lang="en-US" sz="1100" dirty="0"/>
              <a:t> - The bias is -0.2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/>
              <a:t>Predictions: [0 0 0 1]</a:t>
            </a:r>
            <a:r>
              <a:rPr lang="en-US" sz="1100" dirty="0"/>
              <a:t> - The perceptron correctly classified all four examples of the AND gate</a:t>
            </a:r>
          </a:p>
          <a:p>
            <a:pPr marL="117475" indent="-117475">
              <a:spcBef>
                <a:spcPts val="300"/>
              </a:spcBef>
              <a:buNone/>
            </a:pPr>
            <a:r>
              <a:rPr lang="en-US" sz="1100" dirty="0"/>
              <a:t>With these weights and bias, the decision function is: 0.2×(input1) + 0.2×(input2) – 0.2</a:t>
            </a:r>
          </a:p>
          <a:p>
            <a:pPr>
              <a:spcBef>
                <a:spcPts val="300"/>
              </a:spcBef>
              <a:buNone/>
            </a:pPr>
            <a:endParaRPr lang="en-US" sz="1100" dirty="0"/>
          </a:p>
          <a:p>
            <a:pPr>
              <a:spcBef>
                <a:spcPts val="300"/>
              </a:spcBef>
              <a:buNone/>
            </a:pPr>
            <a:r>
              <a:rPr lang="en-US" sz="1100" dirty="0"/>
              <a:t>For the four input combinations: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[0,0]: 0.2×0 + 0.2×0 - 0.2 = -0.2 &lt;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[0,1]: 0.2×0 + 0.2×1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[1,0]: 0.2×1 + 0.2×0 – 0.2 = 0 → output 0</a:t>
            </a:r>
          </a:p>
          <a:p>
            <a:pPr marL="117475" indent="-117475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dirty="0"/>
              <a:t>[1,1]: 0.2×1 + 0.2×1 – 0.2 = 0.2 &gt; 0 → output 1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spcBef>
                <a:spcPts val="300"/>
              </a:spcBef>
            </a:pPr>
            <a:r>
              <a:rPr lang="en-US" sz="1100" dirty="0"/>
              <a:t>This perceptron implements the AND gate logic. </a:t>
            </a:r>
          </a:p>
          <a:p>
            <a:pPr>
              <a:spcBef>
                <a:spcPts val="300"/>
              </a:spcBef>
            </a:pPr>
            <a:r>
              <a:rPr lang="en-US" sz="1100" dirty="0"/>
              <a:t>The decision boundary is the line 2x₁ + 2x₂ - 0.2 = 0, which separates the point (1,1) from the other three points.</a:t>
            </a:r>
          </a:p>
        </p:txBody>
      </p:sp>
    </p:spTree>
    <p:extLst>
      <p:ext uri="{BB962C8B-B14F-4D97-AF65-F5344CB8AC3E}">
        <p14:creationId xmlns:p14="http://schemas.microsoft.com/office/powerpoint/2010/main" val="1979549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9263-506E-80C2-CF69-07D841CD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AE3-0AC5-6174-2445-10854D69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AFFB-384A-31DB-A8AC-ECD2AC00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143123"/>
          </a:xfrm>
        </p:spPr>
        <p:txBody>
          <a:bodyPr>
            <a:normAutofit/>
          </a:bodyPr>
          <a:lstStyle/>
          <a:p>
            <a:r>
              <a:rPr lang="en-US" sz="2000" dirty="0"/>
              <a:t>The perceptron learns a decision boundary: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b = 0</a:t>
            </a:r>
          </a:p>
          <a:p>
            <a:r>
              <a:rPr lang="en-US" sz="2000" dirty="0"/>
              <a:t>Points above the line are classified as 1</a:t>
            </a:r>
          </a:p>
          <a:p>
            <a:r>
              <a:rPr lang="en-US" sz="2000" dirty="0"/>
              <a:t>Points below the line are classified as 0</a:t>
            </a:r>
          </a:p>
          <a:p>
            <a:r>
              <a:rPr lang="en-US" sz="2000" dirty="0"/>
              <a:t>For AND gate, only the point (1,1) should be above the line</a:t>
            </a:r>
          </a:p>
        </p:txBody>
      </p:sp>
      <p:pic>
        <p:nvPicPr>
          <p:cNvPr id="2051" name="Picture 3" descr="From Basic Gates to Deep Neural Networks: The Definitive Perceptron  Tutorial | by Joseph Robinson, Ph.D. | TDS Archive | Medium">
            <a:extLst>
              <a:ext uri="{FF2B5EF4-FFF2-40B4-BE49-F238E27FC236}">
                <a16:creationId xmlns:a16="http://schemas.microsoft.com/office/drawing/2014/main" id="{93CFB765-53E3-649F-ADA5-5DA1FA719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7" y="3758588"/>
            <a:ext cx="6518712" cy="27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29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0051-A426-92FF-EBE4-8A3B4BA6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DEAF-9B81-22E4-ED30-6F4DA936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Limitations of Simple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929B-D4B8-1668-0CBA-09EECFA1B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20133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 only learn linearly separable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Cannot solve XOR problem (need multiple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 probabilistic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update rule isn't suitable for complex problems</a:t>
            </a:r>
          </a:p>
          <a:p>
            <a:endParaRPr lang="en-US" sz="2000" dirty="0"/>
          </a:p>
        </p:txBody>
      </p:sp>
      <p:pic>
        <p:nvPicPr>
          <p:cNvPr id="6148" name="Picture 4" descr="From Basic Gates to Deep Neural Networks: The Definitive ...">
            <a:extLst>
              <a:ext uri="{FF2B5EF4-FFF2-40B4-BE49-F238E27FC236}">
                <a16:creationId xmlns:a16="http://schemas.microsoft.com/office/drawing/2014/main" id="{93E0A781-9579-1EBA-C877-674C7433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307" y="3768357"/>
            <a:ext cx="9051386" cy="27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442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087F2-0F2E-8E6E-1F32-269AE4C6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59FC791-DDBC-AF94-0770-4686E29C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A7341-1045-53F2-52C4-4E6F5A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Multi-Layer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862335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9D56-1BDE-9712-5B2E-1B717485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Multi-Layer Percecptron (MLP)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63AB-D297-4220-7779-6F2C5D381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808228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Limitations of the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While useful for linearly separable problems, the single perceptron cannot solve complex problems like XOR classification, as demonstrated by Minsky and </a:t>
            </a:r>
            <a:r>
              <a:rPr lang="en-US" dirty="0" err="1">
                <a:ea typeface="+mn-lt"/>
                <a:cs typeface="+mn-lt"/>
              </a:rPr>
              <a:t>Papert</a:t>
            </a:r>
            <a:r>
              <a:rPr lang="en-US" dirty="0">
                <a:ea typeface="+mn-lt"/>
                <a:cs typeface="+mn-lt"/>
              </a:rPr>
              <a:t> in their 1969 book "Perceptrons.“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The Multi-Layer Perceptron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Multi-Layer Perceptron addresses the limitations of the single perceptron by introducing:</a:t>
            </a:r>
          </a:p>
          <a:p>
            <a:r>
              <a:rPr lang="en-US" dirty="0">
                <a:ea typeface="+mn-lt"/>
                <a:cs typeface="+mn-lt"/>
              </a:rPr>
              <a:t>Multiple layers of neurons</a:t>
            </a:r>
          </a:p>
          <a:p>
            <a:r>
              <a:rPr lang="en-US" dirty="0">
                <a:ea typeface="+mn-lt"/>
                <a:cs typeface="+mn-lt"/>
              </a:rPr>
              <a:t>Non-linear activation functions</a:t>
            </a:r>
          </a:p>
          <a:p>
            <a:r>
              <a:rPr lang="en-US" dirty="0">
                <a:ea typeface="+mn-lt"/>
                <a:cs typeface="+mn-lt"/>
              </a:rPr>
              <a:t>More sophisticated learning algorithms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2050" name="Picture 2" descr="The Society of Mind: Minsky's Theory of Connectomics | by Alyssa Gould |  Medium">
            <a:extLst>
              <a:ext uri="{FF2B5EF4-FFF2-40B4-BE49-F238E27FC236}">
                <a16:creationId xmlns:a16="http://schemas.microsoft.com/office/drawing/2014/main" id="{4D842431-5B37-5F06-773E-57098EF9D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63" y="1706007"/>
            <a:ext cx="2318737" cy="154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18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F3EA-053D-E0D0-9D12-C4A9C905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Preface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AB6F-F1D3-8A2A-DC29-6C15ED68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87"/>
            <a:ext cx="6118034" cy="4981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In the previous section, we used Bow and TDIDF to convert documents and words into numerical representations.</a:t>
            </a:r>
          </a:p>
          <a:p>
            <a:r>
              <a:rPr lang="en-US" dirty="0">
                <a:ea typeface="Calibri"/>
                <a:cs typeface="Calibri"/>
              </a:rPr>
              <a:t>These representations were simple, they had no semantics for words, just on/off switches for existing and non-existing words in a document.</a:t>
            </a:r>
          </a:p>
          <a:p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In this part of the course, we want to convert words into meaningful list of numbers.</a:t>
            </a:r>
          </a:p>
          <a:p>
            <a:r>
              <a:rPr lang="en-US" dirty="0">
                <a:ea typeface="Calibri"/>
                <a:cs typeface="Calibri"/>
              </a:rPr>
              <a:t>These numbers are called </a:t>
            </a:r>
            <a:r>
              <a:rPr lang="en-US" b="1" u="sng" dirty="0">
                <a:solidFill>
                  <a:srgbClr val="FF0000"/>
                </a:solidFill>
                <a:ea typeface="Calibri"/>
                <a:cs typeface="Calibri"/>
              </a:rPr>
              <a:t>Word Embeddings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We will use Neural Networks to create these Word Embeddings.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4" name="Picture 3" descr="A diagram of words and symbols&#10;&#10;AI-generated content may be incorrect.">
            <a:extLst>
              <a:ext uri="{FF2B5EF4-FFF2-40B4-BE49-F238E27FC236}">
                <a16:creationId xmlns:a16="http://schemas.microsoft.com/office/drawing/2014/main" id="{BDE814AB-3AFB-8266-C964-719D867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496" y="1715665"/>
            <a:ext cx="4964935" cy="37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37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BB5E4-D292-A166-DDC6-BE56AE48F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ADF3-F48A-EB49-7342-FC2BDB58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an MLP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57CBD-BDEE-A091-DC95-C0CF009F3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047509" cy="49910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Definition</a:t>
            </a:r>
            <a:r>
              <a:rPr lang="en-US" dirty="0">
                <a:ea typeface="+mn-lt"/>
                <a:cs typeface="+mn-lt"/>
              </a:rPr>
              <a:t>: An MLP is a class of feedforward artificial neural network that consists of at least three layers of nodes: </a:t>
            </a:r>
            <a:r>
              <a:rPr lang="en-US" b="1" dirty="0">
                <a:ea typeface="+mn-lt"/>
                <a:cs typeface="+mn-lt"/>
              </a:rPr>
              <a:t>input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hidden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output</a:t>
            </a:r>
            <a:r>
              <a:rPr lang="en-US" dirty="0">
                <a:ea typeface="+mn-lt"/>
                <a:cs typeface="+mn-lt"/>
              </a:rPr>
              <a:t> layers.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Feature</a:t>
            </a:r>
            <a:r>
              <a:rPr lang="en-US" dirty="0">
                <a:ea typeface="+mn-lt"/>
                <a:cs typeface="+mn-lt"/>
              </a:rPr>
              <a:t>: Each neuron in one layer is connected to every neuron in the next layer (fully connected).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Input Layer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the raw input features</a:t>
            </a:r>
          </a:p>
          <a:p>
            <a:pPr>
              <a:spcBef>
                <a:spcPts val="600"/>
              </a:spcBef>
            </a:pPr>
            <a:r>
              <a:rPr lang="en-US" dirty="0"/>
              <a:t>One neuron per input feature</a:t>
            </a:r>
          </a:p>
          <a:p>
            <a:pPr>
              <a:spcBef>
                <a:spcPts val="600"/>
              </a:spcBef>
            </a:pPr>
            <a:r>
              <a:rPr lang="en-US" dirty="0"/>
              <a:t>No computation occurs here; inputs are simply passed forward</a:t>
            </a:r>
          </a:p>
          <a:p>
            <a:pPr marL="0" indent="0">
              <a:buNone/>
            </a:pPr>
            <a:r>
              <a:rPr lang="en-US" b="1" dirty="0"/>
              <a:t>2. Hidden Layer(s)</a:t>
            </a:r>
          </a:p>
          <a:p>
            <a:pPr>
              <a:spcBef>
                <a:spcPts val="600"/>
              </a:spcBef>
            </a:pPr>
            <a:r>
              <a:rPr lang="en-US" dirty="0"/>
              <a:t>One or more layers between input and output</a:t>
            </a:r>
          </a:p>
          <a:p>
            <a:pPr>
              <a:spcBef>
                <a:spcPts val="600"/>
              </a:spcBef>
            </a:pPr>
            <a:r>
              <a:rPr lang="en-US" dirty="0"/>
              <a:t>Each neuron in a hidden layer:</a:t>
            </a:r>
          </a:p>
          <a:p>
            <a:pPr>
              <a:spcBef>
                <a:spcPts val="600"/>
              </a:spcBef>
            </a:pPr>
            <a:r>
              <a:rPr lang="en-US" dirty="0"/>
              <a:t>Receives inputs from all neurons in the previous layer</a:t>
            </a:r>
          </a:p>
          <a:p>
            <a:pPr>
              <a:spcBef>
                <a:spcPts val="600"/>
              </a:spcBef>
            </a:pPr>
            <a:r>
              <a:rPr lang="en-US" dirty="0"/>
              <a:t>Computes a weighted sum</a:t>
            </a:r>
          </a:p>
          <a:p>
            <a:pPr>
              <a:spcBef>
                <a:spcPts val="600"/>
              </a:spcBef>
            </a:pPr>
            <a:r>
              <a:rPr lang="en-US" dirty="0"/>
              <a:t>Applies a non-linear activation function</a:t>
            </a:r>
          </a:p>
          <a:p>
            <a:pPr>
              <a:spcBef>
                <a:spcPts val="600"/>
              </a:spcBef>
            </a:pPr>
            <a:r>
              <a:rPr lang="en-US" dirty="0"/>
              <a:t>Passes the result to the next layer</a:t>
            </a:r>
          </a:p>
          <a:p>
            <a:pPr marL="0" indent="0">
              <a:buNone/>
            </a:pPr>
            <a:r>
              <a:rPr lang="en-US" b="1" dirty="0"/>
              <a:t>3. Output Layer</a:t>
            </a:r>
          </a:p>
          <a:p>
            <a:r>
              <a:rPr lang="en-US" dirty="0"/>
              <a:t>Produces the final prediction or classification</a:t>
            </a:r>
          </a:p>
          <a:p>
            <a:r>
              <a:rPr lang="en-US" dirty="0"/>
              <a:t>Structure depends on the task:</a:t>
            </a:r>
          </a:p>
          <a:p>
            <a:pPr lvl="1"/>
            <a:r>
              <a:rPr lang="en-US" dirty="0"/>
              <a:t>Regression: Often a single neuron with linear activation</a:t>
            </a:r>
          </a:p>
          <a:p>
            <a:pPr lvl="1"/>
            <a:r>
              <a:rPr lang="en-US" dirty="0"/>
              <a:t>Binary classification: One neuron with sigmoid activation</a:t>
            </a:r>
          </a:p>
          <a:p>
            <a:pPr lvl="1"/>
            <a:r>
              <a:rPr lang="en-US" dirty="0"/>
              <a:t>Multi-class classification: Multiple neurons (one per class)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EE496-BE6E-2DC0-B85C-A17DCDB3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3416" y="1706006"/>
            <a:ext cx="4100384" cy="377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89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DD3CD-CCC4-617B-F8ED-DAE21F80A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44BA-C533-71FC-2C08-CE0B1E6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Neural Networks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A0DA-1B84-8ED0-EB37-1184187E4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214938" cy="49910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Process:</a:t>
            </a:r>
            <a:r>
              <a:rPr lang="en-US" dirty="0"/>
              <a:t> 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Feed data into the network.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Compute the output using weights.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Compare the output with the correct answer (loss calculation).</a:t>
            </a:r>
          </a:p>
          <a:p>
            <a:pPr marL="398463" lvl="1" indent="-342900">
              <a:buFont typeface="+mj-lt"/>
              <a:buAutoNum type="arabicPeriod"/>
            </a:pPr>
            <a:r>
              <a:rPr lang="en-US" dirty="0"/>
              <a:t>Adjust weights using </a:t>
            </a:r>
            <a:r>
              <a:rPr lang="en-US" b="1" dirty="0"/>
              <a:t>backpropagation</a:t>
            </a:r>
            <a:r>
              <a:rPr lang="en-US" dirty="0"/>
              <a:t> &amp; </a:t>
            </a:r>
            <a:r>
              <a:rPr lang="en-US" b="1" dirty="0"/>
              <a:t>gradient descent</a:t>
            </a:r>
            <a:r>
              <a:rPr lang="en-US" dirty="0"/>
              <a:t> to improve accuracy.</a:t>
            </a:r>
          </a:p>
          <a:p>
            <a:pPr marL="55563" lvl="1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Loss Function</a:t>
            </a:r>
            <a:r>
              <a:rPr lang="en-US" dirty="0">
                <a:ea typeface="+mn-lt"/>
                <a:cs typeface="+mn-lt"/>
              </a:rPr>
              <a:t>: MSE for regression, Cross-Entropy for classification.</a:t>
            </a:r>
          </a:p>
          <a:p>
            <a:r>
              <a:rPr lang="en-US" b="1" dirty="0">
                <a:ea typeface="+mn-lt"/>
                <a:cs typeface="+mn-lt"/>
              </a:rPr>
              <a:t>Optimization</a:t>
            </a:r>
            <a:r>
              <a:rPr lang="en-US" dirty="0">
                <a:ea typeface="+mn-lt"/>
                <a:cs typeface="+mn-lt"/>
              </a:rPr>
              <a:t>: Backpropagation + Gradient Descent (or Adam).</a:t>
            </a:r>
          </a:p>
          <a:p>
            <a:pPr marL="398463" lvl="1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8F6332-0769-3732-EA68-2F73EC4F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887" y="1635211"/>
            <a:ext cx="5286914" cy="3085070"/>
          </a:xfrm>
          <a:prstGeom prst="rect">
            <a:avLst/>
          </a:prstGeom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542B8D88-D453-1977-450A-E1F46B28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22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0D26-A762-B116-54A3-2A0026C7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72529-1185-E094-680F-4F2A3DDD5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6007"/>
            <a:ext cx="7014519" cy="39842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sklearn.neural_network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MLPClassifier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numpy </a:t>
            </a:r>
            <a:r>
              <a:rPr lang="en-US" sz="1000" b="0" noProof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XOR input and output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np.array([[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np.array([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MLP with 1 hidden layer of 2 neurons (minimal config for XOR)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 = MLPClassifier(hidden_layer_sizes=(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,), activation=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'tanh’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solver=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'adam'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learning_rate_init=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max_iter=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random_state=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Train the model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mlp.fit(X, y)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Make predictions</a:t>
            </a: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predictions = mlp.predict(X)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"Predictions:\n"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predictions)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(input to hidden):\n"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hidden:\n"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"\nWeights (hidden to output):\n"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mlp.coefs_[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000" b="0" noProof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"\nBias output:\n"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mlp.intercepts_[</a:t>
            </a:r>
            <a:r>
              <a:rPr lang="en-US" sz="1000" b="0" noProof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sz="1000" b="0" noProof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000" b="0" noProof="1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81ED0918-EFDF-D0FD-4997-439B42B6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236" y="6435296"/>
            <a:ext cx="1114425" cy="19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83A051-D255-2FFA-9273-464D34E8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6" y="1706006"/>
            <a:ext cx="3414584" cy="3142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975FAF-FAB1-31AD-C78D-5454ED163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690287"/>
            <a:ext cx="1782353" cy="9955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52A86-DA0E-7D11-7805-428B83359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4107" y="5690287"/>
            <a:ext cx="1821899" cy="9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5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496A37-F7D5-B10D-31C7-3951DA3E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3F5F-4F91-DBEC-9FFA-4C7ABFBD2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2314-3CF3-F0A9-685A-3156E5CE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D1ADE-0294-A1FB-F5E9-1676C518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359400" cy="49910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Word embeddings are </a:t>
            </a:r>
            <a:r>
              <a:rPr lang="en-US" dirty="0">
                <a:solidFill>
                  <a:srgbClr val="FF0000"/>
                </a:solidFill>
              </a:rPr>
              <a:t>vector representations </a:t>
            </a:r>
            <a:r>
              <a:rPr lang="en-US" dirty="0"/>
              <a:t>of words in a continuous vector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Capture </a:t>
            </a:r>
            <a:r>
              <a:rPr lang="en-US" dirty="0">
                <a:solidFill>
                  <a:srgbClr val="FF0000"/>
                </a:solidFill>
              </a:rPr>
              <a:t>semantic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syntactic</a:t>
            </a:r>
            <a:r>
              <a:rPr lang="en-US" dirty="0"/>
              <a:t> relationships between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innovation</a:t>
            </a:r>
            <a:r>
              <a:rPr lang="en-US" dirty="0"/>
              <a:t>: Words with similar meanings have similar vector representations.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of modern NLP</a:t>
            </a:r>
            <a:r>
              <a:rPr lang="en-US" dirty="0"/>
              <a:t>: Enable machines to understand relationships between words.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BBC5E-1505-3C9E-BC4A-D989A6A24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4806" y="1908299"/>
            <a:ext cx="4778994" cy="47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67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7355-8D6D-8485-0894-0AB53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9617-84BF-81D4-C219-85A58FE3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Traditional Methods (Pre-2013)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</a:t>
            </a:r>
            <a:r>
              <a:rPr lang="en-US" dirty="0"/>
              <a:t>: Sparse, binary vectors (dimension =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notion of similarity between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Curse of dimensionality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semantic information captured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B7C6-2CDC-88BB-C41D-BC7307D9374E}"/>
              </a:ext>
            </a:extLst>
          </p:cNvPr>
          <p:cNvGraphicFramePr>
            <a:graphicFrameLocks/>
          </p:cNvGraphicFramePr>
          <p:nvPr/>
        </p:nvGraphicFramePr>
        <p:xfrm>
          <a:off x="553994" y="4511032"/>
          <a:ext cx="10515600" cy="1828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0904227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0717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548564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22357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03703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1 (cat)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3 (fish)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4 (bird)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951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67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487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43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bird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422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388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35843-6243-4FED-D51B-9968DB41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76EB8-B223-49A9-A9FB-EBE8A0CF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Evolution of Word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39F70-6609-23E4-8242-58774325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987216" cy="748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Problem</a:t>
            </a:r>
            <a:r>
              <a:rPr lang="en-US" sz="2000" dirty="0"/>
              <a:t>: How do we represent meaning mathematically?</a:t>
            </a:r>
          </a:p>
          <a:p>
            <a:pPr marL="0" indent="0">
              <a:buNone/>
            </a:pPr>
            <a:r>
              <a:rPr lang="en-US" sz="2000" b="1" dirty="0"/>
              <a:t>Solution</a:t>
            </a:r>
            <a:r>
              <a:rPr lang="en-US" sz="2000" dirty="0"/>
              <a:t>: Distributional hypothesis - "You shall know a word by the company it keeps" (J.R. Firth, 1957)</a:t>
            </a:r>
          </a:p>
          <a:p>
            <a:endParaRPr lang="en-US" sz="2000" dirty="0"/>
          </a:p>
        </p:txBody>
      </p:sp>
      <p:pic>
        <p:nvPicPr>
          <p:cNvPr id="3074" name="Picture 2" descr="Distributional semantics - Wikipedia">
            <a:extLst>
              <a:ext uri="{FF2B5EF4-FFF2-40B4-BE49-F238E27FC236}">
                <a16:creationId xmlns:a16="http://schemas.microsoft.com/office/drawing/2014/main" id="{7838B5EC-812C-CDC8-5CFB-BD8E4332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87" y="2324380"/>
            <a:ext cx="4312508" cy="30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03E6E9-29DB-6231-D36D-166BD1A4B0B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14493"/>
          <a:ext cx="6236043" cy="2468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78681">
                  <a:extLst>
                    <a:ext uri="{9D8B030D-6E8A-4147-A177-3AD203B41FA5}">
                      <a16:colId xmlns:a16="http://schemas.microsoft.com/office/drawing/2014/main" val="1074427067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118472165"/>
                    </a:ext>
                  </a:extLst>
                </a:gridCol>
                <a:gridCol w="2078681">
                  <a:extLst>
                    <a:ext uri="{9D8B030D-6E8A-4147-A177-3AD203B41FA5}">
                      <a16:colId xmlns:a16="http://schemas.microsoft.com/office/drawing/2014/main" val="4173155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 1 (political)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Dimension 2 (dangerous)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363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2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36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dangerous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339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political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945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dictatorship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70303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14B84-CEDA-F1F7-43A7-C8BAE37A70A8}"/>
              </a:ext>
            </a:extLst>
          </p:cNvPr>
          <p:cNvSpPr txBox="1">
            <a:spLocks/>
          </p:cNvSpPr>
          <p:nvPr/>
        </p:nvSpPr>
        <p:spPr>
          <a:xfrm>
            <a:off x="838200" y="5313405"/>
            <a:ext cx="10987216" cy="1390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Words are represented as dense vectors in a continuous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Each dimension potentially captures semantic meaning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Similar words cluster together in the vector space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Semantic relationships are preserved (e.g., "shark" is closer to "dangerous" than "political") </a:t>
            </a:r>
          </a:p>
          <a:p>
            <a:pPr mar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Calibri (Body)"/>
              </a:rPr>
              <a:t>Enables meaningful similarity measurements and analogies </a:t>
            </a:r>
          </a:p>
        </p:txBody>
      </p:sp>
    </p:spTree>
    <p:extLst>
      <p:ext uri="{BB962C8B-B14F-4D97-AF65-F5344CB8AC3E}">
        <p14:creationId xmlns:p14="http://schemas.microsoft.com/office/powerpoint/2010/main" val="2522473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8434-2582-A79E-C7F4-AFD0F25F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BFB1-3BB2-F860-4F7F-86C77D5819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sklearn.metrics.pairwise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Fake word vectors (3D for simplicity)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0.66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]),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similarity(w1, w2):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[w1]], 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word_vectors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[w2]])[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queen):"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"Similarity(man, woman):"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"woman"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"Similarity(king, apple):"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similarity(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66250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C4AF0-0C0D-2A33-942E-7F90F86F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B883-DFFD-09F6-5356-084C060B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Word2Vec (</a:t>
            </a:r>
            <a:r>
              <a:rPr lang="en-US" dirty="0" err="1"/>
              <a:t>Mikolov</a:t>
            </a:r>
            <a:r>
              <a:rPr lang="en-US" dirty="0"/>
              <a:t> et al., 2013)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AF18-EF8F-EF3B-EC26-A6DD77CB6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5710881" cy="499103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Innovation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Transformed NLP by creating dense vector representations through prediction-based models</a:t>
            </a:r>
          </a:p>
          <a:p>
            <a:pPr>
              <a:buNone/>
            </a:pPr>
            <a:r>
              <a:rPr lang="en-US" b="1" dirty="0"/>
              <a:t>Two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Bag of Words (CBOW)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target word from context words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training, better for frequent 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Skip-gram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context words from target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Better for rare words, captures more semantic information</a:t>
            </a:r>
          </a:p>
          <a:p>
            <a:pPr>
              <a:buNone/>
            </a:pPr>
            <a:r>
              <a:rPr lang="en-US" b="1" dirty="0"/>
              <a:t>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100-300 dimensions (vs. vocabulary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Linear relationships: king - man + woman ≈ queen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training through negative sampling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 Fixed vectors, one vector per word regardless of context</a:t>
            </a:r>
          </a:p>
          <a:p>
            <a:endParaRPr lang="en-US" dirty="0"/>
          </a:p>
        </p:txBody>
      </p:sp>
      <p:pic>
        <p:nvPicPr>
          <p:cNvPr id="1026" name="Picture 2" descr="Demystifying Word2Vec: Understanding Word Embeddings for Natural Language  Processing">
            <a:extLst>
              <a:ext uri="{FF2B5EF4-FFF2-40B4-BE49-F238E27FC236}">
                <a16:creationId xmlns:a16="http://schemas.microsoft.com/office/drawing/2014/main" id="{FF83FE64-97DB-E58E-0CC0-7EF862120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081" y="2098712"/>
            <a:ext cx="4987403" cy="277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51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0F6B-60F3-7BC5-E21B-CAD21EB6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0C36-7C62-5D0C-E4B7-84FDE06F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103719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pip install spacy</a:t>
            </a:r>
          </a:p>
          <a:p>
            <a:r>
              <a:rPr lang="en-US" dirty="0"/>
              <a:t>python -m spacy download </a:t>
            </a:r>
            <a:r>
              <a:rPr lang="en-US" dirty="0" err="1"/>
              <a:t>en_core_web_md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E97D63-7668-ABC4-85DB-95D6408DEE48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356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0A69F1-90EF-686E-3837-7C801832F211}"/>
              </a:ext>
            </a:extLst>
          </p:cNvPr>
          <p:cNvSpPr txBox="1">
            <a:spLocks/>
          </p:cNvSpPr>
          <p:nvPr/>
        </p:nvSpPr>
        <p:spPr>
          <a:xfrm>
            <a:off x="838200" y="2921405"/>
            <a:ext cx="10515600" cy="28160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spacy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spacy.load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en_core_web_md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word1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word2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nlp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"queen"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"Similarity:"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word1.similarity(word2))</a:t>
            </a:r>
          </a:p>
        </p:txBody>
      </p:sp>
    </p:spTree>
    <p:extLst>
      <p:ext uri="{BB962C8B-B14F-4D97-AF65-F5344CB8AC3E}">
        <p14:creationId xmlns:p14="http://schemas.microsoft.com/office/powerpoint/2010/main" val="304629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>
                <a:ea typeface="Calibri Light"/>
                <a:cs typeface="Calibri Light"/>
              </a:rPr>
              <a:t>Introduction </a:t>
            </a:r>
            <a:r>
              <a:rPr lang="en-US" sz="3600" dirty="0">
                <a:ea typeface="Calibri Light"/>
                <a:cs typeface="Calibri Light"/>
              </a:rPr>
              <a:t>to Neural Networks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C755F2-9404-F12A-FA8F-0795319A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050784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5EC20-6796-6447-BBF2-D090BB79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864D-27D6-2882-82A2-FC76937F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3635188" cy="499103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gensim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gensim.models</a:t>
            </a:r>
            <a:r>
              <a:rPr lang="en-US" sz="700" dirty="0">
                <a:ea typeface="+mn-lt"/>
                <a:cs typeface="+mn-lt"/>
              </a:rPr>
              <a:t> import Word2Vec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import </a:t>
            </a:r>
            <a:r>
              <a:rPr lang="en-US" sz="700" dirty="0" err="1">
                <a:ea typeface="+mn-lt"/>
                <a:cs typeface="+mn-lt"/>
              </a:rPr>
              <a:t>nltk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from </a:t>
            </a:r>
            <a:r>
              <a:rPr lang="en-US" sz="700" dirty="0" err="1">
                <a:ea typeface="+mn-lt"/>
                <a:cs typeface="+mn-lt"/>
              </a:rPr>
              <a:t>nltk.tokenize</a:t>
            </a:r>
            <a:r>
              <a:rPr lang="en-US" sz="700" dirty="0">
                <a:ea typeface="+mn-lt"/>
                <a:cs typeface="+mn-lt"/>
              </a:rPr>
              <a:t> import 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endParaRPr lang="en-US" sz="700" dirty="0"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nltk.download</a:t>
            </a:r>
            <a:r>
              <a:rPr lang="en-US" sz="700" dirty="0">
                <a:ea typeface="+mn-lt"/>
                <a:cs typeface="+mn-lt"/>
              </a:rPr>
              <a:t>('</a:t>
            </a:r>
            <a:r>
              <a:rPr lang="en-US" sz="700" dirty="0" err="1">
                <a:ea typeface="+mn-lt"/>
                <a:cs typeface="+mn-lt"/>
              </a:rPr>
              <a:t>punkt</a:t>
            </a:r>
            <a:r>
              <a:rPr lang="en-US" sz="700" dirty="0">
                <a:ea typeface="+mn-lt"/>
                <a:cs typeface="+mn-lt"/>
              </a:rPr>
              <a:t>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# Sample corpus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sentences = 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"Large language models are transforming business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"Natural language processing helps computers understand human language",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"Word embeddings capture semantic relationships between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"Neural networks learn distributed representations of words",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"Businesses use language models for various applications",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"Customer service can be improved with language technology",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"Modern language models require significant computing resources",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"Language models can generate human-like text for businesses"]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Tokenize the sentences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 = [</a:t>
            </a:r>
            <a:r>
              <a:rPr lang="en-US" sz="700" dirty="0" err="1">
                <a:ea typeface="+mn-lt"/>
                <a:cs typeface="+mn-lt"/>
              </a:rPr>
              <a:t>word_tokenize</a:t>
            </a:r>
            <a:r>
              <a:rPr lang="en-US" sz="700" dirty="0">
                <a:ea typeface="+mn-lt"/>
                <a:cs typeface="+mn-lt"/>
              </a:rPr>
              <a:t>(</a:t>
            </a:r>
            <a:r>
              <a:rPr lang="en-US" sz="700" dirty="0" err="1">
                <a:ea typeface="+mn-lt"/>
                <a:cs typeface="+mn-lt"/>
              </a:rPr>
              <a:t>sentence.lower</a:t>
            </a:r>
            <a:r>
              <a:rPr lang="en-US" sz="700" dirty="0">
                <a:ea typeface="+mn-lt"/>
                <a:cs typeface="+mn-lt"/>
              </a:rPr>
              <a:t>()) for sentence in sentences]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Train Word2Vec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model = Word2Vec(sentences=</a:t>
            </a:r>
            <a:r>
              <a:rPr lang="en-US" sz="700" dirty="0" err="1">
                <a:ea typeface="+mn-lt"/>
                <a:cs typeface="+mn-lt"/>
              </a:rPr>
              <a:t>tokenized_sentences</a:t>
            </a:r>
            <a:r>
              <a:rPr lang="en-US" sz="700" dirty="0">
                <a:ea typeface="+mn-lt"/>
                <a:cs typeface="+mn-lt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vector_size</a:t>
            </a:r>
            <a:r>
              <a:rPr lang="en-US" sz="700" dirty="0">
                <a:ea typeface="+mn-lt"/>
                <a:cs typeface="+mn-lt"/>
              </a:rPr>
              <a:t>=100,  # Embedding dimension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window=5,         # Context window size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</a:t>
            </a:r>
            <a:r>
              <a:rPr lang="en-US" sz="700" dirty="0" err="1">
                <a:ea typeface="+mn-lt"/>
                <a:cs typeface="+mn-lt"/>
              </a:rPr>
              <a:t>min_count</a:t>
            </a:r>
            <a:r>
              <a:rPr lang="en-US" sz="700" dirty="0">
                <a:ea typeface="+mn-lt"/>
                <a:cs typeface="+mn-lt"/>
              </a:rPr>
              <a:t>=1,      # Minimum word frequency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 workers=4)        # Number of threads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Save the model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model.save</a:t>
            </a:r>
            <a:r>
              <a:rPr lang="en-US" sz="700" dirty="0">
                <a:ea typeface="+mn-lt"/>
                <a:cs typeface="+mn-lt"/>
              </a:rPr>
              <a:t>("word2vec.model")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Find the most similar words to "language"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("language",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=5)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print("Words most similar to 'language':")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similar_words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Vector for a specific word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</a:t>
            </a:r>
            <a:r>
              <a:rPr lang="en-US" sz="700" dirty="0">
                <a:ea typeface="+mn-lt"/>
                <a:cs typeface="+mn-lt"/>
              </a:rPr>
              <a:t>["business"]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print(f"\</a:t>
            </a:r>
            <a:r>
              <a:rPr lang="en-US" sz="700" dirty="0" err="1">
                <a:ea typeface="+mn-lt"/>
                <a:cs typeface="+mn-lt"/>
              </a:rPr>
              <a:t>nVector</a:t>
            </a:r>
            <a:r>
              <a:rPr lang="en-US" sz="700" dirty="0">
                <a:ea typeface="+mn-lt"/>
                <a:cs typeface="+mn-lt"/>
              </a:rPr>
              <a:t> for 'business' (first 10 dimensions):\n{</a:t>
            </a:r>
            <a:r>
              <a:rPr lang="en-US" sz="700" dirty="0" err="1">
                <a:ea typeface="+mn-lt"/>
                <a:cs typeface="+mn-lt"/>
              </a:rPr>
              <a:t>word_vector</a:t>
            </a:r>
            <a:r>
              <a:rPr lang="en-US" sz="700" dirty="0">
                <a:ea typeface="+mn-lt"/>
                <a:cs typeface="+mn-lt"/>
              </a:rPr>
              <a:t>[:10]}")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# Word analogies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 = </a:t>
            </a:r>
            <a:r>
              <a:rPr lang="en-US" sz="700" dirty="0" err="1">
                <a:ea typeface="+mn-lt"/>
                <a:cs typeface="+mn-lt"/>
              </a:rPr>
              <a:t>model.wv.most_similar</a:t>
            </a:r>
            <a:r>
              <a:rPr lang="en-US" sz="700" dirty="0">
                <a:ea typeface="+mn-lt"/>
                <a:cs typeface="+mn-lt"/>
              </a:rPr>
              <a:t>(positive=["business", "language"],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negative=["models"], 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                                  </a:t>
            </a:r>
            <a:r>
              <a:rPr lang="en-US" sz="700" dirty="0" err="1">
                <a:ea typeface="+mn-lt"/>
                <a:cs typeface="+mn-lt"/>
              </a:rPr>
              <a:t>topn</a:t>
            </a:r>
            <a:r>
              <a:rPr lang="en-US" sz="700" dirty="0">
                <a:ea typeface="+mn-lt"/>
                <a:cs typeface="+mn-lt"/>
              </a:rPr>
              <a:t>=3)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print("\</a:t>
            </a:r>
            <a:r>
              <a:rPr lang="en-US" sz="700" dirty="0" err="1">
                <a:ea typeface="+mn-lt"/>
                <a:cs typeface="+mn-lt"/>
              </a:rPr>
              <a:t>nAnalogy</a:t>
            </a:r>
            <a:r>
              <a:rPr lang="en-US" sz="700" dirty="0">
                <a:ea typeface="+mn-lt"/>
                <a:cs typeface="+mn-lt"/>
              </a:rPr>
              <a:t> results:")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for word, similarity in </a:t>
            </a:r>
            <a:r>
              <a:rPr lang="en-US" sz="700" dirty="0" err="1">
                <a:ea typeface="+mn-lt"/>
                <a:cs typeface="+mn-lt"/>
              </a:rPr>
              <a:t>analogy_result</a:t>
            </a:r>
            <a:r>
              <a:rPr lang="en-US" sz="700" dirty="0">
                <a:ea typeface="+mn-lt"/>
                <a:cs typeface="+mn-lt"/>
              </a:rPr>
              <a:t>:</a:t>
            </a:r>
            <a:endParaRPr lang="en-US" sz="700" dirty="0">
              <a:ea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00" dirty="0">
                <a:ea typeface="+mn-lt"/>
                <a:cs typeface="+mn-lt"/>
              </a:rPr>
              <a:t>    print(f"{word}: {similarity:.4f}")</a:t>
            </a:r>
            <a:endParaRPr lang="en-US" sz="700" dirty="0"/>
          </a:p>
          <a:p>
            <a:pPr marL="0">
              <a:spcBef>
                <a:spcPts val="0"/>
              </a:spcBef>
            </a:pP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606490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DFB0-3625-33F4-20B7-A3C5C7ADA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FA32C-6F9C-9804-E093-09E74C97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Word2Vec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7C21-6D02-B7DF-767E-E64352F45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4223"/>
            <a:ext cx="10515600" cy="521377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gensim.downloader</a:t>
            </a:r>
            <a:r>
              <a:rPr lang="en-US" dirty="0"/>
              <a:t> as </a:t>
            </a:r>
            <a:r>
              <a:rPr lang="en-US" dirty="0" err="1"/>
              <a:t>api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gensim.models</a:t>
            </a:r>
            <a:r>
              <a:rPr lang="en-US" dirty="0"/>
              <a:t> import Word2Vec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</a:t>
            </a:r>
            <a:r>
              <a:rPr lang="en-US" dirty="0"/>
              <a:t>Load pre-trained Word2Vec model</a:t>
            </a:r>
          </a:p>
          <a:p>
            <a:pPr marL="0" indent="0">
              <a:buNone/>
            </a:pPr>
            <a:r>
              <a:rPr lang="en-US" dirty="0"/>
              <a:t>word2vec_model = </a:t>
            </a:r>
            <a:r>
              <a:rPr lang="en-US" dirty="0" err="1"/>
              <a:t>api.load</a:t>
            </a:r>
            <a:r>
              <a:rPr lang="en-US" dirty="0"/>
              <a:t>('word2vec-google-news-300’)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similar words</a:t>
            </a:r>
          </a:p>
          <a:p>
            <a:pPr marL="0" indent="0">
              <a:buNone/>
            </a:pPr>
            <a:r>
              <a:rPr lang="en-US" dirty="0" err="1"/>
              <a:t>similar_words</a:t>
            </a:r>
            <a:r>
              <a:rPr lang="en-US" dirty="0"/>
              <a:t> = word2vec_model.most_similar('computer', </a:t>
            </a:r>
            <a:r>
              <a:rPr lang="en-US" dirty="0" err="1"/>
              <a:t>topn</a:t>
            </a:r>
            <a:r>
              <a:rPr lang="en-US" dirty="0"/>
              <a:t>=5)</a:t>
            </a:r>
          </a:p>
          <a:p>
            <a:pPr marL="0" indent="0">
              <a:buNone/>
            </a:pPr>
            <a:r>
              <a:rPr lang="en-US" dirty="0"/>
              <a:t>print("Words similar to 'computer':", </a:t>
            </a:r>
            <a:r>
              <a:rPr lang="en-US" dirty="0" err="1"/>
              <a:t>similar_words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Word analogies</a:t>
            </a:r>
          </a:p>
          <a:p>
            <a:pPr marL="0" indent="0">
              <a:buNone/>
            </a:pPr>
            <a:r>
              <a:rPr lang="en-US" dirty="0"/>
              <a:t>result = word2vec_model.most_similar(positive=['woman', 'king'], negative=['man'], </a:t>
            </a:r>
            <a:r>
              <a:rPr lang="en-US" dirty="0" err="1"/>
              <a:t>topn</a:t>
            </a:r>
            <a:r>
              <a:rPr lang="en-US" dirty="0"/>
              <a:t>=1)</a:t>
            </a:r>
          </a:p>
          <a:p>
            <a:pPr marL="0" indent="0">
              <a:buNone/>
            </a:pPr>
            <a:r>
              <a:rPr lang="en-US" dirty="0"/>
              <a:t>print("king - man + woman =", result)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Train your own Word2Vec model</a:t>
            </a:r>
          </a:p>
          <a:p>
            <a:pPr marL="0" indent="0">
              <a:buNone/>
            </a:pPr>
            <a:r>
              <a:rPr lang="en-US" dirty="0"/>
              <a:t>sentences = [["cat", "say", "meow"], ["dog", "say", "woof"]]</a:t>
            </a:r>
          </a:p>
          <a:p>
            <a:pPr marL="0" indent="0">
              <a:buNone/>
            </a:pPr>
            <a:r>
              <a:rPr lang="en-US" dirty="0"/>
              <a:t>model = Word2Vec(sentences, </a:t>
            </a:r>
            <a:r>
              <a:rPr lang="en-US" dirty="0" err="1"/>
              <a:t>vector_size</a:t>
            </a:r>
            <a:r>
              <a:rPr lang="en-US" dirty="0"/>
              <a:t>=100, window=5, </a:t>
            </a:r>
            <a:r>
              <a:rPr lang="en-US" dirty="0" err="1"/>
              <a:t>min_count</a:t>
            </a:r>
            <a:r>
              <a:rPr lang="en-US" dirty="0"/>
              <a:t>=1, workers=4)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vector for a word</a:t>
            </a:r>
          </a:p>
          <a:p>
            <a:pPr marL="0" indent="0">
              <a:buNone/>
            </a:pPr>
            <a:r>
              <a:rPr lang="en-US" dirty="0" err="1"/>
              <a:t>cat_vector</a:t>
            </a:r>
            <a:r>
              <a:rPr lang="en-US" dirty="0"/>
              <a:t> = </a:t>
            </a:r>
            <a:r>
              <a:rPr lang="en-US" dirty="0" err="1"/>
              <a:t>model.wv</a:t>
            </a:r>
            <a:r>
              <a:rPr lang="en-US" dirty="0"/>
              <a:t>['cat']</a:t>
            </a:r>
          </a:p>
          <a:p>
            <a:pPr marL="0" indent="0">
              <a:buNone/>
            </a:pPr>
            <a:r>
              <a:rPr lang="en-US" dirty="0"/>
              <a:t>print("Vector for 'cat':", </a:t>
            </a:r>
            <a:r>
              <a:rPr lang="en-US" dirty="0" err="1"/>
              <a:t>cat_vector</a:t>
            </a:r>
            <a:r>
              <a:rPr lang="en-US" dirty="0"/>
              <a:t>[:5])  # Show first 5 dimensions</a:t>
            </a:r>
          </a:p>
        </p:txBody>
      </p:sp>
    </p:spTree>
    <p:extLst>
      <p:ext uri="{BB962C8B-B14F-4D97-AF65-F5344CB8AC3E}">
        <p14:creationId xmlns:p14="http://schemas.microsoft.com/office/powerpoint/2010/main" val="737582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4EBBC-4381-304D-25F6-D20E1C36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6DA-ED95-BF11-2E4C-2DFDC2E7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</a:t>
            </a:r>
            <a:r>
              <a:rPr lang="en-US" dirty="0" err="1"/>
              <a:t>GloVe</a:t>
            </a:r>
            <a:r>
              <a:rPr lang="en-US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0D35-F5BE-5721-912E-D6942DC23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</a:t>
            </a:r>
            <a:r>
              <a:rPr lang="en-US" dirty="0" err="1"/>
              <a:t>sklearn.metrics.pairwise</a:t>
            </a:r>
            <a:r>
              <a:rPr lang="en-US" dirty="0"/>
              <a:t> import </a:t>
            </a:r>
            <a:r>
              <a:rPr lang="en-US" dirty="0" err="1"/>
              <a:t>cosine_similarity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Function to load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load_glove_vectors</a:t>
            </a:r>
            <a:r>
              <a:rPr lang="en-US" dirty="0"/>
              <a:t>(</a:t>
            </a:r>
            <a:r>
              <a:rPr lang="en-US" dirty="0" err="1"/>
              <a:t>file_path</a:t>
            </a:r>
            <a:r>
              <a:rPr lang="en-US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embeddings_dict</a:t>
            </a:r>
            <a:r>
              <a:rPr lang="en-US" dirty="0"/>
              <a:t> =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with open(</a:t>
            </a:r>
            <a:r>
              <a:rPr lang="en-US" dirty="0" err="1"/>
              <a:t>file_path</a:t>
            </a:r>
            <a:r>
              <a:rPr lang="en-US" dirty="0"/>
              <a:t>, 'r', encoding='utf-8') as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for line in f: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values = </a:t>
            </a:r>
            <a:r>
              <a:rPr lang="en-US" dirty="0" err="1"/>
              <a:t>line.split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word = values[0]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vector = </a:t>
            </a:r>
            <a:r>
              <a:rPr lang="en-US" dirty="0" err="1"/>
              <a:t>np.array</a:t>
            </a:r>
            <a:r>
              <a:rPr lang="en-US" dirty="0"/>
              <a:t>(values[1:], </a:t>
            </a:r>
            <a:r>
              <a:rPr lang="en-US" dirty="0" err="1"/>
              <a:t>dtype</a:t>
            </a:r>
            <a:r>
              <a:rPr lang="en-US" dirty="0"/>
              <a:t>='float32')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embeddings_dict</a:t>
            </a:r>
            <a:r>
              <a:rPr lang="en-US" dirty="0"/>
              <a:t>[word] = vector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</a:t>
            </a:r>
            <a:r>
              <a:rPr lang="en-US" dirty="0" err="1"/>
              <a:t>embeddings_dict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</a:t>
            </a:r>
            <a:r>
              <a:rPr lang="en-US" dirty="0" err="1"/>
              <a:t>GloVe</a:t>
            </a:r>
            <a:r>
              <a:rPr lang="en-US" dirty="0"/>
              <a:t> vectors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glove_vectors</a:t>
            </a:r>
            <a:r>
              <a:rPr lang="en-US" dirty="0"/>
              <a:t> = </a:t>
            </a:r>
            <a:r>
              <a:rPr lang="en-US" dirty="0" err="1"/>
              <a:t>load_glove_vectors</a:t>
            </a:r>
            <a:r>
              <a:rPr lang="en-US" dirty="0"/>
              <a:t>('glove.6B.100d.txt')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Calculate word similarity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dirty="0" err="1"/>
              <a:t>get_similarity</a:t>
            </a:r>
            <a:r>
              <a:rPr lang="en-US" dirty="0"/>
              <a:t>(word1, word2, embeddings):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if word1 in embeddings and word2 in embeddings: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vec1 = embeddings[word1].reshape(1,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vec2 = embeddings[word2].reshape(1, -1)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return </a:t>
            </a:r>
            <a:r>
              <a:rPr lang="en-US" dirty="0" err="1"/>
              <a:t>cosine_similarity</a:t>
            </a:r>
            <a:r>
              <a:rPr lang="en-US" dirty="0"/>
              <a:t>(vec1, vec2)[0][0]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return None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Example usage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similarity = </a:t>
            </a:r>
            <a:r>
              <a:rPr lang="en-US" dirty="0" err="1"/>
              <a:t>get_similarity</a:t>
            </a:r>
            <a:r>
              <a:rPr lang="en-US" dirty="0"/>
              <a:t>('king', 'queen', </a:t>
            </a:r>
            <a:r>
              <a:rPr lang="en-US" dirty="0" err="1"/>
              <a:t>glove_vectors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f"Similarity</a:t>
            </a:r>
            <a:r>
              <a:rPr lang="en-US" dirty="0"/>
              <a:t> between 'king' and 'queen': {similarity:.4f}")</a:t>
            </a:r>
          </a:p>
        </p:txBody>
      </p:sp>
    </p:spTree>
    <p:extLst>
      <p:ext uri="{BB962C8B-B14F-4D97-AF65-F5344CB8AC3E}">
        <p14:creationId xmlns:p14="http://schemas.microsoft.com/office/powerpoint/2010/main" val="194135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0AA-707C-97B4-8497-09265E55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03B8-D3CB-E120-0A40-13913A61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Implementation: BERT in 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06B31B-619A-A1D9-FE73-ACF05C08B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import torch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from transformers import </a:t>
            </a:r>
            <a:r>
              <a:rPr lang="en-US" dirty="0" err="1"/>
              <a:t>BertModel</a:t>
            </a:r>
            <a:r>
              <a:rPr lang="en-US" dirty="0"/>
              <a:t>, </a:t>
            </a:r>
            <a:r>
              <a:rPr lang="en-US" dirty="0" err="1"/>
              <a:t>BertTokenizer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Load pre-trained BERT model and tokenizer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tokenizer = </a:t>
            </a:r>
            <a:r>
              <a:rPr lang="en-US" dirty="0" err="1"/>
              <a:t>BertTokenizer.from_pretrained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model = </a:t>
            </a:r>
            <a:r>
              <a:rPr lang="en-US" dirty="0" err="1"/>
              <a:t>BertModel.from_pretrained</a:t>
            </a:r>
            <a:r>
              <a:rPr lang="en-US" dirty="0"/>
              <a:t>('</a:t>
            </a:r>
            <a:r>
              <a:rPr lang="en-US" dirty="0" err="1"/>
              <a:t>bert</a:t>
            </a:r>
            <a:r>
              <a:rPr lang="en-US" dirty="0"/>
              <a:t>-base-uncased')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Input 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text = "The quick brown fox jumps over the lazy dog."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Tokenize input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inputs = tokenizer(text, </a:t>
            </a:r>
            <a:r>
              <a:rPr lang="en-US" dirty="0" err="1"/>
              <a:t>return_tensors</a:t>
            </a:r>
            <a:r>
              <a:rPr lang="en-US" dirty="0"/>
              <a:t>="pt")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BERT embeddings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with </a:t>
            </a:r>
            <a:r>
              <a:rPr lang="en-US" dirty="0" err="1"/>
              <a:t>torch.no_grad</a:t>
            </a:r>
            <a:r>
              <a:rPr lang="en-US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outputs = model(**inputs)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Last hidden states contain contextual embeddings for each token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last_hidden_states</a:t>
            </a:r>
            <a:r>
              <a:rPr lang="en-US" dirty="0"/>
              <a:t> = </a:t>
            </a:r>
            <a:r>
              <a:rPr lang="en-US" dirty="0" err="1"/>
              <a:t>outputs.last_hidden_state</a:t>
            </a: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 for the first token (after [CLS])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word_embedding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1].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f"BERT</a:t>
            </a:r>
            <a:r>
              <a:rPr lang="en-US" dirty="0"/>
              <a:t> embedding for 'The' (first 5 dimensions): {</a:t>
            </a:r>
            <a:r>
              <a:rPr lang="en-US" dirty="0" err="1"/>
              <a:t>word_embedding</a:t>
            </a:r>
            <a:r>
              <a:rPr lang="en-US" dirty="0"/>
              <a:t>[:5]}")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# Get embeddings for full sentence (CLS token)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/>
              <a:t>sentence_embedding</a:t>
            </a:r>
            <a:r>
              <a:rPr lang="en-US" dirty="0"/>
              <a:t> = </a:t>
            </a:r>
            <a:r>
              <a:rPr lang="en-US" dirty="0" err="1"/>
              <a:t>last_hidden_states</a:t>
            </a:r>
            <a:r>
              <a:rPr lang="en-US" dirty="0"/>
              <a:t>[0, 0].</a:t>
            </a:r>
            <a:r>
              <a:rPr lang="en-US" dirty="0" err="1"/>
              <a:t>numpy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9225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D67CE0-F93B-7F68-7386-8DD093C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GenAI and Large Language 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5058B-6B56-B5EE-5DCA-7B515735D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940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spc="-20" dirty="0"/>
              <a:t>generative</a:t>
            </a:r>
            <a:r>
              <a:rPr spc="-120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spc="-10" dirty="0"/>
              <a:t>models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Tokens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65" dirty="0"/>
              <a:t>Tokens</a:t>
            </a:r>
            <a:r>
              <a:rPr spc="-45" dirty="0"/>
              <a:t> </a:t>
            </a:r>
            <a:r>
              <a:rPr spc="-10" dirty="0"/>
              <a:t>versus</a:t>
            </a:r>
            <a:r>
              <a:rPr spc="-90" dirty="0"/>
              <a:t> </a:t>
            </a:r>
            <a:r>
              <a:rPr spc="-10" dirty="0"/>
              <a:t>parameters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80" dirty="0"/>
              <a:t> </a:t>
            </a:r>
            <a:r>
              <a:rPr spc="-10" dirty="0"/>
              <a:t>engineering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spc="-25" dirty="0"/>
              <a:t>Zero-</a:t>
            </a:r>
            <a:r>
              <a:rPr spc="-10" dirty="0"/>
              <a:t>shot,</a:t>
            </a:r>
            <a:r>
              <a:rPr spc="-65" dirty="0"/>
              <a:t> </a:t>
            </a:r>
            <a:r>
              <a:rPr spc="-10" dirty="0"/>
              <a:t>one-</a:t>
            </a:r>
            <a:r>
              <a:rPr dirty="0"/>
              <a:t>shot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20" dirty="0"/>
              <a:t>few-</a:t>
            </a:r>
            <a:r>
              <a:rPr spc="-10" dirty="0"/>
              <a:t>shot</a:t>
            </a:r>
            <a:r>
              <a:rPr spc="-75" dirty="0"/>
              <a:t> </a:t>
            </a:r>
            <a:r>
              <a:rPr spc="-10" dirty="0"/>
              <a:t>learning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Prompt</a:t>
            </a:r>
            <a:r>
              <a:rPr spc="-90" dirty="0"/>
              <a:t> </a:t>
            </a:r>
            <a:r>
              <a:rPr spc="-10" dirty="0"/>
              <a:t>guide</a:t>
            </a:r>
          </a:p>
          <a:p>
            <a:pPr marL="299085" indent="-28638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Generative</a:t>
            </a:r>
            <a:r>
              <a:rPr spc="-105" dirty="0"/>
              <a:t> </a:t>
            </a:r>
            <a:r>
              <a:rPr dirty="0"/>
              <a:t>AI</a:t>
            </a:r>
            <a:r>
              <a:rPr spc="-35" dirty="0"/>
              <a:t> </a:t>
            </a:r>
            <a:r>
              <a:rPr spc="-25" dirty="0"/>
              <a:t>systems</a:t>
            </a:r>
            <a:r>
              <a:rPr spc="-40" dirty="0"/>
              <a:t> </a:t>
            </a:r>
            <a:r>
              <a:rPr spc="-10" dirty="0"/>
              <a:t>examples</a:t>
            </a:r>
          </a:p>
          <a:p>
            <a:pPr marL="299085" indent="-28638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Large</a:t>
            </a:r>
            <a:r>
              <a:rPr spc="-100" dirty="0"/>
              <a:t> </a:t>
            </a:r>
            <a:r>
              <a:rPr dirty="0"/>
              <a:t>language</a:t>
            </a:r>
            <a:r>
              <a:rPr spc="-105" dirty="0"/>
              <a:t> </a:t>
            </a:r>
            <a:r>
              <a:rPr dirty="0"/>
              <a:t>models</a:t>
            </a:r>
            <a:r>
              <a:rPr spc="-4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getting</a:t>
            </a:r>
            <a:r>
              <a:rPr spc="-80" dirty="0"/>
              <a:t> </a:t>
            </a:r>
            <a:r>
              <a:rPr spc="-10" dirty="0"/>
              <a:t>started</a:t>
            </a:r>
          </a:p>
          <a:p>
            <a:pPr marL="299085" indent="-286385">
              <a:lnSpc>
                <a:spcPct val="100000"/>
              </a:lnSpc>
              <a:spcBef>
                <a:spcPts val="40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OpenAI</a:t>
            </a:r>
            <a:r>
              <a:rPr spc="-9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spc="-10" dirty="0"/>
              <a:t>ChatGPT</a:t>
            </a: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OpenAI</a:t>
            </a:r>
            <a:r>
              <a:rPr spc="-95" dirty="0"/>
              <a:t> </a:t>
            </a:r>
            <a:r>
              <a:rPr spc="-20" dirty="0"/>
              <a:t>tools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105" dirty="0"/>
              <a:t> </a:t>
            </a:r>
            <a:r>
              <a:rPr spc="-10" dirty="0"/>
              <a:t>command</a:t>
            </a:r>
            <a:r>
              <a:rPr spc="-85" dirty="0"/>
              <a:t> </a:t>
            </a:r>
            <a:r>
              <a:rPr spc="-10" dirty="0"/>
              <a:t>types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ChatGPT</a:t>
            </a:r>
            <a:r>
              <a:rPr spc="-6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10" dirty="0"/>
              <a:t>plugins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about</a:t>
            </a:r>
            <a:r>
              <a:rPr spc="-6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students?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Office</a:t>
            </a:r>
            <a:r>
              <a:rPr spc="-75" dirty="0"/>
              <a:t> </a:t>
            </a:r>
            <a:r>
              <a:rPr dirty="0"/>
              <a:t>365</a:t>
            </a:r>
            <a:r>
              <a:rPr spc="-65" dirty="0"/>
              <a:t> </a:t>
            </a:r>
            <a:r>
              <a:rPr dirty="0"/>
              <a:t>Copilot</a:t>
            </a:r>
            <a:r>
              <a:rPr spc="-9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Windows</a:t>
            </a:r>
            <a:r>
              <a:rPr spc="-45" dirty="0"/>
              <a:t> </a:t>
            </a:r>
            <a:r>
              <a:rPr dirty="0"/>
              <a:t>11</a:t>
            </a:r>
            <a:r>
              <a:rPr spc="-65" dirty="0"/>
              <a:t> </a:t>
            </a:r>
            <a:r>
              <a:rPr spc="-10" dirty="0"/>
              <a:t>Copilot</a:t>
            </a:r>
          </a:p>
          <a:p>
            <a:pPr marL="299085" indent="-28638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our</a:t>
            </a:r>
            <a:r>
              <a:rPr spc="-75" dirty="0"/>
              <a:t> </a:t>
            </a:r>
            <a:r>
              <a:rPr spc="-10" dirty="0"/>
              <a:t>options?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/>
              <a:t>What</a:t>
            </a:r>
            <a:r>
              <a:rPr spc="-80" dirty="0"/>
              <a:t> </a:t>
            </a:r>
            <a:r>
              <a:rPr dirty="0"/>
              <a:t>about</a:t>
            </a:r>
            <a:r>
              <a:rPr spc="-70" dirty="0"/>
              <a:t> </a:t>
            </a:r>
            <a:r>
              <a:rPr spc="-10" dirty="0"/>
              <a:t>Turnitin?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Practical</a:t>
            </a:r>
            <a:r>
              <a:rPr spc="-80" dirty="0"/>
              <a:t> </a:t>
            </a:r>
            <a:r>
              <a:rPr dirty="0"/>
              <a:t>use</a:t>
            </a:r>
            <a:r>
              <a:rPr spc="-2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learning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" dirty="0"/>
              <a:t>teaching</a:t>
            </a: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pc="-10" dirty="0"/>
              <a:t>Assessment</a:t>
            </a:r>
            <a:r>
              <a:rPr spc="-60" dirty="0"/>
              <a:t> </a:t>
            </a:r>
            <a:r>
              <a:rPr spc="-10" dirty="0"/>
              <a:t>redesign</a:t>
            </a:r>
            <a:r>
              <a:rPr spc="-75" dirty="0"/>
              <a:t> </a:t>
            </a:r>
            <a:r>
              <a:rPr dirty="0"/>
              <a:t>for</a:t>
            </a:r>
            <a:r>
              <a:rPr spc="-120" dirty="0"/>
              <a:t> </a:t>
            </a:r>
            <a:r>
              <a:rPr spc="-20" dirty="0"/>
              <a:t>generative</a:t>
            </a:r>
            <a:r>
              <a:rPr spc="-114" dirty="0"/>
              <a:t> </a:t>
            </a:r>
            <a:r>
              <a:rPr spc="-25" dirty="0"/>
              <a:t>AI</a:t>
            </a: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pc="-20" dirty="0"/>
              <a:t>Resources</a:t>
            </a:r>
            <a:r>
              <a:rPr spc="-7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further</a:t>
            </a:r>
            <a:r>
              <a:rPr spc="-65" dirty="0"/>
              <a:t> </a:t>
            </a:r>
            <a:r>
              <a:rPr spc="-10" dirty="0"/>
              <a:t>reading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908" y="4322064"/>
            <a:ext cx="4288536" cy="20345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79" y="4322064"/>
            <a:ext cx="4663439" cy="20345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7257" y="6376212"/>
            <a:ext cx="26276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docs.cohere.com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https://docs.cohere.com/docs/prompt-engineering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8" name="object 2"/>
          <p:cNvSpPr txBox="1"/>
          <p:nvPr/>
        </p:nvSpPr>
        <p:spPr>
          <a:xfrm>
            <a:off x="535635" y="1523745"/>
            <a:ext cx="9736455" cy="23012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60" dirty="0">
                <a:latin typeface="Calibri Light"/>
                <a:cs typeface="Calibri Light"/>
              </a:rPr>
              <a:t>Type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of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Artificial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Intelligence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that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spc="-45" dirty="0">
                <a:latin typeface="Calibri Light"/>
                <a:cs typeface="Calibri Light"/>
              </a:rPr>
              <a:t>leverages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AI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55" dirty="0">
                <a:latin typeface="Calibri Light"/>
                <a:cs typeface="Calibri Light"/>
              </a:rPr>
              <a:t>generate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60" dirty="0">
                <a:latin typeface="Calibri Light"/>
                <a:cs typeface="Calibri Light"/>
              </a:rPr>
              <a:t>content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or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data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10" dirty="0">
                <a:latin typeface="Calibri Light"/>
                <a:cs typeface="Calibri Light"/>
              </a:rPr>
              <a:t>Data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can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include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text,</a:t>
            </a:r>
            <a:r>
              <a:rPr sz="2400" spc="-114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images,</a:t>
            </a:r>
            <a:r>
              <a:rPr sz="2400" spc="-12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audio,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video,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3D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models,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code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and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video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games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40" dirty="0">
                <a:latin typeface="Calibri Light"/>
                <a:cs typeface="Calibri Light"/>
              </a:rPr>
              <a:t>Typically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created</a:t>
            </a:r>
            <a:r>
              <a:rPr sz="2400" spc="-10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response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prompts</a:t>
            </a:r>
            <a:r>
              <a:rPr sz="2400" spc="-95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(prompt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engineering)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spc="-25" dirty="0">
                <a:latin typeface="Calibri Light"/>
                <a:cs typeface="Calibri Light"/>
              </a:rPr>
              <a:t>Prompts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are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20" dirty="0">
                <a:latin typeface="Calibri Light"/>
                <a:cs typeface="Calibri Light"/>
              </a:rPr>
              <a:t>constructed</a:t>
            </a:r>
            <a:r>
              <a:rPr sz="2400" spc="-4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inputs</a:t>
            </a:r>
            <a:r>
              <a:rPr sz="2400" spc="-6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language</a:t>
            </a:r>
            <a:r>
              <a:rPr sz="2400" spc="-11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models</a:t>
            </a:r>
            <a:r>
              <a:rPr sz="2400" spc="-7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to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spc="-35" dirty="0">
                <a:latin typeface="Calibri Light"/>
                <a:cs typeface="Calibri Light"/>
              </a:rPr>
              <a:t>generate</a:t>
            </a:r>
            <a:r>
              <a:rPr sz="2400" spc="-7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useful</a:t>
            </a:r>
            <a:r>
              <a:rPr sz="2400" spc="-10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output</a:t>
            </a:r>
            <a:endParaRPr sz="2400" dirty="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99085" algn="l"/>
                <a:tab pos="3856354" algn="l"/>
              </a:tabLst>
            </a:pPr>
            <a:r>
              <a:rPr sz="2400" dirty="0">
                <a:latin typeface="Calibri Light"/>
                <a:cs typeface="Calibri Light"/>
              </a:rPr>
              <a:t>Usually</a:t>
            </a:r>
            <a:r>
              <a:rPr sz="2400" spc="-8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given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with</a:t>
            </a:r>
            <a:r>
              <a:rPr sz="2400" spc="-6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examples</a:t>
            </a:r>
            <a:r>
              <a:rPr sz="2400" dirty="0">
                <a:latin typeface="Calibri Light"/>
                <a:cs typeface="Calibri Light"/>
              </a:rPr>
              <a:t>	-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zero</a:t>
            </a:r>
            <a:r>
              <a:rPr sz="2400" spc="-5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spc="-25" dirty="0">
                <a:latin typeface="Calibri Light"/>
                <a:cs typeface="Calibri Light"/>
              </a:rPr>
              <a:t>versus</a:t>
            </a:r>
            <a:r>
              <a:rPr sz="2400" spc="-90" dirty="0">
                <a:latin typeface="Calibri Light"/>
                <a:cs typeface="Calibri Light"/>
              </a:rPr>
              <a:t> </a:t>
            </a:r>
            <a:r>
              <a:rPr sz="2400" spc="-50" dirty="0">
                <a:latin typeface="Calibri Light"/>
                <a:cs typeface="Calibri Light"/>
              </a:rPr>
              <a:t>few</a:t>
            </a:r>
            <a:r>
              <a:rPr sz="2400" spc="-8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shot</a:t>
            </a:r>
            <a:r>
              <a:rPr sz="2400" spc="-40" dirty="0">
                <a:latin typeface="Calibri Light"/>
                <a:cs typeface="Calibri Light"/>
              </a:rPr>
              <a:t> </a:t>
            </a:r>
            <a:r>
              <a:rPr sz="2400" spc="-10" dirty="0">
                <a:latin typeface="Calibri Light"/>
                <a:cs typeface="Calibri Light"/>
              </a:rPr>
              <a:t>learning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B7ED3-956C-BCDB-8260-92BC443C4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" dirty="0"/>
              <a:t>Generative</a:t>
            </a:r>
            <a:r>
              <a:rPr lang="en-US" spc="-215" dirty="0"/>
              <a:t> </a:t>
            </a:r>
            <a:r>
              <a:rPr lang="en-US" dirty="0"/>
              <a:t>AI</a:t>
            </a:r>
            <a:r>
              <a:rPr lang="en-US" spc="-85" dirty="0"/>
              <a:t> </a:t>
            </a:r>
            <a:r>
              <a:rPr lang="en-US" spc="-10" dirty="0"/>
              <a:t>(GenAI)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4C66-3558-2898-23E2-6223B505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F96-F222-F2A8-556A-32B9F6A4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of machine learning model/algorithm</a:t>
            </a:r>
          </a:p>
          <a:p>
            <a:r>
              <a:rPr lang="en-US" dirty="0"/>
              <a:t>Performs variety of natural language processing (NLP) tasks</a:t>
            </a:r>
          </a:p>
          <a:p>
            <a:r>
              <a:rPr lang="en-US" dirty="0"/>
              <a:t>Learn, understand, and process human language efficiently</a:t>
            </a:r>
          </a:p>
          <a:p>
            <a:r>
              <a:rPr lang="en-US" dirty="0"/>
              <a:t>E.g., generate/classify text, answer questions conversationally</a:t>
            </a:r>
          </a:p>
          <a:p>
            <a:r>
              <a:rPr lang="en-US" dirty="0"/>
              <a:t>Uses hundreds of billions parameters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8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60C2-886D-35C1-C7C6-CC6F76C7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3FB8-A44B-CC3F-57E5-B2447D157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with large amounts of data</a:t>
            </a:r>
          </a:p>
          <a:p>
            <a:r>
              <a:rPr lang="en-US" dirty="0"/>
              <a:t>Based on neural networks (Transformers) that learn context and understanding through sequential data analysis</a:t>
            </a:r>
          </a:p>
          <a:p>
            <a:r>
              <a:rPr lang="en-US" dirty="0"/>
              <a:t>Uses self-supervised learning to predict the next token in a sentence, given the surrounding context</a:t>
            </a:r>
          </a:p>
          <a:p>
            <a:r>
              <a:rPr lang="en-US" dirty="0"/>
              <a:t>Process is repeated over and over until the model reaches acceptable level of accuracy</a:t>
            </a:r>
          </a:p>
          <a:p>
            <a:r>
              <a:rPr lang="en-US" dirty="0"/>
              <a:t>GPT-4 (Generative Pre-trained Transformer)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7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2A8D-EA3E-3EDB-E876-1C476FA9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(LLM)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381F6DD-230B-2E60-0C62-830B4C4FCF64}"/>
              </a:ext>
            </a:extLst>
          </p:cNvPr>
          <p:cNvSpPr txBox="1"/>
          <p:nvPr/>
        </p:nvSpPr>
        <p:spPr>
          <a:xfrm>
            <a:off x="535635" y="6275933"/>
            <a:ext cx="59270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informationisbeautiful.net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2"/>
              </a:rPr>
              <a:t>https://informationisbeautiful.net/visualizations/the-rise-of-generative-ai-large-language-models-llms-like-chatgpt/</a:t>
            </a:r>
            <a:endParaRPr sz="1000">
              <a:latin typeface="Calibri Light"/>
              <a:cs typeface="Calibri Ligh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7CCBE423-302B-8064-4757-B4AEDFC0181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650" y="1620684"/>
            <a:ext cx="5567422" cy="446394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8CBFFA59-714F-A397-E819-EBCEBEBD14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600200"/>
            <a:ext cx="5334000" cy="2476500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70B9F59-2201-00CD-4390-57E767550762}"/>
              </a:ext>
            </a:extLst>
          </p:cNvPr>
          <p:cNvSpPr txBox="1"/>
          <p:nvPr/>
        </p:nvSpPr>
        <p:spPr>
          <a:xfrm>
            <a:off x="6404228" y="4231004"/>
            <a:ext cx="20123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Calibri Light"/>
                <a:cs typeface="Calibri Light"/>
              </a:rPr>
              <a:t>Source:</a:t>
            </a:r>
            <a:r>
              <a:rPr sz="1000" spc="20" dirty="0">
                <a:latin typeface="Calibri Light"/>
                <a:cs typeface="Calibri Light"/>
              </a:rPr>
              <a:t> 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https://lifearchitect.ai/models/</a:t>
            </a:r>
            <a:endParaRPr sz="1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97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1EA9-6800-A779-6A5D-F9277B96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1F8-E09A-B991-5EB3-CCEFE898B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Fundamentals of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Evolution from single </a:t>
            </a:r>
            <a:r>
              <a:rPr lang="en-US" dirty="0" err="1"/>
              <a:t>perceptrons</a:t>
            </a:r>
            <a:r>
              <a:rPr lang="en-US" dirty="0"/>
              <a:t> to MLPs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MLP architecture (input, hidden, and output layers)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Mathematical representations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activation functions (Sigmoid, </a:t>
            </a:r>
            <a:r>
              <a:rPr lang="en-US" dirty="0" err="1"/>
              <a:t>ReLU</a:t>
            </a:r>
            <a:r>
              <a:rPr lang="en-US" dirty="0"/>
              <a:t>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Backpropagation and training methodologies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Loss functions and optimization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Architecture design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Real-world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Advantages and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Modern MLP variants and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620158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635" y="1590294"/>
            <a:ext cx="110102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dirty="0">
                <a:latin typeface="Calibri Light"/>
                <a:cs typeface="Calibri Light"/>
              </a:rPr>
              <a:t>LLMs</a:t>
            </a:r>
            <a:r>
              <a:rPr sz="3200" spc="-12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return</a:t>
            </a:r>
            <a:r>
              <a:rPr sz="3200" spc="-9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similar</a:t>
            </a:r>
            <a:r>
              <a:rPr sz="3200" spc="-50" dirty="0">
                <a:latin typeface="Calibri Light"/>
                <a:cs typeface="Calibri Light"/>
              </a:rPr>
              <a:t> </a:t>
            </a:r>
            <a:r>
              <a:rPr sz="3200" spc="-25" dirty="0">
                <a:latin typeface="Calibri Light"/>
                <a:cs typeface="Calibri Light"/>
              </a:rPr>
              <a:t>patterns</a:t>
            </a:r>
            <a:r>
              <a:rPr sz="3200" spc="-13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to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data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it</a:t>
            </a:r>
            <a:r>
              <a:rPr sz="3200" spc="-75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is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trained</a:t>
            </a:r>
            <a:r>
              <a:rPr sz="3200" spc="-7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on</a:t>
            </a:r>
            <a:r>
              <a:rPr sz="3200" spc="-90" dirty="0">
                <a:latin typeface="Calibri Light"/>
                <a:cs typeface="Calibri Light"/>
              </a:rPr>
              <a:t> </a:t>
            </a:r>
            <a:r>
              <a:rPr sz="3200" dirty="0">
                <a:latin typeface="Calibri Light"/>
                <a:cs typeface="Calibri Light"/>
              </a:rPr>
              <a:t>(not</a:t>
            </a:r>
            <a:r>
              <a:rPr sz="3200" spc="-65" dirty="0">
                <a:latin typeface="Calibri Light"/>
                <a:cs typeface="Calibri Light"/>
              </a:rPr>
              <a:t> </a:t>
            </a:r>
            <a:r>
              <a:rPr sz="3200" spc="-10" dirty="0">
                <a:latin typeface="Calibri Light"/>
                <a:cs typeface="Calibri Light"/>
              </a:rPr>
              <a:t>thinking)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562F95A9-2C0E-1326-13F6-62B891BE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Large</a:t>
            </a:r>
            <a:r>
              <a:rPr lang="en-US" sz="2800" spc="-65" dirty="0"/>
              <a:t> </a:t>
            </a:r>
            <a:r>
              <a:rPr lang="en-US" sz="2800" dirty="0"/>
              <a:t>language</a:t>
            </a:r>
            <a:r>
              <a:rPr lang="en-US" sz="2800" spc="-65" dirty="0"/>
              <a:t> </a:t>
            </a:r>
            <a:r>
              <a:rPr lang="en-US" sz="2800" dirty="0"/>
              <a:t>models</a:t>
            </a:r>
            <a:r>
              <a:rPr lang="en-US" sz="2800" spc="-25" dirty="0"/>
              <a:t> </a:t>
            </a:r>
            <a:r>
              <a:rPr lang="en-US" sz="2800" spc="-10" dirty="0"/>
              <a:t>training</a:t>
            </a:r>
            <a:endParaRPr lang="en-US" dirty="0"/>
          </a:p>
        </p:txBody>
      </p:sp>
      <p:grpSp>
        <p:nvGrpSpPr>
          <p:cNvPr id="4" name="object 4"/>
          <p:cNvGrpSpPr/>
          <p:nvPr/>
        </p:nvGrpSpPr>
        <p:grpSpPr>
          <a:xfrm>
            <a:off x="4696714" y="2857245"/>
            <a:ext cx="2362835" cy="2207260"/>
            <a:chOff x="4696714" y="2857245"/>
            <a:chExt cx="2362835" cy="2207260"/>
          </a:xfrm>
        </p:grpSpPr>
        <p:sp>
          <p:nvSpPr>
            <p:cNvPr id="5" name="object 5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1174877" y="0"/>
                  </a:moveTo>
                  <a:lnTo>
                    <a:pt x="1125220" y="1015"/>
                  </a:lnTo>
                  <a:lnTo>
                    <a:pt x="1076071" y="3809"/>
                  </a:lnTo>
                  <a:lnTo>
                    <a:pt x="1027557" y="8508"/>
                  </a:lnTo>
                  <a:lnTo>
                    <a:pt x="979551" y="15112"/>
                  </a:lnTo>
                  <a:lnTo>
                    <a:pt x="932307" y="23367"/>
                  </a:lnTo>
                  <a:lnTo>
                    <a:pt x="885571" y="33527"/>
                  </a:lnTo>
                  <a:lnTo>
                    <a:pt x="839724" y="45338"/>
                  </a:lnTo>
                  <a:lnTo>
                    <a:pt x="794638" y="58800"/>
                  </a:lnTo>
                  <a:lnTo>
                    <a:pt x="750315" y="73913"/>
                  </a:lnTo>
                  <a:lnTo>
                    <a:pt x="706755" y="90550"/>
                  </a:lnTo>
                  <a:lnTo>
                    <a:pt x="664210" y="108838"/>
                  </a:lnTo>
                  <a:lnTo>
                    <a:pt x="622553" y="128524"/>
                  </a:lnTo>
                  <a:lnTo>
                    <a:pt x="581913" y="149859"/>
                  </a:lnTo>
                  <a:lnTo>
                    <a:pt x="542289" y="172465"/>
                  </a:lnTo>
                  <a:lnTo>
                    <a:pt x="503682" y="196595"/>
                  </a:lnTo>
                  <a:lnTo>
                    <a:pt x="466216" y="221995"/>
                  </a:lnTo>
                  <a:lnTo>
                    <a:pt x="429768" y="248792"/>
                  </a:lnTo>
                  <a:lnTo>
                    <a:pt x="394588" y="276859"/>
                  </a:lnTo>
                  <a:lnTo>
                    <a:pt x="360680" y="306196"/>
                  </a:lnTo>
                  <a:lnTo>
                    <a:pt x="327913" y="336803"/>
                  </a:lnTo>
                  <a:lnTo>
                    <a:pt x="296545" y="368553"/>
                  </a:lnTo>
                  <a:lnTo>
                    <a:pt x="266446" y="401319"/>
                  </a:lnTo>
                  <a:lnTo>
                    <a:pt x="237744" y="435355"/>
                  </a:lnTo>
                  <a:lnTo>
                    <a:pt x="210438" y="470407"/>
                  </a:lnTo>
                  <a:lnTo>
                    <a:pt x="184658" y="506475"/>
                  </a:lnTo>
                  <a:lnTo>
                    <a:pt x="160400" y="543432"/>
                  </a:lnTo>
                  <a:lnTo>
                    <a:pt x="137668" y="581405"/>
                  </a:lnTo>
                  <a:lnTo>
                    <a:pt x="116459" y="620267"/>
                  </a:lnTo>
                  <a:lnTo>
                    <a:pt x="96900" y="660018"/>
                  </a:lnTo>
                  <a:lnTo>
                    <a:pt x="79121" y="700658"/>
                  </a:lnTo>
                  <a:lnTo>
                    <a:pt x="62864" y="742061"/>
                  </a:lnTo>
                  <a:lnTo>
                    <a:pt x="48513" y="784224"/>
                  </a:lnTo>
                  <a:lnTo>
                    <a:pt x="35940" y="827151"/>
                  </a:lnTo>
                  <a:lnTo>
                    <a:pt x="25146" y="870584"/>
                  </a:lnTo>
                  <a:lnTo>
                    <a:pt x="16128" y="914780"/>
                  </a:lnTo>
                  <a:lnTo>
                    <a:pt x="9144" y="959611"/>
                  </a:lnTo>
                  <a:lnTo>
                    <a:pt x="4063" y="1004951"/>
                  </a:lnTo>
                  <a:lnTo>
                    <a:pt x="1015" y="1050924"/>
                  </a:lnTo>
                  <a:lnTo>
                    <a:pt x="0" y="1097279"/>
                  </a:lnTo>
                  <a:lnTo>
                    <a:pt x="1015" y="1143634"/>
                  </a:lnTo>
                  <a:lnTo>
                    <a:pt x="4063" y="1189608"/>
                  </a:lnTo>
                  <a:lnTo>
                    <a:pt x="9144" y="1234947"/>
                  </a:lnTo>
                  <a:lnTo>
                    <a:pt x="16128" y="1279778"/>
                  </a:lnTo>
                  <a:lnTo>
                    <a:pt x="25146" y="1323974"/>
                  </a:lnTo>
                  <a:lnTo>
                    <a:pt x="35940" y="1367408"/>
                  </a:lnTo>
                  <a:lnTo>
                    <a:pt x="48513" y="1410334"/>
                  </a:lnTo>
                  <a:lnTo>
                    <a:pt x="62864" y="1452498"/>
                  </a:lnTo>
                  <a:lnTo>
                    <a:pt x="79121" y="1493901"/>
                  </a:lnTo>
                  <a:lnTo>
                    <a:pt x="96900" y="1534414"/>
                  </a:lnTo>
                  <a:lnTo>
                    <a:pt x="116459" y="1574291"/>
                  </a:lnTo>
                  <a:lnTo>
                    <a:pt x="137668" y="1613153"/>
                  </a:lnTo>
                  <a:lnTo>
                    <a:pt x="160400" y="1651127"/>
                  </a:lnTo>
                  <a:lnTo>
                    <a:pt x="184658" y="1688083"/>
                  </a:lnTo>
                  <a:lnTo>
                    <a:pt x="210438" y="1724152"/>
                  </a:lnTo>
                  <a:lnTo>
                    <a:pt x="237744" y="1759203"/>
                  </a:lnTo>
                  <a:lnTo>
                    <a:pt x="266446" y="1793239"/>
                  </a:lnTo>
                  <a:lnTo>
                    <a:pt x="296545" y="1826005"/>
                  </a:lnTo>
                  <a:lnTo>
                    <a:pt x="327913" y="1857755"/>
                  </a:lnTo>
                  <a:lnTo>
                    <a:pt x="360680" y="1888362"/>
                  </a:lnTo>
                  <a:lnTo>
                    <a:pt x="394588" y="1917699"/>
                  </a:lnTo>
                  <a:lnTo>
                    <a:pt x="429768" y="1945766"/>
                  </a:lnTo>
                  <a:lnTo>
                    <a:pt x="466216" y="1972564"/>
                  </a:lnTo>
                  <a:lnTo>
                    <a:pt x="503682" y="1997964"/>
                  </a:lnTo>
                  <a:lnTo>
                    <a:pt x="542289" y="2022093"/>
                  </a:lnTo>
                  <a:lnTo>
                    <a:pt x="581913" y="2044699"/>
                  </a:lnTo>
                  <a:lnTo>
                    <a:pt x="622553" y="2066035"/>
                  </a:lnTo>
                  <a:lnTo>
                    <a:pt x="664210" y="2085720"/>
                  </a:lnTo>
                  <a:lnTo>
                    <a:pt x="706755" y="2104009"/>
                  </a:lnTo>
                  <a:lnTo>
                    <a:pt x="750315" y="2120646"/>
                  </a:lnTo>
                  <a:lnTo>
                    <a:pt x="794638" y="2135759"/>
                  </a:lnTo>
                  <a:lnTo>
                    <a:pt x="839724" y="2149221"/>
                  </a:lnTo>
                  <a:lnTo>
                    <a:pt x="885571" y="2161031"/>
                  </a:lnTo>
                  <a:lnTo>
                    <a:pt x="932307" y="2171191"/>
                  </a:lnTo>
                  <a:lnTo>
                    <a:pt x="979551" y="2179447"/>
                  </a:lnTo>
                  <a:lnTo>
                    <a:pt x="1027557" y="2186051"/>
                  </a:lnTo>
                  <a:lnTo>
                    <a:pt x="1076071" y="2190749"/>
                  </a:lnTo>
                  <a:lnTo>
                    <a:pt x="1125220" y="2193543"/>
                  </a:lnTo>
                  <a:lnTo>
                    <a:pt x="1174877" y="2194560"/>
                  </a:lnTo>
                  <a:lnTo>
                    <a:pt x="1224661" y="2193543"/>
                  </a:lnTo>
                  <a:lnTo>
                    <a:pt x="1273810" y="2190749"/>
                  </a:lnTo>
                  <a:lnTo>
                    <a:pt x="1322324" y="2186051"/>
                  </a:lnTo>
                  <a:lnTo>
                    <a:pt x="1370330" y="2179447"/>
                  </a:lnTo>
                  <a:lnTo>
                    <a:pt x="1417574" y="2171191"/>
                  </a:lnTo>
                  <a:lnTo>
                    <a:pt x="1464310" y="2161031"/>
                  </a:lnTo>
                  <a:lnTo>
                    <a:pt x="1510157" y="2149221"/>
                  </a:lnTo>
                  <a:lnTo>
                    <a:pt x="1555241" y="2135759"/>
                  </a:lnTo>
                  <a:lnTo>
                    <a:pt x="1599564" y="2120646"/>
                  </a:lnTo>
                  <a:lnTo>
                    <a:pt x="1643126" y="2104009"/>
                  </a:lnTo>
                  <a:lnTo>
                    <a:pt x="1685671" y="2085720"/>
                  </a:lnTo>
                  <a:lnTo>
                    <a:pt x="1727327" y="2066035"/>
                  </a:lnTo>
                  <a:lnTo>
                    <a:pt x="1767966" y="2044699"/>
                  </a:lnTo>
                  <a:lnTo>
                    <a:pt x="1807590" y="2022093"/>
                  </a:lnTo>
                  <a:lnTo>
                    <a:pt x="1846199" y="1997964"/>
                  </a:lnTo>
                  <a:lnTo>
                    <a:pt x="1883664" y="1972564"/>
                  </a:lnTo>
                  <a:lnTo>
                    <a:pt x="1920113" y="1945766"/>
                  </a:lnTo>
                  <a:lnTo>
                    <a:pt x="1955291" y="1917699"/>
                  </a:lnTo>
                  <a:lnTo>
                    <a:pt x="1989201" y="1888362"/>
                  </a:lnTo>
                  <a:lnTo>
                    <a:pt x="2021966" y="1857755"/>
                  </a:lnTo>
                  <a:lnTo>
                    <a:pt x="2053336" y="1826005"/>
                  </a:lnTo>
                  <a:lnTo>
                    <a:pt x="2083435" y="1793239"/>
                  </a:lnTo>
                  <a:lnTo>
                    <a:pt x="2112137" y="1759203"/>
                  </a:lnTo>
                  <a:lnTo>
                    <a:pt x="2139441" y="1724152"/>
                  </a:lnTo>
                  <a:lnTo>
                    <a:pt x="2165222" y="1688083"/>
                  </a:lnTo>
                  <a:lnTo>
                    <a:pt x="2189480" y="1651127"/>
                  </a:lnTo>
                  <a:lnTo>
                    <a:pt x="2212213" y="1613153"/>
                  </a:lnTo>
                  <a:lnTo>
                    <a:pt x="2233421" y="1574291"/>
                  </a:lnTo>
                  <a:lnTo>
                    <a:pt x="2252980" y="1534414"/>
                  </a:lnTo>
                  <a:lnTo>
                    <a:pt x="2270760" y="1493901"/>
                  </a:lnTo>
                  <a:lnTo>
                    <a:pt x="2287016" y="1452498"/>
                  </a:lnTo>
                  <a:lnTo>
                    <a:pt x="2301366" y="1410334"/>
                  </a:lnTo>
                  <a:lnTo>
                    <a:pt x="2313940" y="1367408"/>
                  </a:lnTo>
                  <a:lnTo>
                    <a:pt x="2324735" y="1323974"/>
                  </a:lnTo>
                  <a:lnTo>
                    <a:pt x="2333752" y="1279778"/>
                  </a:lnTo>
                  <a:lnTo>
                    <a:pt x="2340737" y="1234947"/>
                  </a:lnTo>
                  <a:lnTo>
                    <a:pt x="2345816" y="1189608"/>
                  </a:lnTo>
                  <a:lnTo>
                    <a:pt x="2348865" y="1143634"/>
                  </a:lnTo>
                  <a:lnTo>
                    <a:pt x="2349881" y="1097279"/>
                  </a:lnTo>
                  <a:lnTo>
                    <a:pt x="2348865" y="1050924"/>
                  </a:lnTo>
                  <a:lnTo>
                    <a:pt x="2345816" y="1004951"/>
                  </a:lnTo>
                  <a:lnTo>
                    <a:pt x="2340737" y="959611"/>
                  </a:lnTo>
                  <a:lnTo>
                    <a:pt x="2333752" y="914780"/>
                  </a:lnTo>
                  <a:lnTo>
                    <a:pt x="2324735" y="870584"/>
                  </a:lnTo>
                  <a:lnTo>
                    <a:pt x="2313940" y="827151"/>
                  </a:lnTo>
                  <a:lnTo>
                    <a:pt x="2301366" y="784224"/>
                  </a:lnTo>
                  <a:lnTo>
                    <a:pt x="2287016" y="742061"/>
                  </a:lnTo>
                  <a:lnTo>
                    <a:pt x="2270760" y="700658"/>
                  </a:lnTo>
                  <a:lnTo>
                    <a:pt x="2252980" y="660018"/>
                  </a:lnTo>
                  <a:lnTo>
                    <a:pt x="2233421" y="620267"/>
                  </a:lnTo>
                  <a:lnTo>
                    <a:pt x="2212213" y="581405"/>
                  </a:lnTo>
                  <a:lnTo>
                    <a:pt x="2189480" y="543432"/>
                  </a:lnTo>
                  <a:lnTo>
                    <a:pt x="2165222" y="506475"/>
                  </a:lnTo>
                  <a:lnTo>
                    <a:pt x="2139441" y="470407"/>
                  </a:lnTo>
                  <a:lnTo>
                    <a:pt x="2112137" y="435355"/>
                  </a:lnTo>
                  <a:lnTo>
                    <a:pt x="2083435" y="401319"/>
                  </a:lnTo>
                  <a:lnTo>
                    <a:pt x="2053336" y="368553"/>
                  </a:lnTo>
                  <a:lnTo>
                    <a:pt x="2021966" y="336803"/>
                  </a:lnTo>
                  <a:lnTo>
                    <a:pt x="1989201" y="306196"/>
                  </a:lnTo>
                  <a:lnTo>
                    <a:pt x="1955291" y="276859"/>
                  </a:lnTo>
                  <a:lnTo>
                    <a:pt x="1920113" y="248792"/>
                  </a:lnTo>
                  <a:lnTo>
                    <a:pt x="1883664" y="221995"/>
                  </a:lnTo>
                  <a:lnTo>
                    <a:pt x="1846199" y="196595"/>
                  </a:lnTo>
                  <a:lnTo>
                    <a:pt x="1807590" y="172465"/>
                  </a:lnTo>
                  <a:lnTo>
                    <a:pt x="1767966" y="149859"/>
                  </a:lnTo>
                  <a:lnTo>
                    <a:pt x="1727327" y="128524"/>
                  </a:lnTo>
                  <a:lnTo>
                    <a:pt x="1685671" y="108838"/>
                  </a:lnTo>
                  <a:lnTo>
                    <a:pt x="1643126" y="90550"/>
                  </a:lnTo>
                  <a:lnTo>
                    <a:pt x="1599564" y="73913"/>
                  </a:lnTo>
                  <a:lnTo>
                    <a:pt x="1555241" y="58800"/>
                  </a:lnTo>
                  <a:lnTo>
                    <a:pt x="1510157" y="45338"/>
                  </a:lnTo>
                  <a:lnTo>
                    <a:pt x="1464310" y="33527"/>
                  </a:lnTo>
                  <a:lnTo>
                    <a:pt x="1417574" y="23367"/>
                  </a:lnTo>
                  <a:lnTo>
                    <a:pt x="1370330" y="15112"/>
                  </a:lnTo>
                  <a:lnTo>
                    <a:pt x="1322324" y="8508"/>
                  </a:lnTo>
                  <a:lnTo>
                    <a:pt x="1273810" y="3809"/>
                  </a:lnTo>
                  <a:lnTo>
                    <a:pt x="1224661" y="1015"/>
                  </a:lnTo>
                  <a:lnTo>
                    <a:pt x="1174877" y="0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3064" y="2863595"/>
              <a:ext cx="2350135" cy="2194560"/>
            </a:xfrm>
            <a:custGeom>
              <a:avLst/>
              <a:gdLst/>
              <a:ahLst/>
              <a:cxnLst/>
              <a:rect l="l" t="t" r="r" b="b"/>
              <a:pathLst>
                <a:path w="2350134" h="2194560">
                  <a:moveTo>
                    <a:pt x="0" y="1097279"/>
                  </a:moveTo>
                  <a:lnTo>
                    <a:pt x="1015" y="1050924"/>
                  </a:lnTo>
                  <a:lnTo>
                    <a:pt x="4063" y="1004951"/>
                  </a:lnTo>
                  <a:lnTo>
                    <a:pt x="9144" y="959611"/>
                  </a:lnTo>
                  <a:lnTo>
                    <a:pt x="16128" y="914780"/>
                  </a:lnTo>
                  <a:lnTo>
                    <a:pt x="25146" y="870584"/>
                  </a:lnTo>
                  <a:lnTo>
                    <a:pt x="35940" y="827151"/>
                  </a:lnTo>
                  <a:lnTo>
                    <a:pt x="48513" y="784224"/>
                  </a:lnTo>
                  <a:lnTo>
                    <a:pt x="62864" y="742061"/>
                  </a:lnTo>
                  <a:lnTo>
                    <a:pt x="79121" y="700658"/>
                  </a:lnTo>
                  <a:lnTo>
                    <a:pt x="96900" y="660018"/>
                  </a:lnTo>
                  <a:lnTo>
                    <a:pt x="116459" y="620267"/>
                  </a:lnTo>
                  <a:lnTo>
                    <a:pt x="137668" y="581405"/>
                  </a:lnTo>
                  <a:lnTo>
                    <a:pt x="160400" y="543432"/>
                  </a:lnTo>
                  <a:lnTo>
                    <a:pt x="184658" y="506475"/>
                  </a:lnTo>
                  <a:lnTo>
                    <a:pt x="210438" y="470407"/>
                  </a:lnTo>
                  <a:lnTo>
                    <a:pt x="237744" y="435355"/>
                  </a:lnTo>
                  <a:lnTo>
                    <a:pt x="266446" y="401319"/>
                  </a:lnTo>
                  <a:lnTo>
                    <a:pt x="296545" y="368553"/>
                  </a:lnTo>
                  <a:lnTo>
                    <a:pt x="327913" y="336803"/>
                  </a:lnTo>
                  <a:lnTo>
                    <a:pt x="360680" y="306196"/>
                  </a:lnTo>
                  <a:lnTo>
                    <a:pt x="394588" y="276859"/>
                  </a:lnTo>
                  <a:lnTo>
                    <a:pt x="429768" y="248792"/>
                  </a:lnTo>
                  <a:lnTo>
                    <a:pt x="466216" y="221995"/>
                  </a:lnTo>
                  <a:lnTo>
                    <a:pt x="503682" y="196595"/>
                  </a:lnTo>
                  <a:lnTo>
                    <a:pt x="542289" y="172465"/>
                  </a:lnTo>
                  <a:lnTo>
                    <a:pt x="581913" y="149859"/>
                  </a:lnTo>
                  <a:lnTo>
                    <a:pt x="622553" y="128524"/>
                  </a:lnTo>
                  <a:lnTo>
                    <a:pt x="664210" y="108838"/>
                  </a:lnTo>
                  <a:lnTo>
                    <a:pt x="706755" y="90550"/>
                  </a:lnTo>
                  <a:lnTo>
                    <a:pt x="750315" y="73913"/>
                  </a:lnTo>
                  <a:lnTo>
                    <a:pt x="794638" y="58800"/>
                  </a:lnTo>
                  <a:lnTo>
                    <a:pt x="839724" y="45338"/>
                  </a:lnTo>
                  <a:lnTo>
                    <a:pt x="885571" y="33527"/>
                  </a:lnTo>
                  <a:lnTo>
                    <a:pt x="932307" y="23367"/>
                  </a:lnTo>
                  <a:lnTo>
                    <a:pt x="979551" y="15112"/>
                  </a:lnTo>
                  <a:lnTo>
                    <a:pt x="1027557" y="8508"/>
                  </a:lnTo>
                  <a:lnTo>
                    <a:pt x="1076071" y="3809"/>
                  </a:lnTo>
                  <a:lnTo>
                    <a:pt x="1125220" y="1015"/>
                  </a:lnTo>
                  <a:lnTo>
                    <a:pt x="1174877" y="0"/>
                  </a:lnTo>
                  <a:lnTo>
                    <a:pt x="1224661" y="1015"/>
                  </a:lnTo>
                  <a:lnTo>
                    <a:pt x="1273810" y="3809"/>
                  </a:lnTo>
                  <a:lnTo>
                    <a:pt x="1322324" y="8508"/>
                  </a:lnTo>
                  <a:lnTo>
                    <a:pt x="1370330" y="15112"/>
                  </a:lnTo>
                  <a:lnTo>
                    <a:pt x="1417574" y="23367"/>
                  </a:lnTo>
                  <a:lnTo>
                    <a:pt x="1464310" y="33527"/>
                  </a:lnTo>
                  <a:lnTo>
                    <a:pt x="1510157" y="45338"/>
                  </a:lnTo>
                  <a:lnTo>
                    <a:pt x="1555241" y="58800"/>
                  </a:lnTo>
                  <a:lnTo>
                    <a:pt x="1599564" y="73913"/>
                  </a:lnTo>
                  <a:lnTo>
                    <a:pt x="1643126" y="90550"/>
                  </a:lnTo>
                  <a:lnTo>
                    <a:pt x="1685671" y="108838"/>
                  </a:lnTo>
                  <a:lnTo>
                    <a:pt x="1727327" y="128524"/>
                  </a:lnTo>
                  <a:lnTo>
                    <a:pt x="1767966" y="149859"/>
                  </a:lnTo>
                  <a:lnTo>
                    <a:pt x="1807590" y="172465"/>
                  </a:lnTo>
                  <a:lnTo>
                    <a:pt x="1846199" y="196595"/>
                  </a:lnTo>
                  <a:lnTo>
                    <a:pt x="1883664" y="221995"/>
                  </a:lnTo>
                  <a:lnTo>
                    <a:pt x="1920113" y="248792"/>
                  </a:lnTo>
                  <a:lnTo>
                    <a:pt x="1955291" y="276859"/>
                  </a:lnTo>
                  <a:lnTo>
                    <a:pt x="1989201" y="306196"/>
                  </a:lnTo>
                  <a:lnTo>
                    <a:pt x="2021966" y="336803"/>
                  </a:lnTo>
                  <a:lnTo>
                    <a:pt x="2053336" y="368553"/>
                  </a:lnTo>
                  <a:lnTo>
                    <a:pt x="2083435" y="401319"/>
                  </a:lnTo>
                  <a:lnTo>
                    <a:pt x="2112137" y="435355"/>
                  </a:lnTo>
                  <a:lnTo>
                    <a:pt x="2139441" y="470407"/>
                  </a:lnTo>
                  <a:lnTo>
                    <a:pt x="2165222" y="506475"/>
                  </a:lnTo>
                  <a:lnTo>
                    <a:pt x="2189480" y="543432"/>
                  </a:lnTo>
                  <a:lnTo>
                    <a:pt x="2212213" y="581405"/>
                  </a:lnTo>
                  <a:lnTo>
                    <a:pt x="2233421" y="620267"/>
                  </a:lnTo>
                  <a:lnTo>
                    <a:pt x="2252980" y="660018"/>
                  </a:lnTo>
                  <a:lnTo>
                    <a:pt x="2270760" y="700658"/>
                  </a:lnTo>
                  <a:lnTo>
                    <a:pt x="2287016" y="742061"/>
                  </a:lnTo>
                  <a:lnTo>
                    <a:pt x="2301366" y="784224"/>
                  </a:lnTo>
                  <a:lnTo>
                    <a:pt x="2313940" y="827151"/>
                  </a:lnTo>
                  <a:lnTo>
                    <a:pt x="2324735" y="870584"/>
                  </a:lnTo>
                  <a:lnTo>
                    <a:pt x="2333752" y="914780"/>
                  </a:lnTo>
                  <a:lnTo>
                    <a:pt x="2340737" y="959611"/>
                  </a:lnTo>
                  <a:lnTo>
                    <a:pt x="2345816" y="1004951"/>
                  </a:lnTo>
                  <a:lnTo>
                    <a:pt x="2348865" y="1050924"/>
                  </a:lnTo>
                  <a:lnTo>
                    <a:pt x="2349881" y="1097279"/>
                  </a:lnTo>
                  <a:lnTo>
                    <a:pt x="2348865" y="1143634"/>
                  </a:lnTo>
                  <a:lnTo>
                    <a:pt x="2345816" y="1189608"/>
                  </a:lnTo>
                  <a:lnTo>
                    <a:pt x="2340737" y="1234947"/>
                  </a:lnTo>
                  <a:lnTo>
                    <a:pt x="2333752" y="1279778"/>
                  </a:lnTo>
                  <a:lnTo>
                    <a:pt x="2324735" y="1323974"/>
                  </a:lnTo>
                  <a:lnTo>
                    <a:pt x="2313940" y="1367408"/>
                  </a:lnTo>
                  <a:lnTo>
                    <a:pt x="2301366" y="1410334"/>
                  </a:lnTo>
                  <a:lnTo>
                    <a:pt x="2287016" y="1452498"/>
                  </a:lnTo>
                  <a:lnTo>
                    <a:pt x="2270760" y="1493901"/>
                  </a:lnTo>
                  <a:lnTo>
                    <a:pt x="2252980" y="1534414"/>
                  </a:lnTo>
                  <a:lnTo>
                    <a:pt x="2233421" y="1574291"/>
                  </a:lnTo>
                  <a:lnTo>
                    <a:pt x="2212213" y="1613153"/>
                  </a:lnTo>
                  <a:lnTo>
                    <a:pt x="2189480" y="1651127"/>
                  </a:lnTo>
                  <a:lnTo>
                    <a:pt x="2165222" y="1688083"/>
                  </a:lnTo>
                  <a:lnTo>
                    <a:pt x="2139441" y="1724152"/>
                  </a:lnTo>
                  <a:lnTo>
                    <a:pt x="2112137" y="1759203"/>
                  </a:lnTo>
                  <a:lnTo>
                    <a:pt x="2083435" y="1793239"/>
                  </a:lnTo>
                  <a:lnTo>
                    <a:pt x="2053336" y="1826005"/>
                  </a:lnTo>
                  <a:lnTo>
                    <a:pt x="2021966" y="1857755"/>
                  </a:lnTo>
                  <a:lnTo>
                    <a:pt x="1989201" y="1888362"/>
                  </a:lnTo>
                  <a:lnTo>
                    <a:pt x="1955291" y="1917699"/>
                  </a:lnTo>
                  <a:lnTo>
                    <a:pt x="1920113" y="1945766"/>
                  </a:lnTo>
                  <a:lnTo>
                    <a:pt x="1883664" y="1972564"/>
                  </a:lnTo>
                  <a:lnTo>
                    <a:pt x="1846199" y="1997964"/>
                  </a:lnTo>
                  <a:lnTo>
                    <a:pt x="1807590" y="2022093"/>
                  </a:lnTo>
                  <a:lnTo>
                    <a:pt x="1767966" y="2044699"/>
                  </a:lnTo>
                  <a:lnTo>
                    <a:pt x="1727327" y="2066035"/>
                  </a:lnTo>
                  <a:lnTo>
                    <a:pt x="1685671" y="2085720"/>
                  </a:lnTo>
                  <a:lnTo>
                    <a:pt x="1643126" y="2104009"/>
                  </a:lnTo>
                  <a:lnTo>
                    <a:pt x="1599564" y="2120646"/>
                  </a:lnTo>
                  <a:lnTo>
                    <a:pt x="1555241" y="2135759"/>
                  </a:lnTo>
                  <a:lnTo>
                    <a:pt x="1510157" y="2149221"/>
                  </a:lnTo>
                  <a:lnTo>
                    <a:pt x="1464310" y="2161031"/>
                  </a:lnTo>
                  <a:lnTo>
                    <a:pt x="1417574" y="2171191"/>
                  </a:lnTo>
                  <a:lnTo>
                    <a:pt x="1370330" y="2179447"/>
                  </a:lnTo>
                  <a:lnTo>
                    <a:pt x="1322324" y="2186051"/>
                  </a:lnTo>
                  <a:lnTo>
                    <a:pt x="1273810" y="2190749"/>
                  </a:lnTo>
                  <a:lnTo>
                    <a:pt x="1224661" y="2193543"/>
                  </a:lnTo>
                  <a:lnTo>
                    <a:pt x="1174877" y="2194560"/>
                  </a:lnTo>
                  <a:lnTo>
                    <a:pt x="1125220" y="2193543"/>
                  </a:lnTo>
                  <a:lnTo>
                    <a:pt x="1076071" y="2190749"/>
                  </a:lnTo>
                  <a:lnTo>
                    <a:pt x="1027557" y="2186051"/>
                  </a:lnTo>
                  <a:lnTo>
                    <a:pt x="979551" y="2179447"/>
                  </a:lnTo>
                  <a:lnTo>
                    <a:pt x="932307" y="2171191"/>
                  </a:lnTo>
                  <a:lnTo>
                    <a:pt x="885571" y="2161031"/>
                  </a:lnTo>
                  <a:lnTo>
                    <a:pt x="839724" y="2149221"/>
                  </a:lnTo>
                  <a:lnTo>
                    <a:pt x="794638" y="2135759"/>
                  </a:lnTo>
                  <a:lnTo>
                    <a:pt x="750315" y="2120646"/>
                  </a:lnTo>
                  <a:lnTo>
                    <a:pt x="706755" y="2104009"/>
                  </a:lnTo>
                  <a:lnTo>
                    <a:pt x="664210" y="2085720"/>
                  </a:lnTo>
                  <a:lnTo>
                    <a:pt x="622553" y="2066035"/>
                  </a:lnTo>
                  <a:lnTo>
                    <a:pt x="581913" y="2044699"/>
                  </a:lnTo>
                  <a:lnTo>
                    <a:pt x="542289" y="2022093"/>
                  </a:lnTo>
                  <a:lnTo>
                    <a:pt x="503682" y="1997964"/>
                  </a:lnTo>
                  <a:lnTo>
                    <a:pt x="466216" y="1972564"/>
                  </a:lnTo>
                  <a:lnTo>
                    <a:pt x="429768" y="1945766"/>
                  </a:lnTo>
                  <a:lnTo>
                    <a:pt x="394588" y="1917699"/>
                  </a:lnTo>
                  <a:lnTo>
                    <a:pt x="360680" y="1888362"/>
                  </a:lnTo>
                  <a:lnTo>
                    <a:pt x="327913" y="1857755"/>
                  </a:lnTo>
                  <a:lnTo>
                    <a:pt x="296545" y="1826005"/>
                  </a:lnTo>
                  <a:lnTo>
                    <a:pt x="266446" y="1793239"/>
                  </a:lnTo>
                  <a:lnTo>
                    <a:pt x="237744" y="1759203"/>
                  </a:lnTo>
                  <a:lnTo>
                    <a:pt x="210438" y="1724152"/>
                  </a:lnTo>
                  <a:lnTo>
                    <a:pt x="184658" y="1688083"/>
                  </a:lnTo>
                  <a:lnTo>
                    <a:pt x="160400" y="1651127"/>
                  </a:lnTo>
                  <a:lnTo>
                    <a:pt x="137668" y="1613153"/>
                  </a:lnTo>
                  <a:lnTo>
                    <a:pt x="116459" y="1574291"/>
                  </a:lnTo>
                  <a:lnTo>
                    <a:pt x="96900" y="1534414"/>
                  </a:lnTo>
                  <a:lnTo>
                    <a:pt x="79121" y="1493901"/>
                  </a:lnTo>
                  <a:lnTo>
                    <a:pt x="62864" y="1452498"/>
                  </a:lnTo>
                  <a:lnTo>
                    <a:pt x="48513" y="1410334"/>
                  </a:lnTo>
                  <a:lnTo>
                    <a:pt x="35940" y="1367408"/>
                  </a:lnTo>
                  <a:lnTo>
                    <a:pt x="25146" y="1323974"/>
                  </a:lnTo>
                  <a:lnTo>
                    <a:pt x="16128" y="1279778"/>
                  </a:lnTo>
                  <a:lnTo>
                    <a:pt x="9144" y="1234947"/>
                  </a:lnTo>
                  <a:lnTo>
                    <a:pt x="4063" y="1189608"/>
                  </a:lnTo>
                  <a:lnTo>
                    <a:pt x="1015" y="1143634"/>
                  </a:lnTo>
                  <a:lnTo>
                    <a:pt x="0" y="109727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529" y="3459607"/>
            <a:ext cx="99885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FFFF"/>
                </a:solidFill>
                <a:latin typeface="Calibri Light"/>
                <a:cs typeface="Calibri Light"/>
              </a:rPr>
              <a:t>Large Language Model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7363" y="3356609"/>
            <a:ext cx="183197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Wikipedia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Calibri Light"/>
                <a:cs typeface="Calibri Light"/>
              </a:rPr>
              <a:t>Common</a:t>
            </a:r>
            <a:r>
              <a:rPr sz="2000" spc="-11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crawl</a:t>
            </a:r>
            <a:endParaRPr sz="2000">
              <a:latin typeface="Calibri Light"/>
              <a:cs typeface="Calibri Light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Calibri Light"/>
                <a:cs typeface="Calibri Light"/>
              </a:rPr>
              <a:t>Other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sources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27846" y="3607434"/>
            <a:ext cx="11626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Calibri Light"/>
                <a:cs typeface="Calibri Light"/>
              </a:rPr>
              <a:t>Text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output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4928" y="3776471"/>
            <a:ext cx="675640" cy="170815"/>
            <a:chOff x="3614928" y="3776471"/>
            <a:chExt cx="675640" cy="1708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8356" y="3776471"/>
              <a:ext cx="114427" cy="1706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4928" y="3833367"/>
              <a:ext cx="675640" cy="57150"/>
            </a:xfrm>
            <a:custGeom>
              <a:avLst/>
              <a:gdLst/>
              <a:ahLst/>
              <a:cxnLst/>
              <a:rect l="l" t="t" r="r" b="b"/>
              <a:pathLst>
                <a:path w="675639" h="57150">
                  <a:moveTo>
                    <a:pt x="503478" y="0"/>
                  </a:moveTo>
                  <a:lnTo>
                    <a:pt x="0" y="0"/>
                  </a:lnTo>
                  <a:lnTo>
                    <a:pt x="0" y="56896"/>
                  </a:lnTo>
                  <a:lnTo>
                    <a:pt x="503478" y="56896"/>
                  </a:lnTo>
                  <a:lnTo>
                    <a:pt x="503478" y="0"/>
                  </a:lnTo>
                  <a:close/>
                </a:path>
                <a:path w="675639" h="57150">
                  <a:moveTo>
                    <a:pt x="675132" y="28448"/>
                  </a:moveTo>
                  <a:lnTo>
                    <a:pt x="617855" y="0"/>
                  </a:lnTo>
                  <a:lnTo>
                    <a:pt x="532130" y="0"/>
                  </a:lnTo>
                  <a:lnTo>
                    <a:pt x="532130" y="56896"/>
                  </a:lnTo>
                  <a:lnTo>
                    <a:pt x="617855" y="56896"/>
                  </a:lnTo>
                  <a:lnTo>
                    <a:pt x="675132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362443" y="3723132"/>
            <a:ext cx="673735" cy="170815"/>
            <a:chOff x="7362443" y="3723132"/>
            <a:chExt cx="673735" cy="1708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4855" y="3723132"/>
              <a:ext cx="114173" cy="1706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362443" y="3780027"/>
              <a:ext cx="673735" cy="57150"/>
            </a:xfrm>
            <a:custGeom>
              <a:avLst/>
              <a:gdLst/>
              <a:ahLst/>
              <a:cxnLst/>
              <a:rect l="l" t="t" r="r" b="b"/>
              <a:pathLst>
                <a:path w="673734" h="57150">
                  <a:moveTo>
                    <a:pt x="502348" y="12"/>
                  </a:moveTo>
                  <a:lnTo>
                    <a:pt x="0" y="12"/>
                  </a:lnTo>
                  <a:lnTo>
                    <a:pt x="0" y="56896"/>
                  </a:lnTo>
                  <a:lnTo>
                    <a:pt x="502348" y="56896"/>
                  </a:lnTo>
                  <a:lnTo>
                    <a:pt x="502348" y="12"/>
                  </a:lnTo>
                  <a:close/>
                </a:path>
                <a:path w="673734" h="57150">
                  <a:moveTo>
                    <a:pt x="673608" y="28448"/>
                  </a:moveTo>
                  <a:lnTo>
                    <a:pt x="616585" y="0"/>
                  </a:lnTo>
                  <a:lnTo>
                    <a:pt x="530860" y="0"/>
                  </a:lnTo>
                  <a:lnTo>
                    <a:pt x="530860" y="56896"/>
                  </a:lnTo>
                  <a:lnTo>
                    <a:pt x="616585" y="56896"/>
                  </a:lnTo>
                  <a:lnTo>
                    <a:pt x="673608" y="28448"/>
                  </a:lnTo>
                  <a:close/>
                </a:path>
              </a:pathLst>
            </a:custGeom>
            <a:solidFill>
              <a:srgbClr val="4470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08847" y="4218432"/>
            <a:ext cx="3288792" cy="178308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515350" y="5874816"/>
            <a:ext cx="2101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 Light"/>
                <a:cs typeface="Calibri Light"/>
              </a:rPr>
              <a:t>Source:</a:t>
            </a:r>
            <a:r>
              <a:rPr sz="1200" spc="-1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informationisbeautiful.net Generative</a:t>
            </a:r>
            <a:r>
              <a:rPr sz="1200" spc="-5" dirty="0">
                <a:latin typeface="Calibri Light"/>
                <a:cs typeface="Calibri Light"/>
              </a:rPr>
              <a:t> </a:t>
            </a:r>
            <a:r>
              <a:rPr sz="1200" dirty="0">
                <a:latin typeface="Calibri Light"/>
                <a:cs typeface="Calibri Light"/>
              </a:rPr>
              <a:t>AI +:</a:t>
            </a:r>
            <a:r>
              <a:rPr sz="1200" spc="5" dirty="0">
                <a:latin typeface="Calibri Light"/>
                <a:cs typeface="Calibri Light"/>
              </a:rPr>
              <a:t> </a:t>
            </a:r>
            <a:r>
              <a:rPr sz="1200" spc="-10" dirty="0">
                <a:latin typeface="Calibri Light"/>
                <a:cs typeface="Calibri Light"/>
              </a:rPr>
              <a:t>Education </a:t>
            </a:r>
            <a:r>
              <a:rPr sz="12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5"/>
              </a:rPr>
              <a:t>https://www.youtube.com/@mit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070A-BE4C-CE03-2E77-4F448370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4586E-4E48-A27B-5E6A-0F8E3170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8"/>
            <a:ext cx="10515600" cy="3236696"/>
          </a:xfrm>
        </p:spPr>
        <p:txBody>
          <a:bodyPr/>
          <a:lstStyle/>
          <a:p>
            <a:r>
              <a:rPr lang="en-US" dirty="0"/>
              <a:t>Basic units of text/code LLM uses to process or generate language</a:t>
            </a:r>
          </a:p>
          <a:p>
            <a:r>
              <a:rPr lang="en-US" dirty="0"/>
              <a:t>Can be characters, words, sub-words, segments of text or code</a:t>
            </a:r>
          </a:p>
          <a:p>
            <a:r>
              <a:rPr lang="en-US" dirty="0"/>
              <a:t>Tokens generally = ~4 characters of text for common English</a:t>
            </a:r>
          </a:p>
          <a:p>
            <a:r>
              <a:rPr lang="en-US" dirty="0"/>
              <a:t>¾ of a word – 100 tokens ~= 75 words</a:t>
            </a:r>
          </a:p>
          <a:p>
            <a:r>
              <a:rPr lang="en-US" dirty="0"/>
              <a:t>GPT models process text using tokens</a:t>
            </a:r>
          </a:p>
          <a:p>
            <a:r>
              <a:rPr lang="en-US" dirty="0"/>
              <a:t>Common sequences of characters found in text</a:t>
            </a:r>
          </a:p>
          <a:p>
            <a:r>
              <a:rPr lang="en-US" dirty="0"/>
              <a:t>Understands the statistical relationships between these tokens</a:t>
            </a:r>
          </a:p>
          <a:p>
            <a:r>
              <a:rPr lang="en-US" dirty="0"/>
              <a:t>Used to predict next token in a sequence of tokens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41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09AB-C4C7-CADA-9C3C-90789A1B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31" y="1580388"/>
            <a:ext cx="6163055" cy="425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1819" y="3906011"/>
            <a:ext cx="3579876" cy="21915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41819" y="1591055"/>
            <a:ext cx="3657600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9021" y="6097523"/>
            <a:ext cx="3519170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5"/>
              </a:rPr>
              <a:t>https://platform.openai.com/tokenizer</a:t>
            </a:r>
            <a:endParaRPr lang="ar-JO" sz="1800" u="sng" spc="-25" dirty="0">
              <a:solidFill>
                <a:srgbClr val="0000FF"/>
              </a:solidFill>
              <a:uFill>
                <a:solidFill>
                  <a:srgbClr val="0461C1"/>
                </a:solidFill>
              </a:uFill>
              <a:latin typeface="Calibri Light"/>
              <a:cs typeface="Calibri Light"/>
            </a:endParaRPr>
          </a:p>
          <a:p>
            <a:pPr marL="12700">
              <a:spcBef>
                <a:spcPts val="100"/>
              </a:spcBef>
            </a:pPr>
            <a:r>
              <a:rPr lang="en-US" dirty="0">
                <a:hlinkClick r:id="rId6"/>
              </a:rPr>
              <a:t>https://lunary.ai/openai-tokenizer</a:t>
            </a:r>
            <a:endParaRPr lang="ar-JO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F94EFB8-80B6-FC07-5D53-6177D0D3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72539" y="1520952"/>
            <a:ext cx="10535920" cy="4581525"/>
            <a:chOff x="1272539" y="1520952"/>
            <a:chExt cx="10535920" cy="4581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2539" y="1551432"/>
              <a:ext cx="8386572" cy="455066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9111" y="1520952"/>
              <a:ext cx="2148840" cy="188366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90473" y="6316471"/>
            <a:ext cx="3703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4"/>
              </a:rPr>
              <a:t>https://platform.openai.com/playground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5DD986E-E3EF-4231-EAFD-1463F5BE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4AE03D-F918-36B9-D872-3A5CAD4E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 and 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2551" y="1935480"/>
            <a:ext cx="10448925" cy="2987040"/>
            <a:chOff x="457200" y="1935479"/>
            <a:chExt cx="10448925" cy="2987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935479"/>
              <a:ext cx="6400800" cy="29870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362199"/>
              <a:ext cx="4047613" cy="2133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93139" y="5355793"/>
            <a:ext cx="541337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 Light"/>
                <a:cs typeface="Calibri Light"/>
              </a:rPr>
              <a:t>Source:</a:t>
            </a:r>
            <a:endParaRPr sz="1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400" dirty="0">
                <a:latin typeface="Calibri Light"/>
                <a:cs typeface="Calibri Light"/>
              </a:rPr>
              <a:t>Shanahan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M,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McDonell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K,</a:t>
            </a:r>
            <a:r>
              <a:rPr sz="1400" spc="-4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Reynolds</a:t>
            </a:r>
            <a:r>
              <a:rPr sz="1400" spc="-6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L.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Role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play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with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large</a:t>
            </a:r>
            <a:r>
              <a:rPr sz="1400" spc="-1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language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models. Nature.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3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Nov;623(7987):493-</a:t>
            </a:r>
            <a:r>
              <a:rPr sz="1400" dirty="0">
                <a:latin typeface="Calibri Light"/>
                <a:cs typeface="Calibri Light"/>
              </a:rPr>
              <a:t>498. doi:</a:t>
            </a:r>
            <a:r>
              <a:rPr sz="1400" spc="5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10.1038/s41586-023-06647-</a:t>
            </a:r>
            <a:r>
              <a:rPr sz="1400" spc="-50" dirty="0">
                <a:latin typeface="Calibri Light"/>
                <a:cs typeface="Calibri Light"/>
              </a:rPr>
              <a:t>8 </a:t>
            </a:r>
            <a:r>
              <a:rPr sz="1400" dirty="0">
                <a:latin typeface="Calibri Light"/>
                <a:cs typeface="Calibri Light"/>
              </a:rPr>
              <a:t>Epub</a:t>
            </a:r>
            <a:r>
              <a:rPr sz="1400" spc="-3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2023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Nov</a:t>
            </a:r>
            <a:r>
              <a:rPr sz="1400" spc="-35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8.</a:t>
            </a:r>
            <a:r>
              <a:rPr sz="1400" spc="-20" dirty="0">
                <a:latin typeface="Calibri Light"/>
                <a:cs typeface="Calibri Light"/>
              </a:rPr>
              <a:t> </a:t>
            </a:r>
            <a:r>
              <a:rPr sz="1400" dirty="0">
                <a:latin typeface="Calibri Light"/>
                <a:cs typeface="Calibri Light"/>
              </a:rPr>
              <a:t>PMID:</a:t>
            </a:r>
            <a:r>
              <a:rPr sz="1400" spc="-40" dirty="0">
                <a:latin typeface="Calibri Light"/>
                <a:cs typeface="Calibri Light"/>
              </a:rPr>
              <a:t> </a:t>
            </a:r>
            <a:r>
              <a:rPr sz="1400" spc="-10" dirty="0">
                <a:latin typeface="Calibri Light"/>
                <a:cs typeface="Calibri Light"/>
              </a:rPr>
              <a:t>37938776.</a:t>
            </a:r>
            <a:endParaRPr sz="1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Tokens</a:t>
            </a:r>
            <a:r>
              <a:rPr spc="-225" dirty="0"/>
              <a:t> </a:t>
            </a:r>
            <a:r>
              <a:rPr dirty="0"/>
              <a:t>versus</a:t>
            </a:r>
            <a:r>
              <a:rPr spc="-210" dirty="0"/>
              <a:t> </a:t>
            </a:r>
            <a:r>
              <a:rPr spc="-10" dirty="0"/>
              <a:t>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3ED10F-C59D-1563-5FA9-9B96465D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language model (LLM) context</a:t>
            </a:r>
          </a:p>
          <a:p>
            <a:r>
              <a:rPr lang="en-US" dirty="0"/>
              <a:t>Token is a basic unit of meaning e.g., word, punctuation mark</a:t>
            </a:r>
          </a:p>
          <a:p>
            <a:r>
              <a:rPr lang="en-US" dirty="0"/>
              <a:t>Parameters = numerical values that define model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Adjusted during training to optimize model's ability to generate relevant and coherent text</a:t>
            </a:r>
          </a:p>
          <a:p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411" y="4408932"/>
            <a:ext cx="5772912" cy="18105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96188" y="6259779"/>
            <a:ext cx="40366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Calibri Light"/>
                <a:cs typeface="Calibri Light"/>
              </a:rPr>
              <a:t>Source:</a:t>
            </a:r>
            <a:r>
              <a:rPr sz="1000" spc="-25" dirty="0">
                <a:latin typeface="Calibri Light"/>
                <a:cs typeface="Calibri Light"/>
              </a:rPr>
              <a:t> </a:t>
            </a:r>
            <a:r>
              <a:rPr sz="1000" spc="-10" dirty="0">
                <a:latin typeface="Calibri Light"/>
                <a:cs typeface="Calibri Light"/>
              </a:rPr>
              <a:t>medium.com</a:t>
            </a:r>
            <a:endParaRPr sz="1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https://medium.com/@hmohamedhussain2004/what-is-</a:t>
            </a:r>
            <a:r>
              <a:rPr sz="10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an-</a:t>
            </a:r>
            <a:r>
              <a:rPr sz="10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llm-a0086882e585</a:t>
            </a:r>
            <a:endParaRPr sz="1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6535" y="4408932"/>
            <a:ext cx="3802379" cy="17697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endParaRPr sz="18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Large</a:t>
            </a:r>
            <a:r>
              <a:rPr sz="1800" spc="-9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language</a:t>
            </a:r>
            <a:r>
              <a:rPr sz="1800" spc="-8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model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95" dirty="0">
                <a:latin typeface="Calibri Light"/>
                <a:cs typeface="Calibri Light"/>
              </a:rPr>
              <a:t>Takes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input and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produces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token</a:t>
            </a:r>
            <a:endParaRPr sz="180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output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26518CF-3A5E-6011-877D-3E5175B4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tokens important?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536E235-40BE-12C9-43BE-25F3FF27B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6565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Context</a:t>
            </a:r>
            <a:r>
              <a:rPr lang="en-US" sz="2000" spc="-11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window</a:t>
            </a:r>
            <a:r>
              <a:rPr lang="en-US" sz="2000" spc="-114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8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large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language</a:t>
            </a:r>
            <a:r>
              <a:rPr lang="en-US" sz="2000" spc="-13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models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10" dirty="0">
                <a:latin typeface="Calibri Light"/>
                <a:cs typeface="Calibri Light"/>
              </a:rPr>
              <a:t>Length</a:t>
            </a:r>
            <a:r>
              <a:rPr lang="en-US" sz="2000" spc="-12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9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text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model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can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process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respond</a:t>
            </a:r>
            <a:r>
              <a:rPr lang="en-US" sz="2000" spc="-8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to</a:t>
            </a:r>
            <a:r>
              <a:rPr lang="en-US" sz="2000" spc="-10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in</a:t>
            </a:r>
            <a:r>
              <a:rPr lang="en-US" sz="2000" spc="-9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given</a:t>
            </a:r>
            <a:r>
              <a:rPr lang="en-US" sz="2000" spc="-5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instance</a:t>
            </a:r>
            <a:endParaRPr lang="en-US" sz="2000" dirty="0">
              <a:latin typeface="Calibri Light"/>
              <a:cs typeface="Calibri Light"/>
            </a:endParaRPr>
          </a:p>
          <a:p>
            <a:pPr marL="469265" indent="-4565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469265" algn="l"/>
              </a:tabLst>
            </a:pPr>
            <a:r>
              <a:rPr lang="en-US" sz="2000" spc="-25" dirty="0">
                <a:latin typeface="Calibri Light"/>
                <a:cs typeface="Calibri Light"/>
              </a:rPr>
              <a:t>Constraints</a:t>
            </a:r>
            <a:r>
              <a:rPr lang="en-US" sz="2000" spc="-135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length</a:t>
            </a:r>
            <a:r>
              <a:rPr lang="en-US" sz="2000" spc="-7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of</a:t>
            </a:r>
            <a:r>
              <a:rPr lang="en-US" sz="2000" spc="-65" dirty="0">
                <a:latin typeface="Calibri Light"/>
                <a:cs typeface="Calibri Light"/>
              </a:rPr>
              <a:t> </a:t>
            </a:r>
            <a:r>
              <a:rPr lang="en-US" sz="2000" spc="-20" dirty="0">
                <a:latin typeface="Calibri Light"/>
                <a:cs typeface="Calibri Light"/>
              </a:rPr>
              <a:t>prompt</a:t>
            </a:r>
            <a:r>
              <a:rPr lang="en-US" sz="2000" spc="-100" dirty="0">
                <a:latin typeface="Calibri Light"/>
                <a:cs typeface="Calibri Light"/>
              </a:rPr>
              <a:t> </a:t>
            </a:r>
            <a:r>
              <a:rPr lang="en-US" sz="2000" dirty="0">
                <a:latin typeface="Calibri Light"/>
                <a:cs typeface="Calibri Light"/>
              </a:rPr>
              <a:t>and</a:t>
            </a:r>
            <a:r>
              <a:rPr lang="en-US" sz="2000" spc="-75" dirty="0">
                <a:latin typeface="Calibri Light"/>
                <a:cs typeface="Calibri Light"/>
              </a:rPr>
              <a:t> </a:t>
            </a:r>
            <a:r>
              <a:rPr lang="en-US" sz="2000" spc="-10" dirty="0">
                <a:latin typeface="Calibri Light"/>
                <a:cs typeface="Calibri Light"/>
              </a:rPr>
              <a:t>response</a:t>
            </a:r>
            <a:endParaRPr lang="en-US" sz="2000" dirty="0">
              <a:latin typeface="Calibri Light"/>
              <a:cs typeface="Calibri Light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2194560" y="4093464"/>
            <a:ext cx="1645920" cy="646430"/>
          </a:xfrm>
          <a:custGeom>
            <a:avLst/>
            <a:gdLst/>
            <a:ahLst/>
            <a:cxnLst/>
            <a:rect l="l" t="t" r="r" b="b"/>
            <a:pathLst>
              <a:path w="1645920" h="646429">
                <a:moveTo>
                  <a:pt x="0" y="645922"/>
                </a:moveTo>
                <a:lnTo>
                  <a:pt x="1645919" y="645922"/>
                </a:lnTo>
                <a:lnTo>
                  <a:pt x="1645919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33315" y="4093464"/>
            <a:ext cx="4410710" cy="646430"/>
          </a:xfrm>
          <a:custGeom>
            <a:avLst/>
            <a:gdLst/>
            <a:ahLst/>
            <a:cxnLst/>
            <a:rect l="l" t="t" r="r" b="b"/>
            <a:pathLst>
              <a:path w="4410709" h="646429">
                <a:moveTo>
                  <a:pt x="0" y="645922"/>
                </a:moveTo>
                <a:lnTo>
                  <a:pt x="4410201" y="645922"/>
                </a:lnTo>
                <a:lnTo>
                  <a:pt x="4410201" y="0"/>
                </a:lnTo>
                <a:lnTo>
                  <a:pt x="0" y="0"/>
                </a:lnTo>
                <a:lnTo>
                  <a:pt x="0" y="645922"/>
                </a:lnTo>
                <a:close/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94560" y="5128259"/>
            <a:ext cx="6649084" cy="565150"/>
          </a:xfrm>
          <a:custGeom>
            <a:avLst/>
            <a:gdLst/>
            <a:ahLst/>
            <a:cxnLst/>
            <a:rect l="l" t="t" r="r" b="b"/>
            <a:pathLst>
              <a:path w="6649084" h="565150">
                <a:moveTo>
                  <a:pt x="6648704" y="0"/>
                </a:moveTo>
                <a:lnTo>
                  <a:pt x="6647053" y="75056"/>
                </a:lnTo>
                <a:lnTo>
                  <a:pt x="6642227" y="142620"/>
                </a:lnTo>
                <a:lnTo>
                  <a:pt x="6634861" y="199770"/>
                </a:lnTo>
                <a:lnTo>
                  <a:pt x="6625336" y="243966"/>
                </a:lnTo>
                <a:lnTo>
                  <a:pt x="6601586" y="282447"/>
                </a:lnTo>
                <a:lnTo>
                  <a:pt x="3371468" y="282447"/>
                </a:lnTo>
                <a:lnTo>
                  <a:pt x="3358895" y="292607"/>
                </a:lnTo>
                <a:lnTo>
                  <a:pt x="3338194" y="365251"/>
                </a:lnTo>
                <a:lnTo>
                  <a:pt x="3330829" y="422401"/>
                </a:lnTo>
                <a:lnTo>
                  <a:pt x="3326003" y="489940"/>
                </a:lnTo>
                <a:lnTo>
                  <a:pt x="3324352" y="565022"/>
                </a:lnTo>
                <a:lnTo>
                  <a:pt x="3322701" y="489940"/>
                </a:lnTo>
                <a:lnTo>
                  <a:pt x="3317875" y="422401"/>
                </a:lnTo>
                <a:lnTo>
                  <a:pt x="3310509" y="365251"/>
                </a:lnTo>
                <a:lnTo>
                  <a:pt x="3300984" y="321055"/>
                </a:lnTo>
                <a:lnTo>
                  <a:pt x="3277235" y="282447"/>
                </a:lnTo>
                <a:lnTo>
                  <a:pt x="47116" y="282447"/>
                </a:lnTo>
                <a:lnTo>
                  <a:pt x="34543" y="272414"/>
                </a:lnTo>
                <a:lnTo>
                  <a:pt x="23367" y="243966"/>
                </a:lnTo>
                <a:lnTo>
                  <a:pt x="13842" y="199770"/>
                </a:lnTo>
                <a:lnTo>
                  <a:pt x="6476" y="142620"/>
                </a:lnTo>
                <a:lnTo>
                  <a:pt x="1650" y="75056"/>
                </a:lnTo>
                <a:lnTo>
                  <a:pt x="0" y="0"/>
                </a:lnTo>
              </a:path>
            </a:pathLst>
          </a:custGeom>
          <a:ln w="12700">
            <a:solidFill>
              <a:srgbClr val="4470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6398" y="3518153"/>
            <a:ext cx="5846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2000" spc="-25" dirty="0">
                <a:latin typeface="Calibri Light"/>
                <a:cs typeface="Calibri Light"/>
              </a:rPr>
              <a:t>Prompt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(tokens)</a:t>
            </a:r>
            <a:r>
              <a:rPr sz="2000" dirty="0">
                <a:latin typeface="Calibri Light"/>
                <a:cs typeface="Calibri Light"/>
              </a:rPr>
              <a:t>	</a:t>
            </a:r>
            <a:r>
              <a:rPr sz="3000" spc="-30" baseline="1388" dirty="0">
                <a:latin typeface="Calibri Light"/>
                <a:cs typeface="Calibri Light"/>
              </a:rPr>
              <a:t>Response </a:t>
            </a:r>
            <a:r>
              <a:rPr sz="3000" spc="-15" baseline="1388" dirty="0">
                <a:latin typeface="Calibri Light"/>
                <a:cs typeface="Calibri Light"/>
              </a:rPr>
              <a:t>(sampled</a:t>
            </a:r>
            <a:r>
              <a:rPr sz="3000" spc="-60" baseline="1388" dirty="0">
                <a:latin typeface="Calibri Light"/>
                <a:cs typeface="Calibri Light"/>
              </a:rPr>
              <a:t> </a:t>
            </a:r>
            <a:r>
              <a:rPr sz="3000" spc="-15" baseline="1388" dirty="0">
                <a:latin typeface="Calibri Light"/>
                <a:cs typeface="Calibri Light"/>
              </a:rPr>
              <a:t>tokens)</a:t>
            </a:r>
            <a:endParaRPr sz="3000" baseline="1388" dirty="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735" y="5761431"/>
            <a:ext cx="774001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 Light"/>
                <a:cs typeface="Calibri Light"/>
              </a:rPr>
              <a:t>Context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window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1800" spc="-20" dirty="0">
                <a:latin typeface="Calibri Light"/>
                <a:cs typeface="Calibri Light"/>
              </a:rPr>
              <a:t>ChatGPT-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currently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has</a:t>
            </a:r>
            <a:r>
              <a:rPr sz="1800" spc="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cap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related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message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frequency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128,000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0888" y="3715511"/>
            <a:ext cx="2382520" cy="17132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1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8000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32000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tokens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2100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dirty="0">
                <a:latin typeface="Calibri Light"/>
                <a:cs typeface="Calibri Light"/>
              </a:rPr>
              <a:t>4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6000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 Light"/>
                <a:cs typeface="Calibri Light"/>
              </a:rPr>
              <a:t>gpt-</a:t>
            </a:r>
            <a:r>
              <a:rPr sz="1800" spc="-10" dirty="0">
                <a:latin typeface="Calibri Light"/>
                <a:cs typeface="Calibri Light"/>
              </a:rPr>
              <a:t>4-</a:t>
            </a:r>
            <a:r>
              <a:rPr sz="1800" dirty="0">
                <a:latin typeface="Calibri Light"/>
                <a:cs typeface="Calibri Light"/>
              </a:rPr>
              <a:t>32k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24000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words</a:t>
            </a:r>
            <a:endParaRPr sz="1800" dirty="0">
              <a:latin typeface="Calibri Light"/>
              <a:cs typeface="Calibri Ligh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5891" y="5562600"/>
            <a:ext cx="2327008" cy="7010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00209" y="6600545"/>
            <a:ext cx="270192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  <a:hlinkClick r:id="rId3"/>
              </a:rPr>
              <a:t>https://platform.openai.com/docs/models/gpt-4-and-gpt-4-turbo</a:t>
            </a:r>
            <a:endParaRPr sz="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dirty="0"/>
              <a:t>Cost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based</a:t>
            </a:r>
            <a:r>
              <a:rPr spc="-100" dirty="0"/>
              <a:t> </a:t>
            </a:r>
            <a:r>
              <a:rPr dirty="0"/>
              <a:t>on</a:t>
            </a:r>
            <a:r>
              <a:rPr spc="-85" dirty="0"/>
              <a:t> </a:t>
            </a:r>
            <a:r>
              <a:rPr dirty="0"/>
              <a:t>tokens</a:t>
            </a:r>
            <a:r>
              <a:rPr spc="-75" dirty="0"/>
              <a:t> </a:t>
            </a:r>
            <a:r>
              <a:rPr spc="-20" dirty="0"/>
              <a:t>used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AC503C-3221-5C95-8FDA-735E0F0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97458" y="6078728"/>
            <a:ext cx="5228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https://help.openai.com/en/articles/7127956-how-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much-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does-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gpt-</a:t>
            </a:r>
            <a:r>
              <a:rPr sz="1400" u="sng" spc="-25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4-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2"/>
              </a:rPr>
              <a:t>cost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4181" y="6078728"/>
            <a:ext cx="34537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https://invertedstone.com/tools/openai-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461C1"/>
                  </a:solidFill>
                </a:uFill>
                <a:latin typeface="Calibri Light"/>
                <a:cs typeface="Calibri Light"/>
                <a:hlinkClick r:id="rId3"/>
              </a:rPr>
              <a:t>pricing/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00" y="1905000"/>
            <a:ext cx="2831592" cy="3794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4195" y="1574025"/>
            <a:ext cx="4655843" cy="427245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55606" y="31030"/>
            <a:ext cx="10515600" cy="687238"/>
          </a:xfrm>
          <a:prstGeom prst="rect">
            <a:avLst/>
          </a:prstGeom>
        </p:spPr>
        <p:txBody>
          <a:bodyPr vert="horz" wrap="square" lIns="0" tIns="314832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95"/>
              </a:spcBef>
            </a:pPr>
            <a:r>
              <a:rPr sz="2400" dirty="0"/>
              <a:t>Gemini</a:t>
            </a:r>
            <a:r>
              <a:rPr sz="2400" spc="-120" dirty="0"/>
              <a:t> </a:t>
            </a:r>
            <a:r>
              <a:rPr sz="2400" dirty="0"/>
              <a:t>1.5</a:t>
            </a:r>
            <a:r>
              <a:rPr sz="2400" spc="-145" dirty="0"/>
              <a:t> </a:t>
            </a:r>
            <a:r>
              <a:rPr sz="2400" dirty="0"/>
              <a:t>-</a:t>
            </a:r>
            <a:r>
              <a:rPr sz="2400" spc="-125" dirty="0"/>
              <a:t> </a:t>
            </a:r>
            <a:r>
              <a:rPr sz="2400" dirty="0"/>
              <a:t>1</a:t>
            </a:r>
            <a:r>
              <a:rPr sz="2400" spc="-135" dirty="0"/>
              <a:t> </a:t>
            </a:r>
            <a:r>
              <a:rPr sz="2400" dirty="0"/>
              <a:t>million</a:t>
            </a:r>
            <a:r>
              <a:rPr sz="2400" spc="-135" dirty="0"/>
              <a:t> </a:t>
            </a:r>
            <a:r>
              <a:rPr sz="2400" dirty="0"/>
              <a:t>multimodal</a:t>
            </a:r>
            <a:r>
              <a:rPr sz="2400" spc="-95" dirty="0"/>
              <a:t> </a:t>
            </a:r>
            <a:r>
              <a:rPr sz="2400" spc="-10" dirty="0"/>
              <a:t>tokens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883" y="1371600"/>
            <a:ext cx="6911339" cy="43891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6065621"/>
            <a:ext cx="73158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https://blog.google/technology/ai/google-gemini-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next-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 Light"/>
                <a:cs typeface="Calibri Light"/>
                <a:hlinkClick r:id="rId3"/>
              </a:rPr>
              <a:t>generation-model-february-2024/#architecture</a:t>
            </a:r>
            <a:endParaRPr sz="1400">
              <a:latin typeface="Calibri Light"/>
              <a:cs typeface="Calibri Ligh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8664" y="1363980"/>
            <a:ext cx="4175760" cy="23454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699629" y="3824427"/>
            <a:ext cx="4067810" cy="106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Complex</a:t>
            </a:r>
            <a:r>
              <a:rPr sz="1200" spc="-5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reasoning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vast</a:t>
            </a:r>
            <a:r>
              <a:rPr sz="12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2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dirty="0">
                <a:solidFill>
                  <a:srgbClr val="1F2023"/>
                </a:solidFill>
                <a:latin typeface="Calibri Light"/>
                <a:cs typeface="Calibri Light"/>
              </a:rPr>
              <a:t>of</a:t>
            </a:r>
            <a:r>
              <a:rPr sz="12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200" spc="-10" dirty="0">
                <a:solidFill>
                  <a:srgbClr val="1F2023"/>
                </a:solidFill>
                <a:latin typeface="Calibri Light"/>
                <a:cs typeface="Calibri Light"/>
              </a:rPr>
              <a:t>information</a:t>
            </a:r>
            <a:endParaRPr sz="1200" dirty="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1.5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seamlessly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analyze,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classify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summarize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large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amounts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of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content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within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prompt.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For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example,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when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given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402-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page</a:t>
            </a:r>
            <a:endParaRPr sz="110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transcripts</a:t>
            </a:r>
            <a:r>
              <a:rPr sz="1100" spc="-5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from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Apollo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11’s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mission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to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moon, it</a:t>
            </a:r>
            <a:r>
              <a:rPr sz="1100" spc="-1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can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reason</a:t>
            </a:r>
            <a:r>
              <a:rPr sz="1100" spc="-3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about</a:t>
            </a:r>
            <a:endParaRPr sz="1100" dirty="0">
              <a:latin typeface="Calibri Light"/>
              <a:cs typeface="Calibri Light"/>
            </a:endParaRPr>
          </a:p>
          <a:p>
            <a:pPr marL="44450">
              <a:lnSpc>
                <a:spcPct val="100000"/>
              </a:lnSpc>
            </a:pP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conversations,</a:t>
            </a:r>
            <a:r>
              <a:rPr sz="1100" spc="-4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events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and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details</a:t>
            </a:r>
            <a:r>
              <a:rPr sz="1100" spc="-3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found</a:t>
            </a:r>
            <a:r>
              <a:rPr sz="1100" spc="-25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across</a:t>
            </a:r>
            <a:r>
              <a:rPr sz="1100" spc="-4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dirty="0">
                <a:solidFill>
                  <a:srgbClr val="1F2023"/>
                </a:solidFill>
                <a:latin typeface="Calibri Light"/>
                <a:cs typeface="Calibri Light"/>
              </a:rPr>
              <a:t>the</a:t>
            </a:r>
            <a:r>
              <a:rPr sz="1100" spc="-20" dirty="0">
                <a:solidFill>
                  <a:srgbClr val="1F2023"/>
                </a:solidFill>
                <a:latin typeface="Calibri Light"/>
                <a:cs typeface="Calibri Light"/>
              </a:rPr>
              <a:t> </a:t>
            </a:r>
            <a:r>
              <a:rPr sz="1100" spc="-10" dirty="0">
                <a:solidFill>
                  <a:srgbClr val="1F2023"/>
                </a:solidFill>
                <a:latin typeface="Calibri Light"/>
                <a:cs typeface="Calibri Light"/>
              </a:rPr>
              <a:t>document.</a:t>
            </a:r>
            <a:endParaRPr sz="11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93CD-C391-4EAF-6CE9-1681B88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History of Neural Networks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58265-11F2-A1C4-4B69-5B0879A3A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642" y="4278551"/>
            <a:ext cx="5457822" cy="2310848"/>
          </a:xfrm>
          <a:prstGeom prst="rect">
            <a:avLst/>
          </a:prstGeom>
        </p:spPr>
      </p:pic>
      <p:pic>
        <p:nvPicPr>
          <p:cNvPr id="8" name="Picture 7" descr="The Evolution of modern AI tools. AI has always been the holy ...">
            <a:extLst>
              <a:ext uri="{FF2B5EF4-FFF2-40B4-BE49-F238E27FC236}">
                <a16:creationId xmlns:a16="http://schemas.microsoft.com/office/drawing/2014/main" id="{65B880D8-B2C2-289B-CDB4-69729A3EA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3094" y="1537081"/>
            <a:ext cx="4040700" cy="2590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7C33A-06F8-82BE-D9AE-CC3F065F41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6283" y="4460109"/>
            <a:ext cx="3628075" cy="19477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66DD-AB05-8106-96C7-0F5D951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5188"/>
            <a:ext cx="7092882" cy="209069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 dirty="0"/>
              <a:t>In 1943, researchers Warren </a:t>
            </a:r>
            <a:r>
              <a:rPr lang="en-US" sz="1800" dirty="0" err="1"/>
              <a:t>McCullock</a:t>
            </a:r>
            <a:r>
              <a:rPr lang="en-US" sz="1800" dirty="0"/>
              <a:t> and  published their first concept of simplified brain cell.</a:t>
            </a:r>
          </a:p>
          <a:p>
            <a:r>
              <a:rPr lang="en-US" sz="1800" dirty="0"/>
              <a:t>This was called McCullock-Pitts (MCP) neuron. </a:t>
            </a:r>
          </a:p>
          <a:p>
            <a:r>
              <a:rPr lang="en-US" sz="1800" dirty="0"/>
              <a:t>They described such a nerve cell as a simple logic gate with binary outputs.</a:t>
            </a:r>
          </a:p>
          <a:p>
            <a:r>
              <a:rPr lang="en-US" sz="1800" dirty="0"/>
              <a:t>Multiple signals arrive at the dendrites and are then integrated into the cell body, and, if the accumulated signal exceeds a certain threshold, an output signal is generated that will be passed on by the axon.</a:t>
            </a:r>
          </a:p>
        </p:txBody>
      </p:sp>
    </p:spTree>
    <p:extLst>
      <p:ext uri="{BB962C8B-B14F-4D97-AF65-F5344CB8AC3E}">
        <p14:creationId xmlns:p14="http://schemas.microsoft.com/office/powerpoint/2010/main" val="318460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34CB-8EB6-22FA-6669-06785C69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Perceptron: Building Block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8A2BE-2162-FDC2-BA16-DED29B3D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34760" cy="49910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1953, inspired by </a:t>
            </a:r>
            <a:r>
              <a:rPr lang="en-US" sz="2000" dirty="0" err="1"/>
              <a:t>McCullock</a:t>
            </a:r>
            <a:r>
              <a:rPr lang="en-US" dirty="0"/>
              <a:t> work, Frank Rosenblatt invented the Perceptron.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Perceptron is the simplest form of a neural network</a:t>
            </a:r>
          </a:p>
          <a:p>
            <a:r>
              <a:rPr lang="en-US" dirty="0"/>
              <a:t>Binary classifier: separates data into two categories</a:t>
            </a:r>
          </a:p>
          <a:p>
            <a:r>
              <a:rPr lang="en-US" dirty="0"/>
              <a:t>Models a single neuron with multiple inputs and one output</a:t>
            </a:r>
          </a:p>
        </p:txBody>
      </p:sp>
      <p:pic>
        <p:nvPicPr>
          <p:cNvPr id="5122" name="Picture 2" descr="Frank Rosenblatt with a Mark I Perceptron computer in 1960 :  r/interestingasfuck">
            <a:extLst>
              <a:ext uri="{FF2B5EF4-FFF2-40B4-BE49-F238E27FC236}">
                <a16:creationId xmlns:a16="http://schemas.microsoft.com/office/drawing/2014/main" id="{267A7B75-3A1F-B9A9-C22E-582C6A18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51" y="1702830"/>
            <a:ext cx="3567449" cy="446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65890-2B78-E42F-6218-AC5EDEE53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86" y="4096137"/>
            <a:ext cx="6007443" cy="19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D245B-67C7-DBAB-A609-FC08FD7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F7C9-290B-513C-3721-5F09888B3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6395720" cy="4991039"/>
          </a:xfrm>
        </p:spPr>
        <p:txBody>
          <a:bodyPr>
            <a:normAutofit/>
          </a:bodyPr>
          <a:lstStyle/>
          <a:p>
            <a:r>
              <a:rPr lang="en-US" dirty="0"/>
              <a:t>Inputs: x₁, x₂, ..., xₙ</a:t>
            </a:r>
          </a:p>
          <a:p>
            <a:r>
              <a:rPr lang="en-US" dirty="0"/>
              <a:t>Weights: w₁, w₂, ..., wₙ</a:t>
            </a:r>
          </a:p>
          <a:p>
            <a:r>
              <a:rPr lang="en-US" dirty="0"/>
              <a:t>Bias: b</a:t>
            </a:r>
          </a:p>
          <a:p>
            <a:r>
              <a:rPr lang="en-US" dirty="0"/>
              <a:t>Activation function: Step function</a:t>
            </a:r>
          </a:p>
          <a:p>
            <a:r>
              <a:rPr lang="en-US" dirty="0"/>
              <a:t>Output: 1 if weighted sum &gt; threshold, 0 otherwise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Perceptron Definition | DeepAI">
            <a:extLst>
              <a:ext uri="{FF2B5EF4-FFF2-40B4-BE49-F238E27FC236}">
                <a16:creationId xmlns:a16="http://schemas.microsoft.com/office/drawing/2014/main" id="{E8CC20D3-D6B9-866E-4FB1-2604A27C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66A0-2FFC-C9D2-9ECC-81E4D920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 Perceptron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4E9F-4F55-6F60-2BE0-1538E80C6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06007"/>
            <a:ext cx="5786120" cy="499103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Multiply each input by its corresponding weight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Sum all weighted inputs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Add the bias term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Apply the activation function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Output the result</a:t>
            </a:r>
          </a:p>
          <a:p>
            <a:pPr>
              <a:buNone/>
            </a:pPr>
            <a:r>
              <a:rPr lang="en-US" sz="2000" dirty="0"/>
              <a:t>Mathematically: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z = </a:t>
            </a:r>
            <a:r>
              <a:rPr lang="en-US" sz="2000" dirty="0" err="1"/>
              <a:t>w₁x</a:t>
            </a:r>
            <a:r>
              <a:rPr lang="en-US" sz="2000" dirty="0"/>
              <a:t>₁ + </a:t>
            </a:r>
            <a:r>
              <a:rPr lang="en-US" sz="2000" dirty="0" err="1"/>
              <a:t>w₂x</a:t>
            </a:r>
            <a:r>
              <a:rPr lang="en-US" sz="2000" dirty="0"/>
              <a:t>₂ + ... + </a:t>
            </a:r>
            <a:r>
              <a:rPr lang="en-US" sz="2000" dirty="0" err="1"/>
              <a:t>wₙx</a:t>
            </a:r>
            <a:r>
              <a:rPr lang="en-US" sz="2000" dirty="0"/>
              <a:t>ₙ +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output = activation(z)</a:t>
            </a:r>
          </a:p>
          <a:p>
            <a:endParaRPr lang="en-US" sz="2000" dirty="0"/>
          </a:p>
        </p:txBody>
      </p:sp>
      <p:pic>
        <p:nvPicPr>
          <p:cNvPr id="4" name="Picture 2" descr="Perceptron Definition | DeepAI">
            <a:extLst>
              <a:ext uri="{FF2B5EF4-FFF2-40B4-BE49-F238E27FC236}">
                <a16:creationId xmlns:a16="http://schemas.microsoft.com/office/drawing/2014/main" id="{C20DFB07-6022-BBE9-7E17-9F23CC27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961" y="1928682"/>
            <a:ext cx="4459839" cy="235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8373-FCC8-DFC6-3A31-5C5263E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6288-45CF-440D-E6C9-0E88F801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Perceptron Activation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FDAC-D98D-0415-BB9A-6EEF0B69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Function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Output: 1 if z ≥ 0, 0 if z &lt;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in original </a:t>
            </a:r>
            <a:r>
              <a:rPr lang="en-US" dirty="0" err="1"/>
              <a:t>perceptrons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differentiable at 0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28300A7-200A-87B1-399A-B687F074B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293" y="1787868"/>
            <a:ext cx="3821684" cy="212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383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8749</TotalTime>
  <Words>4724</Words>
  <Application>Microsoft Office PowerPoint</Application>
  <PresentationFormat>Widescreen</PresentationFormat>
  <Paragraphs>550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MT</vt:lpstr>
      <vt:lpstr>Calibri</vt:lpstr>
      <vt:lpstr>Calibri (Body)</vt:lpstr>
      <vt:lpstr>Calibri Light</vt:lpstr>
      <vt:lpstr>Consolas</vt:lpstr>
      <vt:lpstr>Times New Roman</vt:lpstr>
      <vt:lpstr>Office Theme</vt:lpstr>
      <vt:lpstr>307307 Part 2 – Introduction to Large Language Models</vt:lpstr>
      <vt:lpstr>Preface</vt:lpstr>
      <vt:lpstr>Introduction to Neural Networks</vt:lpstr>
      <vt:lpstr>Outcomes</vt:lpstr>
      <vt:lpstr>History of Neural Networks</vt:lpstr>
      <vt:lpstr>The Perceptron: Building Block of Neural Networks</vt:lpstr>
      <vt:lpstr>The Perceptron</vt:lpstr>
      <vt:lpstr>How a Perceptron Works</vt:lpstr>
      <vt:lpstr>Perceptron Activation Function</vt:lpstr>
      <vt:lpstr>Perceptron Learning Rule</vt:lpstr>
      <vt:lpstr>Step-by-Step Hand Calculation for AND Gate</vt:lpstr>
      <vt:lpstr>Step-by-Step Hand Calculation for AND Gate</vt:lpstr>
      <vt:lpstr>Step-by-Step Hand Calculation for AND Gate</vt:lpstr>
      <vt:lpstr>Second Iteration</vt:lpstr>
      <vt:lpstr>Python Implementation Perceptron from Scratch</vt:lpstr>
      <vt:lpstr>Decision Boundary</vt:lpstr>
      <vt:lpstr>Limitations of Simple Perceptron</vt:lpstr>
      <vt:lpstr>Introduction to Neural Networks</vt:lpstr>
      <vt:lpstr>The Multi-Layer Percecptron (MLP)</vt:lpstr>
      <vt:lpstr>Structure of an MLP</vt:lpstr>
      <vt:lpstr>How Neural Networks Learn</vt:lpstr>
      <vt:lpstr>Multi-Layer Perceptron</vt:lpstr>
      <vt:lpstr>Introduction to Word Embeddings</vt:lpstr>
      <vt:lpstr>Introduction to Word Embeddings</vt:lpstr>
      <vt:lpstr>The Evolution of Word Representations</vt:lpstr>
      <vt:lpstr>The Evolution of Word Representations</vt:lpstr>
      <vt:lpstr>Word Similarities</vt:lpstr>
      <vt:lpstr>Word2Vec (Mikolov et al., 2013)</vt:lpstr>
      <vt:lpstr>Real Embeddings</vt:lpstr>
      <vt:lpstr>PowerPoint Presentation</vt:lpstr>
      <vt:lpstr>Practical Implementation: Word2Vec in Python</vt:lpstr>
      <vt:lpstr>Practical Implementation: GloVe in Python</vt:lpstr>
      <vt:lpstr>Practical Implementation: BERT in Python</vt:lpstr>
      <vt:lpstr>GenAI and Large Language Models</vt:lpstr>
      <vt:lpstr>Overview</vt:lpstr>
      <vt:lpstr>Generative AI (GenAI)</vt:lpstr>
      <vt:lpstr>Large language models</vt:lpstr>
      <vt:lpstr>Large language models</vt:lpstr>
      <vt:lpstr>Large language models (LLM)</vt:lpstr>
      <vt:lpstr>Large language models training</vt:lpstr>
      <vt:lpstr>Tokens</vt:lpstr>
      <vt:lpstr>Tokens</vt:lpstr>
      <vt:lpstr>Tokens</vt:lpstr>
      <vt:lpstr>Tokens and structure</vt:lpstr>
      <vt:lpstr>Tokens versus parameters</vt:lpstr>
      <vt:lpstr>Why are tokens important?</vt:lpstr>
      <vt:lpstr>Cost is based on tokens used</vt:lpstr>
      <vt:lpstr>Gemini 1.5 - 1 million multimodal tokens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1360</cp:revision>
  <dcterms:created xsi:type="dcterms:W3CDTF">2023-03-26T11:17:23Z</dcterms:created>
  <dcterms:modified xsi:type="dcterms:W3CDTF">2025-04-21T15:50:39Z</dcterms:modified>
</cp:coreProperties>
</file>