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55" r:id="rId2"/>
    <p:sldId id="739" r:id="rId3"/>
    <p:sldId id="740" r:id="rId4"/>
    <p:sldId id="738" r:id="rId5"/>
    <p:sldId id="741" r:id="rId6"/>
    <p:sldId id="742" r:id="rId7"/>
    <p:sldId id="743" r:id="rId8"/>
    <p:sldId id="744" r:id="rId9"/>
    <p:sldId id="749" r:id="rId10"/>
    <p:sldId id="750" r:id="rId11"/>
    <p:sldId id="751" r:id="rId12"/>
    <p:sldId id="752" r:id="rId13"/>
    <p:sldId id="753" r:id="rId14"/>
    <p:sldId id="7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67337A"/>
    <a:srgbClr val="00642D"/>
    <a:srgbClr val="98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9FE57-A7A9-43F7-9200-C0CB1A402878}" v="14" dt="2025-05-16T15:48:41.279"/>
    <p1510:client id="{E5645173-9704-44B4-82F5-EF2938BAEEFE}" v="762" dt="2025-05-16T04:36:48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0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047E1049-E75F-4C78-9C34-7E3C772A0EAF}"/>
    <pc:docChg chg="undo redo custSel addSld delSld modSld sldOrd">
      <pc:chgData name="Mohammed Fasha" userId="cc64f42d-a1a6-4f08-b97b-0c37f877119f" providerId="ADAL" clId="{047E1049-E75F-4C78-9C34-7E3C772A0EAF}" dt="2025-04-06T04:41:41.157" v="711" actId="6549"/>
      <pc:docMkLst>
        <pc:docMk/>
      </pc:docMkLst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934860174" sldId="28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416776941" sldId="28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79225657" sldId="29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88001872" sldId="291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93373019" sldId="29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05675678" sldId="29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28619254" sldId="29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48889151" sldId="29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751924142" sldId="29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59989136" sldId="29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21443450" sldId="29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76231676" sldId="30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20554975" sldId="30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95738023" sldId="30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663359" sldId="30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5004230" sldId="30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89879719" sldId="30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85033" sldId="309"/>
        </pc:sldMkLst>
      </pc:sldChg>
      <pc:sldChg chg="modSp mod">
        <pc:chgData name="Mohammed Fasha" userId="cc64f42d-a1a6-4f08-b97b-0c37f877119f" providerId="ADAL" clId="{047E1049-E75F-4C78-9C34-7E3C772A0EAF}" dt="2025-04-03T03:46:21.702" v="1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047E1049-E75F-4C78-9C34-7E3C772A0EAF}" dt="2025-04-03T03:46:21.702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282942957" sldId="456"/>
        </pc:sldMkLst>
      </pc:sldChg>
      <pc:sldChg chg="modSp new mod ord">
        <pc:chgData name="Mohammed Fasha" userId="cc64f42d-a1a6-4f08-b97b-0c37f877119f" providerId="ADAL" clId="{047E1049-E75F-4C78-9C34-7E3C772A0EAF}" dt="2025-04-04T02:51:23.023" v="364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674895679" sldId="457"/>
        </pc:sldMkLst>
      </pc:sldChg>
      <pc:sldChg chg="modSp add mod ord">
        <pc:chgData name="Mohammed Fasha" userId="cc64f42d-a1a6-4f08-b97b-0c37f877119f" providerId="ADAL" clId="{047E1049-E75F-4C78-9C34-7E3C772A0EAF}" dt="2025-04-04T02:51:31.179" v="366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292514151" sldId="458"/>
        </pc:sldMkLst>
      </pc:sldChg>
      <pc:sldChg chg="addSp modSp add mod ord">
        <pc:chgData name="Mohammed Fasha" userId="cc64f42d-a1a6-4f08-b97b-0c37f877119f" providerId="ADAL" clId="{047E1049-E75F-4C78-9C34-7E3C772A0EAF}" dt="2025-04-04T02:51:53.944" v="370"/>
        <pc:sldMkLst>
          <pc:docMk/>
          <pc:sldMk cId="3444919817" sldId="458"/>
        </pc:sldMkLst>
      </pc:sldChg>
      <pc:sldChg chg="modSp add mod">
        <pc:chgData name="Mohammed Fasha" userId="cc64f42d-a1a6-4f08-b97b-0c37f877119f" providerId="ADAL" clId="{047E1049-E75F-4C78-9C34-7E3C772A0EAF}" dt="2025-04-03T03:47:46.048" v="34" actId="27636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675936543" sldId="459"/>
        </pc:sldMkLst>
      </pc:sldChg>
      <pc:sldChg chg="modSp add mod">
        <pc:chgData name="Mohammed Fasha" userId="cc64f42d-a1a6-4f08-b97b-0c37f877119f" providerId="ADAL" clId="{047E1049-E75F-4C78-9C34-7E3C772A0EAF}" dt="2025-04-03T03:48:13.085" v="53" actId="27636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819366188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47418909" sldId="461"/>
        </pc:sldMkLst>
      </pc:sldChg>
      <pc:sldChg chg="modSp add mod">
        <pc:chgData name="Mohammed Fasha" userId="cc64f42d-a1a6-4f08-b97b-0c37f877119f" providerId="ADAL" clId="{047E1049-E75F-4C78-9C34-7E3C772A0EAF}" dt="2025-04-03T03:48:22.541" v="61" actId="27636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157240725" sldId="462"/>
        </pc:sldMkLst>
      </pc:sldChg>
      <pc:sldChg chg="modSp add mod ord">
        <pc:chgData name="Mohammed Fasha" userId="cc64f42d-a1a6-4f08-b97b-0c37f877119f" providerId="ADAL" clId="{047E1049-E75F-4C78-9C34-7E3C772A0EAF}" dt="2025-04-03T03:47:59.704" v="42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17340595" sldId="463"/>
        </pc:sldMkLst>
      </pc:sldChg>
      <pc:sldChg chg="addSp modSp add mod">
        <pc:chgData name="Mohammed Fasha" userId="cc64f42d-a1a6-4f08-b97b-0c37f877119f" providerId="ADAL" clId="{047E1049-E75F-4C78-9C34-7E3C772A0EAF}" dt="2025-04-03T03:48:42.512" v="69" actId="27636"/>
        <pc:sldMkLst>
          <pc:docMk/>
          <pc:sldMk cId="3692114030" sldId="463"/>
        </pc:sldMkLst>
      </pc:sldChg>
      <pc:sldChg chg="modSp add mod">
        <pc:chgData name="Mohammed Fasha" userId="cc64f42d-a1a6-4f08-b97b-0c37f877119f" providerId="ADAL" clId="{047E1049-E75F-4C78-9C34-7E3C772A0EAF}" dt="2025-04-03T03:48:52.922" v="77" actId="27636"/>
        <pc:sldMkLst>
          <pc:docMk/>
          <pc:sldMk cId="397173976" sldId="46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75381745" sldId="464"/>
        </pc:sldMkLst>
      </pc:sldChg>
      <pc:sldChg chg="modSp add mod">
        <pc:chgData name="Mohammed Fasha" userId="cc64f42d-a1a6-4f08-b97b-0c37f877119f" providerId="ADAL" clId="{047E1049-E75F-4C78-9C34-7E3C772A0EAF}" dt="2025-04-03T03:49:26.553" v="95" actId="27636"/>
        <pc:sldMkLst>
          <pc:docMk/>
          <pc:sldMk cId="796753985" sldId="465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195523681" sldId="465"/>
        </pc:sldMkLst>
      </pc:sldChg>
      <pc:sldChg chg="modSp add mod">
        <pc:chgData name="Mohammed Fasha" userId="cc64f42d-a1a6-4f08-b97b-0c37f877119f" providerId="ADAL" clId="{047E1049-E75F-4C78-9C34-7E3C772A0EAF}" dt="2025-04-03T03:49:52.425" v="110" actId="27636"/>
        <pc:sldMkLst>
          <pc:docMk/>
          <pc:sldMk cId="1695077877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047127300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83967706" sldId="467"/>
        </pc:sldMkLst>
      </pc:sldChg>
      <pc:sldChg chg="modSp add mod">
        <pc:chgData name="Mohammed Fasha" userId="cc64f42d-a1a6-4f08-b97b-0c37f877119f" providerId="ADAL" clId="{047E1049-E75F-4C78-9C34-7E3C772A0EAF}" dt="2025-04-03T03:50:04.387" v="118" actId="27636"/>
        <pc:sldMkLst>
          <pc:docMk/>
          <pc:sldMk cId="3550307506" sldId="467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49:12.860" v="87" actId="27636"/>
        <pc:sldMkLst>
          <pc:docMk/>
          <pc:sldMk cId="3037053525" sldId="468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61654258" sldId="468"/>
        </pc:sldMkLst>
      </pc:sldChg>
      <pc:sldChg chg="modSp add mod">
        <pc:chgData name="Mohammed Fasha" userId="cc64f42d-a1a6-4f08-b97b-0c37f877119f" providerId="ADAL" clId="{047E1049-E75F-4C78-9C34-7E3C772A0EAF}" dt="2025-04-03T03:50:20.247" v="126" actId="27636"/>
        <pc:sldMkLst>
          <pc:docMk/>
          <pc:sldMk cId="1747260327" sldId="46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175348861" sldId="469"/>
        </pc:sldMkLst>
      </pc:sldChg>
      <pc:sldChg chg="modSp add mod">
        <pc:chgData name="Mohammed Fasha" userId="cc64f42d-a1a6-4f08-b97b-0c37f877119f" providerId="ADAL" clId="{047E1049-E75F-4C78-9C34-7E3C772A0EAF}" dt="2025-04-03T03:50:34.128" v="133" actId="27636"/>
        <pc:sldMkLst>
          <pc:docMk/>
          <pc:sldMk cId="2869808375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988183144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572681964" sldId="471"/>
        </pc:sldMkLst>
      </pc:sldChg>
      <pc:sldChg chg="modSp add mod">
        <pc:chgData name="Mohammed Fasha" userId="cc64f42d-a1a6-4f08-b97b-0c37f877119f" providerId="ADAL" clId="{047E1049-E75F-4C78-9C34-7E3C772A0EAF}" dt="2025-04-03T03:50:47.771" v="141" actId="27636"/>
        <pc:sldMkLst>
          <pc:docMk/>
          <pc:sldMk cId="3417884614" sldId="471"/>
        </pc:sldMkLst>
      </pc:sldChg>
      <pc:sldChg chg="modSp add mod">
        <pc:chgData name="Mohammed Fasha" userId="cc64f42d-a1a6-4f08-b97b-0c37f877119f" providerId="ADAL" clId="{047E1049-E75F-4C78-9C34-7E3C772A0EAF}" dt="2025-04-03T03:51:00.974" v="149" actId="27636"/>
        <pc:sldMkLst>
          <pc:docMk/>
          <pc:sldMk cId="3101782170" sldId="47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385747305" sldId="473"/>
        </pc:sldMkLst>
      </pc:sldChg>
      <pc:sldChg chg="modSp add mod">
        <pc:chgData name="Mohammed Fasha" userId="cc64f42d-a1a6-4f08-b97b-0c37f877119f" providerId="ADAL" clId="{047E1049-E75F-4C78-9C34-7E3C772A0EAF}" dt="2025-04-03T03:51:44.543" v="204" actId="27636"/>
        <pc:sldMkLst>
          <pc:docMk/>
          <pc:sldMk cId="3816827401" sldId="473"/>
        </pc:sldMkLst>
      </pc:sldChg>
      <pc:sldChg chg="modSp add mod">
        <pc:chgData name="Mohammed Fasha" userId="cc64f42d-a1a6-4f08-b97b-0c37f877119f" providerId="ADAL" clId="{047E1049-E75F-4C78-9C34-7E3C772A0EAF}" dt="2025-04-03T03:56:44.767" v="316" actId="27636"/>
        <pc:sldMkLst>
          <pc:docMk/>
          <pc:sldMk cId="1739290896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939766790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489896525" sldId="475"/>
        </pc:sldMkLst>
      </pc:sldChg>
      <pc:sldChg chg="addSp modSp add mod">
        <pc:chgData name="Mohammed Fasha" userId="cc64f42d-a1a6-4f08-b97b-0c37f877119f" providerId="ADAL" clId="{047E1049-E75F-4C78-9C34-7E3C772A0EAF}" dt="2025-04-03T03:57:23.080" v="345" actId="27636"/>
        <pc:sldMkLst>
          <pc:docMk/>
          <pc:sldMk cId="2226513235" sldId="475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1:27.265" v="189" actId="20577"/>
        <pc:sldMkLst>
          <pc:docMk/>
          <pc:sldMk cId="3909279172" sldId="476"/>
        </pc:sldMkLst>
      </pc:sldChg>
      <pc:sldChg chg="modSp add mod">
        <pc:chgData name="Mohammed Fasha" userId="cc64f42d-a1a6-4f08-b97b-0c37f877119f" providerId="ADAL" clId="{047E1049-E75F-4C78-9C34-7E3C772A0EAF}" dt="2025-04-03T03:51:56.048" v="212" actId="27636"/>
        <pc:sldMkLst>
          <pc:docMk/>
          <pc:sldMk cId="819841267" sldId="477"/>
        </pc:sldMkLst>
      </pc:sldChg>
      <pc:sldChg chg="addSp modSp add mod">
        <pc:chgData name="Mohammed Fasha" userId="cc64f42d-a1a6-4f08-b97b-0c37f877119f" providerId="ADAL" clId="{047E1049-E75F-4C78-9C34-7E3C772A0EAF}" dt="2025-04-03T03:53:56.061" v="268" actId="27636"/>
        <pc:sldMkLst>
          <pc:docMk/>
          <pc:sldMk cId="2214073972" sldId="478"/>
        </pc:sldMkLst>
      </pc:sldChg>
      <pc:sldChg chg="modSp add mod">
        <pc:chgData name="Mohammed Fasha" userId="cc64f42d-a1a6-4f08-b97b-0c37f877119f" providerId="ADAL" clId="{047E1049-E75F-4C78-9C34-7E3C772A0EAF}" dt="2025-04-03T03:52:30.959" v="230" actId="27636"/>
        <pc:sldMkLst>
          <pc:docMk/>
          <pc:sldMk cId="3156073132" sldId="479"/>
        </pc:sldMkLst>
      </pc:sldChg>
      <pc:sldChg chg="modSp add mod">
        <pc:chgData name="Mohammed Fasha" userId="cc64f42d-a1a6-4f08-b97b-0c37f877119f" providerId="ADAL" clId="{047E1049-E75F-4C78-9C34-7E3C772A0EAF}" dt="2025-04-03T03:52:41.270" v="238" actId="27636"/>
        <pc:sldMkLst>
          <pc:docMk/>
          <pc:sldMk cId="3580460315" sldId="480"/>
        </pc:sldMkLst>
      </pc:sldChg>
      <pc:sldChg chg="addSp modSp add mod">
        <pc:chgData name="Mohammed Fasha" userId="cc64f42d-a1a6-4f08-b97b-0c37f877119f" providerId="ADAL" clId="{047E1049-E75F-4C78-9C34-7E3C772A0EAF}" dt="2025-04-03T03:53:33.580" v="261" actId="27636"/>
        <pc:sldMkLst>
          <pc:docMk/>
          <pc:sldMk cId="1703340959" sldId="481"/>
        </pc:sldMkLst>
      </pc:sldChg>
      <pc:sldChg chg="modSp add mod">
        <pc:chgData name="Mohammed Fasha" userId="cc64f42d-a1a6-4f08-b97b-0c37f877119f" providerId="ADAL" clId="{047E1049-E75F-4C78-9C34-7E3C772A0EAF}" dt="2025-04-03T03:56:04.672" v="277" actId="27636"/>
        <pc:sldMkLst>
          <pc:docMk/>
          <pc:sldMk cId="2888335997" sldId="482"/>
        </pc:sldMkLst>
      </pc:sldChg>
      <pc:sldChg chg="modSp add mod">
        <pc:chgData name="Mohammed Fasha" userId="cc64f42d-a1a6-4f08-b97b-0c37f877119f" providerId="ADAL" clId="{047E1049-E75F-4C78-9C34-7E3C772A0EAF}" dt="2025-04-03T03:56:33.805" v="308" actId="27636"/>
        <pc:sldMkLst>
          <pc:docMk/>
          <pc:sldMk cId="793646111" sldId="483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6:17.371" v="300" actId="20577"/>
        <pc:sldMkLst>
          <pc:docMk/>
          <pc:sldMk cId="1303499855" sldId="484"/>
        </pc:sldMkLst>
      </pc:sldChg>
      <pc:sldChg chg="modSp new mod">
        <pc:chgData name="Mohammed Fasha" userId="cc64f42d-a1a6-4f08-b97b-0c37f877119f" providerId="ADAL" clId="{047E1049-E75F-4C78-9C34-7E3C772A0EAF}" dt="2025-04-03T03:57:40.106" v="353" actId="27636"/>
        <pc:sldMkLst>
          <pc:docMk/>
          <pc:sldMk cId="785969896" sldId="485"/>
        </pc:sldMkLst>
      </pc:sldChg>
      <pc:sldChg chg="modSp add mod">
        <pc:chgData name="Mohammed Fasha" userId="cc64f42d-a1a6-4f08-b97b-0c37f877119f" providerId="ADAL" clId="{047E1049-E75F-4C78-9C34-7E3C772A0EAF}" dt="2025-04-03T03:57:51.517" v="360" actId="27636"/>
        <pc:sldMkLst>
          <pc:docMk/>
          <pc:sldMk cId="603445561" sldId="486"/>
        </pc:sldMkLst>
      </pc:sldChg>
      <pc:sldChg chg="add">
        <pc:chgData name="Mohammed Fasha" userId="cc64f42d-a1a6-4f08-b97b-0c37f877119f" providerId="ADAL" clId="{047E1049-E75F-4C78-9C34-7E3C772A0EAF}" dt="2025-04-03T03:57:03.698" v="327"/>
        <pc:sldMkLst>
          <pc:docMk/>
          <pc:sldMk cId="606504269" sldId="487"/>
        </pc:sldMkLst>
      </pc:sldChg>
      <pc:sldChg chg="add">
        <pc:chgData name="Mohammed Fasha" userId="cc64f42d-a1a6-4f08-b97b-0c37f877119f" providerId="ADAL" clId="{047E1049-E75F-4C78-9C34-7E3C772A0EAF}" dt="2025-04-03T03:57:03.721" v="328"/>
        <pc:sldMkLst>
          <pc:docMk/>
          <pc:sldMk cId="1776267863" sldId="488"/>
        </pc:sldMkLst>
      </pc:sldChg>
      <pc:sldChg chg="add">
        <pc:chgData name="Mohammed Fasha" userId="cc64f42d-a1a6-4f08-b97b-0c37f877119f" providerId="ADAL" clId="{047E1049-E75F-4C78-9C34-7E3C772A0EAF}" dt="2025-04-03T03:57:03.766" v="329"/>
        <pc:sldMkLst>
          <pc:docMk/>
          <pc:sldMk cId="97648898" sldId="489"/>
        </pc:sldMkLst>
      </pc:sldChg>
      <pc:sldChg chg="add">
        <pc:chgData name="Mohammed Fasha" userId="cc64f42d-a1a6-4f08-b97b-0c37f877119f" providerId="ADAL" clId="{047E1049-E75F-4C78-9C34-7E3C772A0EAF}" dt="2025-04-03T03:57:03.798" v="330"/>
        <pc:sldMkLst>
          <pc:docMk/>
          <pc:sldMk cId="906636920" sldId="490"/>
        </pc:sldMkLst>
      </pc:sldChg>
      <pc:sldChg chg="add">
        <pc:chgData name="Mohammed Fasha" userId="cc64f42d-a1a6-4f08-b97b-0c37f877119f" providerId="ADAL" clId="{047E1049-E75F-4C78-9C34-7E3C772A0EAF}" dt="2025-04-03T03:57:03.829" v="331"/>
        <pc:sldMkLst>
          <pc:docMk/>
          <pc:sldMk cId="378929050" sldId="491"/>
        </pc:sldMkLst>
      </pc:sldChg>
      <pc:sldChg chg="add">
        <pc:chgData name="Mohammed Fasha" userId="cc64f42d-a1a6-4f08-b97b-0c37f877119f" providerId="ADAL" clId="{047E1049-E75F-4C78-9C34-7E3C772A0EAF}" dt="2025-04-03T03:57:03.863" v="332"/>
        <pc:sldMkLst>
          <pc:docMk/>
          <pc:sldMk cId="1449280576" sldId="492"/>
        </pc:sldMkLst>
      </pc:sldChg>
      <pc:sldChg chg="add">
        <pc:chgData name="Mohammed Fasha" userId="cc64f42d-a1a6-4f08-b97b-0c37f877119f" providerId="ADAL" clId="{047E1049-E75F-4C78-9C34-7E3C772A0EAF}" dt="2025-04-03T03:57:03.892" v="333"/>
        <pc:sldMkLst>
          <pc:docMk/>
          <pc:sldMk cId="2641167175" sldId="493"/>
        </pc:sldMkLst>
      </pc:sldChg>
      <pc:sldChg chg="add">
        <pc:chgData name="Mohammed Fasha" userId="cc64f42d-a1a6-4f08-b97b-0c37f877119f" providerId="ADAL" clId="{047E1049-E75F-4C78-9C34-7E3C772A0EAF}" dt="2025-04-03T03:57:03.924" v="334"/>
        <pc:sldMkLst>
          <pc:docMk/>
          <pc:sldMk cId="3291232176" sldId="494"/>
        </pc:sldMkLst>
      </pc:sldChg>
      <pc:sldChg chg="add">
        <pc:chgData name="Mohammed Fasha" userId="cc64f42d-a1a6-4f08-b97b-0c37f877119f" providerId="ADAL" clId="{047E1049-E75F-4C78-9C34-7E3C772A0EAF}" dt="2025-04-03T03:57:03.956" v="335"/>
        <pc:sldMkLst>
          <pc:docMk/>
          <pc:sldMk cId="2356947773" sldId="495"/>
        </pc:sldMkLst>
      </pc:sldChg>
      <pc:sldChg chg="add">
        <pc:chgData name="Mohammed Fasha" userId="cc64f42d-a1a6-4f08-b97b-0c37f877119f" providerId="ADAL" clId="{047E1049-E75F-4C78-9C34-7E3C772A0EAF}" dt="2025-04-03T03:57:04.003" v="336"/>
        <pc:sldMkLst>
          <pc:docMk/>
          <pc:sldMk cId="2398702597" sldId="496"/>
        </pc:sldMkLst>
      </pc:sldChg>
      <pc:sldChg chg="add">
        <pc:chgData name="Mohammed Fasha" userId="cc64f42d-a1a6-4f08-b97b-0c37f877119f" providerId="ADAL" clId="{047E1049-E75F-4C78-9C34-7E3C772A0EAF}" dt="2025-04-03T03:57:04.035" v="337"/>
        <pc:sldMkLst>
          <pc:docMk/>
          <pc:sldMk cId="2455483949" sldId="497"/>
        </pc:sldMkLst>
      </pc:sldChg>
      <pc:sldChg chg="add del">
        <pc:chgData name="Mohammed Fasha" userId="cc64f42d-a1a6-4f08-b97b-0c37f877119f" providerId="ADAL" clId="{047E1049-E75F-4C78-9C34-7E3C772A0EAF}" dt="2025-04-04T02:51:13.176" v="362" actId="47"/>
        <pc:sldMkLst>
          <pc:docMk/>
          <pc:sldMk cId="329639262" sldId="498"/>
        </pc:sldMkLst>
      </pc:sldChg>
      <pc:sldChg chg="addSp delSp modSp new mod">
        <pc:chgData name="Mohammed Fasha" userId="cc64f42d-a1a6-4f08-b97b-0c37f877119f" providerId="ADAL" clId="{047E1049-E75F-4C78-9C34-7E3C772A0EAF}" dt="2025-04-04T05:37:32.702" v="418" actId="313"/>
        <pc:sldMkLst>
          <pc:docMk/>
          <pc:sldMk cId="3608258295" sldId="498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1939766790" sldId="499"/>
        </pc:sldMkLst>
      </pc:sldChg>
      <pc:sldChg chg="add del">
        <pc:chgData name="Mohammed Fasha" userId="cc64f42d-a1a6-4f08-b97b-0c37f877119f" providerId="ADAL" clId="{047E1049-E75F-4C78-9C34-7E3C772A0EAF}" dt="2025-04-04T05:38:18.236" v="421" actId="2696"/>
        <pc:sldMkLst>
          <pc:docMk/>
          <pc:sldMk cId="3198013704" sldId="499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939766790" sldId="500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3385747305" sldId="50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3385747305" sldId="501"/>
        </pc:sldMkLst>
      </pc:sldChg>
      <pc:sldChg chg="add del">
        <pc:chgData name="Mohammed Fasha" userId="cc64f42d-a1a6-4f08-b97b-0c37f877119f" providerId="ADAL" clId="{047E1049-E75F-4C78-9C34-7E3C772A0EAF}" dt="2025-04-04T05:38:27.373" v="422" actId="47"/>
        <pc:sldMkLst>
          <pc:docMk/>
          <pc:sldMk cId="2282942957" sldId="502"/>
        </pc:sldMkLst>
      </pc:sldChg>
      <pc:sldChg chg="add del">
        <pc:chgData name="Mohammed Fasha" userId="cc64f42d-a1a6-4f08-b97b-0c37f877119f" providerId="ADAL" clId="{047E1049-E75F-4C78-9C34-7E3C772A0EAF}" dt="2025-04-04T05:38:28.255" v="423" actId="47"/>
        <pc:sldMkLst>
          <pc:docMk/>
          <pc:sldMk cId="1674895679" sldId="503"/>
        </pc:sldMkLst>
      </pc:sldChg>
      <pc:sldChg chg="add del">
        <pc:chgData name="Mohammed Fasha" userId="cc64f42d-a1a6-4f08-b97b-0c37f877119f" providerId="ADAL" clId="{047E1049-E75F-4C78-9C34-7E3C772A0EAF}" dt="2025-04-04T05:38:28.921" v="424" actId="47"/>
        <pc:sldMkLst>
          <pc:docMk/>
          <pc:sldMk cId="3292514151" sldId="504"/>
        </pc:sldMkLst>
      </pc:sldChg>
      <pc:sldChg chg="add del">
        <pc:chgData name="Mohammed Fasha" userId="cc64f42d-a1a6-4f08-b97b-0c37f877119f" providerId="ADAL" clId="{047E1049-E75F-4C78-9C34-7E3C772A0EAF}" dt="2025-04-04T05:38:29.642" v="425" actId="47"/>
        <pc:sldMkLst>
          <pc:docMk/>
          <pc:sldMk cId="3675936543" sldId="505"/>
        </pc:sldMkLst>
      </pc:sldChg>
      <pc:sldChg chg="add del">
        <pc:chgData name="Mohammed Fasha" userId="cc64f42d-a1a6-4f08-b97b-0c37f877119f" providerId="ADAL" clId="{047E1049-E75F-4C78-9C34-7E3C772A0EAF}" dt="2025-04-04T05:38:30.302" v="426" actId="47"/>
        <pc:sldMkLst>
          <pc:docMk/>
          <pc:sldMk cId="819366188" sldId="506"/>
        </pc:sldMkLst>
      </pc:sldChg>
      <pc:sldChg chg="add del">
        <pc:chgData name="Mohammed Fasha" userId="cc64f42d-a1a6-4f08-b97b-0c37f877119f" providerId="ADAL" clId="{047E1049-E75F-4C78-9C34-7E3C772A0EAF}" dt="2025-04-04T05:38:32.142" v="427" actId="47"/>
        <pc:sldMkLst>
          <pc:docMk/>
          <pc:sldMk cId="1157240725" sldId="507"/>
        </pc:sldMkLst>
      </pc:sldChg>
      <pc:sldChg chg="add del">
        <pc:chgData name="Mohammed Fasha" userId="cc64f42d-a1a6-4f08-b97b-0c37f877119f" providerId="ADAL" clId="{047E1049-E75F-4C78-9C34-7E3C772A0EAF}" dt="2025-04-04T05:38:33.091" v="428" actId="47"/>
        <pc:sldMkLst>
          <pc:docMk/>
          <pc:sldMk cId="2617340595" sldId="508"/>
        </pc:sldMkLst>
      </pc:sldChg>
      <pc:sldChg chg="add del">
        <pc:chgData name="Mohammed Fasha" userId="cc64f42d-a1a6-4f08-b97b-0c37f877119f" providerId="ADAL" clId="{047E1049-E75F-4C78-9C34-7E3C772A0EAF}" dt="2025-04-04T05:38:34.048" v="429" actId="47"/>
        <pc:sldMkLst>
          <pc:docMk/>
          <pc:sldMk cId="2175348861" sldId="509"/>
        </pc:sldMkLst>
      </pc:sldChg>
      <pc:sldChg chg="add del">
        <pc:chgData name="Mohammed Fasha" userId="cc64f42d-a1a6-4f08-b97b-0c37f877119f" providerId="ADAL" clId="{047E1049-E75F-4C78-9C34-7E3C772A0EAF}" dt="2025-04-04T05:38:50.448" v="432" actId="47"/>
        <pc:sldMkLst>
          <pc:docMk/>
          <pc:sldMk cId="1489896525" sldId="51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572681964" sldId="511"/>
        </pc:sldMkLst>
      </pc:sldChg>
      <pc:sldChg chg="add del">
        <pc:chgData name="Mohammed Fasha" userId="cc64f42d-a1a6-4f08-b97b-0c37f877119f" providerId="ADAL" clId="{047E1049-E75F-4C78-9C34-7E3C772A0EAF}" dt="2025-04-04T05:40:04.773" v="550" actId="2696"/>
        <pc:sldMkLst>
          <pc:docMk/>
          <pc:sldMk cId="2988183144" sldId="512"/>
        </pc:sldMkLst>
      </pc:sldChg>
      <pc:sldChg chg="add del">
        <pc:chgData name="Mohammed Fasha" userId="cc64f42d-a1a6-4f08-b97b-0c37f877119f" providerId="ADAL" clId="{047E1049-E75F-4C78-9C34-7E3C772A0EAF}" dt="2025-04-04T05:40:09.219" v="551" actId="2696"/>
        <pc:sldMkLst>
          <pc:docMk/>
          <pc:sldMk cId="247418909" sldId="513"/>
        </pc:sldMkLst>
      </pc:sldChg>
      <pc:sldChg chg="add del">
        <pc:chgData name="Mohammed Fasha" userId="cc64f42d-a1a6-4f08-b97b-0c37f877119f" providerId="ADAL" clId="{047E1049-E75F-4C78-9C34-7E3C772A0EAF}" dt="2025-04-04T05:40:10.923" v="552" actId="2696"/>
        <pc:sldMkLst>
          <pc:docMk/>
          <pc:sldMk cId="2473496620" sldId="514"/>
        </pc:sldMkLst>
      </pc:sldChg>
      <pc:sldChg chg="add del">
        <pc:chgData name="Mohammed Fasha" userId="cc64f42d-a1a6-4f08-b97b-0c37f877119f" providerId="ADAL" clId="{047E1049-E75F-4C78-9C34-7E3C772A0EAF}" dt="2025-04-04T05:40:12.785" v="553" actId="2696"/>
        <pc:sldMkLst>
          <pc:docMk/>
          <pc:sldMk cId="1668182246" sldId="515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8836864" sldId="516"/>
        </pc:sldMkLst>
      </pc:sldChg>
      <pc:sldChg chg="modSp add mod">
        <pc:chgData name="Mohammed Fasha" userId="cc64f42d-a1a6-4f08-b97b-0c37f877119f" providerId="ADAL" clId="{047E1049-E75F-4C78-9C34-7E3C772A0EAF}" dt="2025-04-04T05:41:13.343" v="562" actId="20577"/>
        <pc:sldMkLst>
          <pc:docMk/>
          <pc:sldMk cId="3262667370" sldId="516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928322667" sldId="517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069388775" sldId="517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46689935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522473771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457051995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4286539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729735699" sldId="520"/>
        </pc:sldMkLst>
      </pc:sldChg>
      <pc:sldChg chg="modSp add mod">
        <pc:chgData name="Mohammed Fasha" userId="cc64f42d-a1a6-4f08-b97b-0c37f877119f" providerId="ADAL" clId="{047E1049-E75F-4C78-9C34-7E3C772A0EAF}" dt="2025-04-04T05:41:57.478" v="563" actId="14100"/>
        <pc:sldMkLst>
          <pc:docMk/>
          <pc:sldMk cId="2606490903" sldId="520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737582577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161886032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845551" sldId="522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941358278" sldId="522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395444050" sldId="523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399225158" sldId="52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026790438" sldId="52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559781770" sldId="52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438401834" sldId="52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259240421" sldId="52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736460752" sldId="52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313801511" sldId="529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37.301" v="506" actId="20577"/>
        <pc:sldMkLst>
          <pc:docMk/>
          <pc:sldMk cId="1893534474" sldId="530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26.907" v="486" actId="27636"/>
        <pc:sldMkLst>
          <pc:docMk/>
          <pc:sldMk cId="1399919989" sldId="531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59.295" v="549" actId="20577"/>
        <pc:sldMkLst>
          <pc:docMk/>
          <pc:sldMk cId="4175210182" sldId="532"/>
        </pc:sldMkLst>
      </pc:sldChg>
      <pc:sldChg chg="modSp new mod ord">
        <pc:chgData name="Mohammed Fasha" userId="cc64f42d-a1a6-4f08-b97b-0c37f877119f" providerId="ADAL" clId="{047E1049-E75F-4C78-9C34-7E3C772A0EAF}" dt="2025-04-04T06:21:55.508" v="707" actId="404"/>
        <pc:sldMkLst>
          <pc:docMk/>
          <pc:sldMk cId="3766250200" sldId="533"/>
        </pc:sldMkLst>
      </pc:sldChg>
      <pc:sldChg chg="addSp modSp new mod">
        <pc:chgData name="Mohammed Fasha" userId="cc64f42d-a1a6-4f08-b97b-0c37f877119f" providerId="ADAL" clId="{047E1049-E75F-4C78-9C34-7E3C772A0EAF}" dt="2025-04-04T06:17:16.415" v="650" actId="207"/>
        <pc:sldMkLst>
          <pc:docMk/>
          <pc:sldMk cId="3046292118" sldId="534"/>
        </pc:sldMkLst>
      </pc:sldChg>
      <pc:sldChg chg="addSp delSp modSp add mod modClrScheme chgLayout">
        <pc:chgData name="Mohammed Fasha" userId="cc64f42d-a1a6-4f08-b97b-0c37f877119f" providerId="ADAL" clId="{047E1049-E75F-4C78-9C34-7E3C772A0EAF}" dt="2025-04-06T04:41:41.157" v="711" actId="6549"/>
        <pc:sldMkLst>
          <pc:docMk/>
          <pc:sldMk cId="2050784581" sldId="53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66696385" sldId="53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180559926" sldId="53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6989038" sldId="53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121122174" sldId="53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13044436" sldId="54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482389771" sldId="54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600746956" sldId="54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640097628" sldId="54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44263595" sldId="54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0447943" sldId="54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037860487" sldId="54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87645125" sldId="54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282314039" sldId="54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312238235" sldId="54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599076447" sldId="55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48832527" sldId="55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384559435" sldId="55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144112729" sldId="55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526466330" sldId="55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594727727" sldId="55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842851281" sldId="55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95748561" sldId="55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898826015" sldId="558"/>
        </pc:sldMkLst>
      </pc:sldChg>
    </pc:docChg>
  </pc:docChgLst>
  <pc:docChgLst>
    <pc:chgData name="Mohammed Fasha" userId="cc64f42d-a1a6-4f08-b97b-0c37f877119f" providerId="ADAL" clId="{2E5FBF59-3168-4932-9518-582502FE1AD5}"/>
    <pc:docChg chg="undo custSel delSld modSld">
      <pc:chgData name="Mohammed Fasha" userId="cc64f42d-a1a6-4f08-b97b-0c37f877119f" providerId="ADAL" clId="{2E5FBF59-3168-4932-9518-582502FE1AD5}" dt="2024-12-24T08:08:19.987" v="550" actId="20577"/>
      <pc:docMkLst>
        <pc:docMk/>
      </pc:docMkLst>
      <pc:sldChg chg="delSp">
        <pc:chgData name="Mohammed Fasha" userId="cc64f42d-a1a6-4f08-b97b-0c37f877119f" providerId="ADAL" clId="{2E5FBF59-3168-4932-9518-582502FE1AD5}" dt="2024-11-19T07:40:47.121" v="208" actId="478"/>
        <pc:sldMkLst>
          <pc:docMk/>
          <pc:sldMk cId="391491219" sldId="428"/>
        </pc:sldMkLst>
      </pc:sldChg>
      <pc:sldChg chg="modSp">
        <pc:chgData name="Mohammed Fasha" userId="cc64f42d-a1a6-4f08-b97b-0c37f877119f" providerId="ADAL" clId="{2E5FBF59-3168-4932-9518-582502FE1AD5}" dt="2024-12-03T07:43:58.007" v="456" actId="1076"/>
        <pc:sldMkLst>
          <pc:docMk/>
          <pc:sldMk cId="3339445507" sldId="430"/>
        </pc:sldMkLst>
      </pc:sldChg>
      <pc:sldChg chg="modSp">
        <pc:chgData name="Mohammed Fasha" userId="cc64f42d-a1a6-4f08-b97b-0c37f877119f" providerId="ADAL" clId="{2E5FBF59-3168-4932-9518-582502FE1AD5}" dt="2024-12-03T07:45:08.136" v="474" actId="20577"/>
        <pc:sldMkLst>
          <pc:docMk/>
          <pc:sldMk cId="3389046835" sldId="431"/>
        </pc:sldMkLst>
      </pc:sldChg>
      <pc:sldChg chg="modSp">
        <pc:chgData name="Mohammed Fasha" userId="cc64f42d-a1a6-4f08-b97b-0c37f877119f" providerId="ADAL" clId="{2E5FBF59-3168-4932-9518-582502FE1AD5}" dt="2024-11-10T06:33:09.727" v="37" actId="207"/>
        <pc:sldMkLst>
          <pc:docMk/>
          <pc:sldMk cId="2726994946" sldId="479"/>
        </pc:sldMkLst>
      </pc:sldChg>
      <pc:sldChg chg="modSp">
        <pc:chgData name="Mohammed Fasha" userId="cc64f42d-a1a6-4f08-b97b-0c37f877119f" providerId="ADAL" clId="{2E5FBF59-3168-4932-9518-582502FE1AD5}" dt="2024-11-19T07:44:28.766" v="211" actId="20577"/>
        <pc:sldMkLst>
          <pc:docMk/>
          <pc:sldMk cId="2297456757" sldId="483"/>
        </pc:sldMkLst>
      </pc:sldChg>
      <pc:sldChg chg="modSp">
        <pc:chgData name="Mohammed Fasha" userId="cc64f42d-a1a6-4f08-b97b-0c37f877119f" providerId="ADAL" clId="{2E5FBF59-3168-4932-9518-582502FE1AD5}" dt="2024-11-10T06:45:09.392" v="40" actId="20577"/>
        <pc:sldMkLst>
          <pc:docMk/>
          <pc:sldMk cId="3474268344" sldId="596"/>
        </pc:sldMkLst>
      </pc:sldChg>
      <pc:sldChg chg="modSp">
        <pc:chgData name="Mohammed Fasha" userId="cc64f42d-a1a6-4f08-b97b-0c37f877119f" providerId="ADAL" clId="{2E5FBF59-3168-4932-9518-582502FE1AD5}" dt="2024-12-03T07:47:21.561" v="476" actId="6549"/>
        <pc:sldMkLst>
          <pc:docMk/>
          <pc:sldMk cId="399592497" sldId="613"/>
        </pc:sldMkLst>
      </pc:sldChg>
      <pc:sldChg chg="modSp">
        <pc:chgData name="Mohammed Fasha" userId="cc64f42d-a1a6-4f08-b97b-0c37f877119f" providerId="ADAL" clId="{2E5FBF59-3168-4932-9518-582502FE1AD5}" dt="2024-12-03T07:49:02.980" v="478" actId="207"/>
        <pc:sldMkLst>
          <pc:docMk/>
          <pc:sldMk cId="3329135496" sldId="617"/>
        </pc:sldMkLst>
      </pc:sldChg>
      <pc:sldChg chg="modSp">
        <pc:chgData name="Mohammed Fasha" userId="cc64f42d-a1a6-4f08-b97b-0c37f877119f" providerId="ADAL" clId="{2E5FBF59-3168-4932-9518-582502FE1AD5}" dt="2024-12-24T08:05:16.608" v="482" actId="403"/>
        <pc:sldMkLst>
          <pc:docMk/>
          <pc:sldMk cId="2990045589" sldId="659"/>
        </pc:sldMkLst>
      </pc:sldChg>
      <pc:sldChg chg="modSp">
        <pc:chgData name="Mohammed Fasha" userId="cc64f42d-a1a6-4f08-b97b-0c37f877119f" providerId="ADAL" clId="{2E5FBF59-3168-4932-9518-582502FE1AD5}" dt="2024-12-24T08:08:19.987" v="550" actId="20577"/>
        <pc:sldMkLst>
          <pc:docMk/>
          <pc:sldMk cId="2680231355" sldId="669"/>
        </pc:sldMkLst>
      </pc:sldChg>
      <pc:sldChg chg="addSp modSp">
        <pc:chgData name="Mohammed Fasha" userId="cc64f42d-a1a6-4f08-b97b-0c37f877119f" providerId="ADAL" clId="{2E5FBF59-3168-4932-9518-582502FE1AD5}" dt="2024-12-24T08:05:52.910" v="488" actId="1076"/>
        <pc:sldMkLst>
          <pc:docMk/>
          <pc:sldMk cId="916102856" sldId="685"/>
        </pc:sldMkLst>
      </pc:sldChg>
      <pc:sldChg chg="modSp">
        <pc:chgData name="Mohammed Fasha" userId="cc64f42d-a1a6-4f08-b97b-0c37f877119f" providerId="ADAL" clId="{2E5FBF59-3168-4932-9518-582502FE1AD5}" dt="2024-11-19T07:03:29.557" v="206" actId="207"/>
        <pc:sldMkLst>
          <pc:docMk/>
          <pc:sldMk cId="32004852" sldId="708"/>
        </pc:sldMkLst>
      </pc:sldChg>
    </pc:docChg>
  </pc:docChgLst>
  <pc:docChgLst>
    <pc:chgData name="Mohammed Fasha" userId="cc64f42d-a1a6-4f08-b97b-0c37f877119f" providerId="ADAL" clId="{ADD9FE57-A7A9-43F7-9200-C0CB1A402878}"/>
    <pc:docChg chg="undo custSel addSld delSld modSld">
      <pc:chgData name="Mohammed Fasha" userId="cc64f42d-a1a6-4f08-b97b-0c37f877119f" providerId="ADAL" clId="{ADD9FE57-A7A9-43F7-9200-C0CB1A402878}" dt="2025-05-16T15:56:52.669" v="405" actId="113"/>
      <pc:docMkLst>
        <pc:docMk/>
      </pc:docMkLst>
      <pc:sldChg chg="modSp mod">
        <pc:chgData name="Mohammed Fasha" userId="cc64f42d-a1a6-4f08-b97b-0c37f877119f" providerId="ADAL" clId="{ADD9FE57-A7A9-43F7-9200-C0CB1A402878}" dt="2025-05-16T15:47:26.841" v="268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ADD9FE57-A7A9-43F7-9200-C0CB1A402878}" dt="2025-05-16T15:46:51.686" v="187" actId="20577"/>
          <ac:spMkLst>
            <pc:docMk/>
            <pc:sldMk cId="1489447582" sldId="455"/>
            <ac:spMk id="8" creationId="{107CF054-390C-DCFC-C9A6-9E95C859A175}"/>
          </ac:spMkLst>
        </pc:spChg>
        <pc:spChg chg="mod">
          <ac:chgData name="Mohammed Fasha" userId="cc64f42d-a1a6-4f08-b97b-0c37f877119f" providerId="ADAL" clId="{ADD9FE57-A7A9-43F7-9200-C0CB1A402878}" dt="2025-05-16T15:47:26.841" v="268" actId="20577"/>
          <ac:spMkLst>
            <pc:docMk/>
            <pc:sldMk cId="1489447582" sldId="455"/>
            <ac:spMk id="9" creationId="{F599965F-D781-62F6-30A4-33D89AC89080}"/>
          </ac:spMkLst>
        </pc:spChg>
      </pc:sldChg>
      <pc:sldChg chg="del">
        <pc:chgData name="Mohammed Fasha" userId="cc64f42d-a1a6-4f08-b97b-0c37f877119f" providerId="ADAL" clId="{ADD9FE57-A7A9-43F7-9200-C0CB1A402878}" dt="2025-05-16T15:45:18.335" v="30" actId="47"/>
        <pc:sldMkLst>
          <pc:docMk/>
          <pc:sldMk cId="457051995" sldId="519"/>
        </pc:sldMkLst>
      </pc:sldChg>
      <pc:sldChg chg="del">
        <pc:chgData name="Mohammed Fasha" userId="cc64f42d-a1a6-4f08-b97b-0c37f877119f" providerId="ADAL" clId="{ADD9FE57-A7A9-43F7-9200-C0CB1A402878}" dt="2025-05-16T15:45:19.947" v="42" actId="47"/>
        <pc:sldMkLst>
          <pc:docMk/>
          <pc:sldMk cId="2907568663" sldId="520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399225158" sldId="523"/>
        </pc:sldMkLst>
      </pc:sldChg>
      <pc:sldChg chg="del">
        <pc:chgData name="Mohammed Fasha" userId="cc64f42d-a1a6-4f08-b97b-0c37f877119f" providerId="ADAL" clId="{ADD9FE57-A7A9-43F7-9200-C0CB1A402878}" dt="2025-05-16T15:45:18.256" v="27" actId="47"/>
        <pc:sldMkLst>
          <pc:docMk/>
          <pc:sldMk cId="1399919989" sldId="531"/>
        </pc:sldMkLst>
      </pc:sldChg>
      <pc:sldChg chg="del">
        <pc:chgData name="Mohammed Fasha" userId="cc64f42d-a1a6-4f08-b97b-0c37f877119f" providerId="ADAL" clId="{ADD9FE57-A7A9-43F7-9200-C0CB1A402878}" dt="2025-05-16T15:45:19.815" v="38" actId="47"/>
        <pc:sldMkLst>
          <pc:docMk/>
          <pc:sldMk cId="3766250200" sldId="533"/>
        </pc:sldMkLst>
      </pc:sldChg>
      <pc:sldChg chg="del">
        <pc:chgData name="Mohammed Fasha" userId="cc64f42d-a1a6-4f08-b97b-0c37f877119f" providerId="ADAL" clId="{ADD9FE57-A7A9-43F7-9200-C0CB1A402878}" dt="2025-05-16T15:45:19.911" v="41" actId="47"/>
        <pc:sldMkLst>
          <pc:docMk/>
          <pc:sldMk cId="3046292118" sldId="534"/>
        </pc:sldMkLst>
      </pc:sldChg>
      <pc:sldChg chg="del">
        <pc:chgData name="Mohammed Fasha" userId="cc64f42d-a1a6-4f08-b97b-0c37f877119f" providerId="ADAL" clId="{ADD9FE57-A7A9-43F7-9200-C0CB1A402878}" dt="2025-05-16T15:45:15.303" v="2" actId="47"/>
        <pc:sldMkLst>
          <pc:docMk/>
          <pc:sldMk cId="2050784581" sldId="535"/>
        </pc:sldMkLst>
      </pc:sldChg>
      <pc:sldChg chg="del">
        <pc:chgData name="Mohammed Fasha" userId="cc64f42d-a1a6-4f08-b97b-0c37f877119f" providerId="ADAL" clId="{ADD9FE57-A7A9-43F7-9200-C0CB1A402878}" dt="2025-05-16T15:45:17.221" v="19" actId="47"/>
        <pc:sldMkLst>
          <pc:docMk/>
          <pc:sldMk cId="3886989038" sldId="538"/>
        </pc:sldMkLst>
      </pc:sldChg>
      <pc:sldChg chg="del">
        <pc:chgData name="Mohammed Fasha" userId="cc64f42d-a1a6-4f08-b97b-0c37f877119f" providerId="ADAL" clId="{ADD9FE57-A7A9-43F7-9200-C0CB1A402878}" dt="2025-05-16T15:45:15.779" v="3" actId="47"/>
        <pc:sldMkLst>
          <pc:docMk/>
          <pc:sldMk cId="620158495" sldId="559"/>
        </pc:sldMkLst>
      </pc:sldChg>
      <pc:sldChg chg="del">
        <pc:chgData name="Mohammed Fasha" userId="cc64f42d-a1a6-4f08-b97b-0c37f877119f" providerId="ADAL" clId="{ADD9FE57-A7A9-43F7-9200-C0CB1A402878}" dt="2025-05-16T15:45:15.843" v="5" actId="47"/>
        <pc:sldMkLst>
          <pc:docMk/>
          <pc:sldMk cId="2646991478" sldId="561"/>
        </pc:sldMkLst>
      </pc:sldChg>
      <pc:sldChg chg="del">
        <pc:chgData name="Mohammed Fasha" userId="cc64f42d-a1a6-4f08-b97b-0c37f877119f" providerId="ADAL" clId="{ADD9FE57-A7A9-43F7-9200-C0CB1A402878}" dt="2025-05-16T15:45:15.880" v="6" actId="47"/>
        <pc:sldMkLst>
          <pc:docMk/>
          <pc:sldMk cId="1771442552" sldId="562"/>
        </pc:sldMkLst>
      </pc:sldChg>
      <pc:sldChg chg="del">
        <pc:chgData name="Mohammed Fasha" userId="cc64f42d-a1a6-4f08-b97b-0c37f877119f" providerId="ADAL" clId="{ADD9FE57-A7A9-43F7-9200-C0CB1A402878}" dt="2025-05-16T15:45:15.922" v="7" actId="47"/>
        <pc:sldMkLst>
          <pc:docMk/>
          <pc:sldMk cId="3833909199" sldId="563"/>
        </pc:sldMkLst>
      </pc:sldChg>
      <pc:sldChg chg="del">
        <pc:chgData name="Mohammed Fasha" userId="cc64f42d-a1a6-4f08-b97b-0c37f877119f" providerId="ADAL" clId="{ADD9FE57-A7A9-43F7-9200-C0CB1A402878}" dt="2025-05-16T15:45:15.955" v="8" actId="47"/>
        <pc:sldMkLst>
          <pc:docMk/>
          <pc:sldMk cId="1112383203" sldId="564"/>
        </pc:sldMkLst>
      </pc:sldChg>
      <pc:sldChg chg="del">
        <pc:chgData name="Mohammed Fasha" userId="cc64f42d-a1a6-4f08-b97b-0c37f877119f" providerId="ADAL" clId="{ADD9FE57-A7A9-43F7-9200-C0CB1A402878}" dt="2025-05-16T15:45:15.985" v="9" actId="47"/>
        <pc:sldMkLst>
          <pc:docMk/>
          <pc:sldMk cId="955252079" sldId="565"/>
        </pc:sldMkLst>
      </pc:sldChg>
      <pc:sldChg chg="del">
        <pc:chgData name="Mohammed Fasha" userId="cc64f42d-a1a6-4f08-b97b-0c37f877119f" providerId="ADAL" clId="{ADD9FE57-A7A9-43F7-9200-C0CB1A402878}" dt="2025-05-16T15:45:16.154" v="14" actId="47"/>
        <pc:sldMkLst>
          <pc:docMk/>
          <pc:sldMk cId="1979549403" sldId="566"/>
        </pc:sldMkLst>
      </pc:sldChg>
      <pc:sldChg chg="del">
        <pc:chgData name="Mohammed Fasha" userId="cc64f42d-a1a6-4f08-b97b-0c37f877119f" providerId="ADAL" clId="{ADD9FE57-A7A9-43F7-9200-C0CB1A402878}" dt="2025-05-16T15:45:16.218" v="16" actId="47"/>
        <pc:sldMkLst>
          <pc:docMk/>
          <pc:sldMk cId="2001442480" sldId="567"/>
        </pc:sldMkLst>
      </pc:sldChg>
      <pc:sldChg chg="del">
        <pc:chgData name="Mohammed Fasha" userId="cc64f42d-a1a6-4f08-b97b-0c37f877119f" providerId="ADAL" clId="{ADD9FE57-A7A9-43F7-9200-C0CB1A402878}" dt="2025-05-16T15:45:16.017" v="10" actId="47"/>
        <pc:sldMkLst>
          <pc:docMk/>
          <pc:sldMk cId="2516595901" sldId="568"/>
        </pc:sldMkLst>
      </pc:sldChg>
      <pc:sldChg chg="del">
        <pc:chgData name="Mohammed Fasha" userId="cc64f42d-a1a6-4f08-b97b-0c37f877119f" providerId="ADAL" clId="{ADD9FE57-A7A9-43F7-9200-C0CB1A402878}" dt="2025-05-16T15:45:16.049" v="11" actId="47"/>
        <pc:sldMkLst>
          <pc:docMk/>
          <pc:sldMk cId="3287127026" sldId="569"/>
        </pc:sldMkLst>
      </pc:sldChg>
      <pc:sldChg chg="del">
        <pc:chgData name="Mohammed Fasha" userId="cc64f42d-a1a6-4f08-b97b-0c37f877119f" providerId="ADAL" clId="{ADD9FE57-A7A9-43F7-9200-C0CB1A402878}" dt="2025-05-16T15:45:16.087" v="12" actId="47"/>
        <pc:sldMkLst>
          <pc:docMk/>
          <pc:sldMk cId="4258501245" sldId="570"/>
        </pc:sldMkLst>
      </pc:sldChg>
      <pc:sldChg chg="del">
        <pc:chgData name="Mohammed Fasha" userId="cc64f42d-a1a6-4f08-b97b-0c37f877119f" providerId="ADAL" clId="{ADD9FE57-A7A9-43F7-9200-C0CB1A402878}" dt="2025-05-16T15:45:16.128" v="13" actId="47"/>
        <pc:sldMkLst>
          <pc:docMk/>
          <pc:sldMk cId="3146667074" sldId="571"/>
        </pc:sldMkLst>
      </pc:sldChg>
      <pc:sldChg chg="del">
        <pc:chgData name="Mohammed Fasha" userId="cc64f42d-a1a6-4f08-b97b-0c37f877119f" providerId="ADAL" clId="{ADD9FE57-A7A9-43F7-9200-C0CB1A402878}" dt="2025-05-16T15:45:16.198" v="15" actId="47"/>
        <pc:sldMkLst>
          <pc:docMk/>
          <pc:sldMk cId="2875299887" sldId="572"/>
        </pc:sldMkLst>
      </pc:sldChg>
      <pc:sldChg chg="del">
        <pc:chgData name="Mohammed Fasha" userId="cc64f42d-a1a6-4f08-b97b-0c37f877119f" providerId="ADAL" clId="{ADD9FE57-A7A9-43F7-9200-C0CB1A402878}" dt="2025-05-16T15:45:15.811" v="4" actId="47"/>
        <pc:sldMkLst>
          <pc:docMk/>
          <pc:sldMk cId="3184607449" sldId="576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327940915" sldId="577"/>
        </pc:sldMkLst>
      </pc:sldChg>
      <pc:sldChg chg="del">
        <pc:chgData name="Mohammed Fasha" userId="cc64f42d-a1a6-4f08-b97b-0c37f877119f" providerId="ADAL" clId="{ADD9FE57-A7A9-43F7-9200-C0CB1A402878}" dt="2025-05-16T15:45:14.283" v="1" actId="47"/>
        <pc:sldMkLst>
          <pc:docMk/>
          <pc:sldMk cId="3587377129" sldId="588"/>
        </pc:sldMkLst>
      </pc:sldChg>
      <pc:sldChg chg="del">
        <pc:chgData name="Mohammed Fasha" userId="cc64f42d-a1a6-4f08-b97b-0c37f877119f" providerId="ADAL" clId="{ADD9FE57-A7A9-43F7-9200-C0CB1A402878}" dt="2025-05-16T15:45:16.290" v="18" actId="47"/>
        <pc:sldMkLst>
          <pc:docMk/>
          <pc:sldMk cId="2759184187" sldId="589"/>
        </pc:sldMkLst>
      </pc:sldChg>
      <pc:sldChg chg="del">
        <pc:chgData name="Mohammed Fasha" userId="cc64f42d-a1a6-4f08-b97b-0c37f877119f" providerId="ADAL" clId="{ADD9FE57-A7A9-43F7-9200-C0CB1A402878}" dt="2025-05-16T15:45:18.178" v="25" actId="47"/>
        <pc:sldMkLst>
          <pc:docMk/>
          <pc:sldMk cId="1424455440" sldId="590"/>
        </pc:sldMkLst>
      </pc:sldChg>
      <pc:sldChg chg="del">
        <pc:chgData name="Mohammed Fasha" userId="cc64f42d-a1a6-4f08-b97b-0c37f877119f" providerId="ADAL" clId="{ADD9FE57-A7A9-43F7-9200-C0CB1A402878}" dt="2025-05-16T15:45:18.288" v="28" actId="47"/>
        <pc:sldMkLst>
          <pc:docMk/>
          <pc:sldMk cId="3293704386" sldId="592"/>
        </pc:sldMkLst>
      </pc:sldChg>
      <pc:sldChg chg="del">
        <pc:chgData name="Mohammed Fasha" userId="cc64f42d-a1a6-4f08-b97b-0c37f877119f" providerId="ADAL" clId="{ADD9FE57-A7A9-43F7-9200-C0CB1A402878}" dt="2025-05-16T15:45:19.848" v="39" actId="47"/>
        <pc:sldMkLst>
          <pc:docMk/>
          <pc:sldMk cId="3731242698" sldId="593"/>
        </pc:sldMkLst>
      </pc:sldChg>
      <pc:sldChg chg="del">
        <pc:chgData name="Mohammed Fasha" userId="cc64f42d-a1a6-4f08-b97b-0c37f877119f" providerId="ADAL" clId="{ADD9FE57-A7A9-43F7-9200-C0CB1A402878}" dt="2025-05-16T15:45:19.735" v="36" actId="47"/>
        <pc:sldMkLst>
          <pc:docMk/>
          <pc:sldMk cId="1907802288" sldId="594"/>
        </pc:sldMkLst>
      </pc:sldChg>
      <pc:sldChg chg="del">
        <pc:chgData name="Mohammed Fasha" userId="cc64f42d-a1a6-4f08-b97b-0c37f877119f" providerId="ADAL" clId="{ADD9FE57-A7A9-43F7-9200-C0CB1A402878}" dt="2025-05-16T15:45:19.886" v="40" actId="47"/>
        <pc:sldMkLst>
          <pc:docMk/>
          <pc:sldMk cId="2669321089" sldId="595"/>
        </pc:sldMkLst>
      </pc:sldChg>
      <pc:sldChg chg="del">
        <pc:chgData name="Mohammed Fasha" userId="cc64f42d-a1a6-4f08-b97b-0c37f877119f" providerId="ADAL" clId="{ADD9FE57-A7A9-43F7-9200-C0CB1A402878}" dt="2025-05-16T15:45:18.390" v="31" actId="47"/>
        <pc:sldMkLst>
          <pc:docMk/>
          <pc:sldMk cId="1856377899" sldId="596"/>
        </pc:sldMkLst>
      </pc:sldChg>
      <pc:sldChg chg="del">
        <pc:chgData name="Mohammed Fasha" userId="cc64f42d-a1a6-4f08-b97b-0c37f877119f" providerId="ADAL" clId="{ADD9FE57-A7A9-43F7-9200-C0CB1A402878}" dt="2025-05-16T15:45:19.146" v="32" actId="47"/>
        <pc:sldMkLst>
          <pc:docMk/>
          <pc:sldMk cId="4097123622" sldId="597"/>
        </pc:sldMkLst>
      </pc:sldChg>
      <pc:sldChg chg="del">
        <pc:chgData name="Mohammed Fasha" userId="cc64f42d-a1a6-4f08-b97b-0c37f877119f" providerId="ADAL" clId="{ADD9FE57-A7A9-43F7-9200-C0CB1A402878}" dt="2025-05-16T15:45:23.730" v="62" actId="47"/>
        <pc:sldMkLst>
          <pc:docMk/>
          <pc:sldMk cId="3073893854" sldId="598"/>
        </pc:sldMkLst>
      </pc:sldChg>
      <pc:sldChg chg="del">
        <pc:chgData name="Mohammed Fasha" userId="cc64f42d-a1a6-4f08-b97b-0c37f877119f" providerId="ADAL" clId="{ADD9FE57-A7A9-43F7-9200-C0CB1A402878}" dt="2025-05-16T15:45:19.773" v="37" actId="47"/>
        <pc:sldMkLst>
          <pc:docMk/>
          <pc:sldMk cId="521722800" sldId="599"/>
        </pc:sldMkLst>
      </pc:sldChg>
      <pc:sldChg chg="del">
        <pc:chgData name="Mohammed Fasha" userId="cc64f42d-a1a6-4f08-b97b-0c37f877119f" providerId="ADAL" clId="{ADD9FE57-A7A9-43F7-9200-C0CB1A402878}" dt="2025-05-16T15:45:19.672" v="34" actId="47"/>
        <pc:sldMkLst>
          <pc:docMk/>
          <pc:sldMk cId="4095945938" sldId="600"/>
        </pc:sldMkLst>
      </pc:sldChg>
      <pc:sldChg chg="del">
        <pc:chgData name="Mohammed Fasha" userId="cc64f42d-a1a6-4f08-b97b-0c37f877119f" providerId="ADAL" clId="{ADD9FE57-A7A9-43F7-9200-C0CB1A402878}" dt="2025-05-16T15:45:18.319" v="29" actId="47"/>
        <pc:sldMkLst>
          <pc:docMk/>
          <pc:sldMk cId="1621734436" sldId="601"/>
        </pc:sldMkLst>
      </pc:sldChg>
      <pc:sldChg chg="del">
        <pc:chgData name="Mohammed Fasha" userId="cc64f42d-a1a6-4f08-b97b-0c37f877119f" providerId="ADAL" clId="{ADD9FE57-A7A9-43F7-9200-C0CB1A402878}" dt="2025-05-16T15:45:19.703" v="35" actId="47"/>
        <pc:sldMkLst>
          <pc:docMk/>
          <pc:sldMk cId="4018371562" sldId="602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719052339" sldId="604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4116783612" sldId="606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927486197" sldId="607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4139169858" sldId="608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950802497" sldId="609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445442892" sldId="610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3883042713" sldId="611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777202966" sldId="612"/>
        </pc:sldMkLst>
      </pc:sldChg>
      <pc:sldChg chg="del">
        <pc:chgData name="Mohammed Fasha" userId="cc64f42d-a1a6-4f08-b97b-0c37f877119f" providerId="ADAL" clId="{ADD9FE57-A7A9-43F7-9200-C0CB1A402878}" dt="2025-05-16T15:45:19.972" v="43" actId="47"/>
        <pc:sldMkLst>
          <pc:docMk/>
          <pc:sldMk cId="157509021" sldId="614"/>
        </pc:sldMkLst>
      </pc:sldChg>
      <pc:sldChg chg="del">
        <pc:chgData name="Mohammed Fasha" userId="cc64f42d-a1a6-4f08-b97b-0c37f877119f" providerId="ADAL" clId="{ADD9FE57-A7A9-43F7-9200-C0CB1A402878}" dt="2025-05-16T15:45:21.007" v="46" actId="47"/>
        <pc:sldMkLst>
          <pc:docMk/>
          <pc:sldMk cId="4138332797" sldId="615"/>
        </pc:sldMkLst>
      </pc:sldChg>
      <pc:sldChg chg="del">
        <pc:chgData name="Mohammed Fasha" userId="cc64f42d-a1a6-4f08-b97b-0c37f877119f" providerId="ADAL" clId="{ADD9FE57-A7A9-43F7-9200-C0CB1A402878}" dt="2025-05-16T15:45:18.110" v="23" actId="47"/>
        <pc:sldMkLst>
          <pc:docMk/>
          <pc:sldMk cId="184855001" sldId="616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4179582038" sldId="618"/>
        </pc:sldMkLst>
      </pc:sldChg>
      <pc:sldChg chg="del">
        <pc:chgData name="Mohammed Fasha" userId="cc64f42d-a1a6-4f08-b97b-0c37f877119f" providerId="ADAL" clId="{ADD9FE57-A7A9-43F7-9200-C0CB1A402878}" dt="2025-05-16T15:45:21.500" v="47" actId="47"/>
        <pc:sldMkLst>
          <pc:docMk/>
          <pc:sldMk cId="3411694902" sldId="623"/>
        </pc:sldMkLst>
      </pc:sldChg>
      <pc:sldChg chg="del">
        <pc:chgData name="Mohammed Fasha" userId="cc64f42d-a1a6-4f08-b97b-0c37f877119f" providerId="ADAL" clId="{ADD9FE57-A7A9-43F7-9200-C0CB1A402878}" dt="2025-05-16T15:45:23.873" v="63" actId="47"/>
        <pc:sldMkLst>
          <pc:docMk/>
          <pc:sldMk cId="3251045787" sldId="628"/>
        </pc:sldMkLst>
      </pc:sldChg>
      <pc:sldChg chg="del">
        <pc:chgData name="Mohammed Fasha" userId="cc64f42d-a1a6-4f08-b97b-0c37f877119f" providerId="ADAL" clId="{ADD9FE57-A7A9-43F7-9200-C0CB1A402878}" dt="2025-05-16T15:45:24.064" v="64" actId="47"/>
        <pc:sldMkLst>
          <pc:docMk/>
          <pc:sldMk cId="3162374329" sldId="635"/>
        </pc:sldMkLst>
      </pc:sldChg>
      <pc:sldChg chg="del">
        <pc:chgData name="Mohammed Fasha" userId="cc64f42d-a1a6-4f08-b97b-0c37f877119f" providerId="ADAL" clId="{ADD9FE57-A7A9-43F7-9200-C0CB1A402878}" dt="2025-05-16T15:45:24.254" v="65" actId="47"/>
        <pc:sldMkLst>
          <pc:docMk/>
          <pc:sldMk cId="2770284456" sldId="636"/>
        </pc:sldMkLst>
      </pc:sldChg>
      <pc:sldChg chg="del">
        <pc:chgData name="Mohammed Fasha" userId="cc64f42d-a1a6-4f08-b97b-0c37f877119f" providerId="ADAL" clId="{ADD9FE57-A7A9-43F7-9200-C0CB1A402878}" dt="2025-05-16T15:45:20.832" v="45" actId="47"/>
        <pc:sldMkLst>
          <pc:docMk/>
          <pc:sldMk cId="2161013165" sldId="638"/>
        </pc:sldMkLst>
      </pc:sldChg>
      <pc:sldChg chg="del">
        <pc:chgData name="Mohammed Fasha" userId="cc64f42d-a1a6-4f08-b97b-0c37f877119f" providerId="ADAL" clId="{ADD9FE57-A7A9-43F7-9200-C0CB1A402878}" dt="2025-05-16T15:45:20.681" v="44" actId="47"/>
        <pc:sldMkLst>
          <pc:docMk/>
          <pc:sldMk cId="2735873728" sldId="641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1458502545" sldId="642"/>
        </pc:sldMkLst>
      </pc:sldChg>
      <pc:sldChg chg="del">
        <pc:chgData name="Mohammed Fasha" userId="cc64f42d-a1a6-4f08-b97b-0c37f877119f" providerId="ADAL" clId="{ADD9FE57-A7A9-43F7-9200-C0CB1A402878}" dt="2025-05-16T15:45:21.525" v="49" actId="47"/>
        <pc:sldMkLst>
          <pc:docMk/>
          <pc:sldMk cId="2144727441" sldId="643"/>
        </pc:sldMkLst>
      </pc:sldChg>
      <pc:sldChg chg="del">
        <pc:chgData name="Mohammed Fasha" userId="cc64f42d-a1a6-4f08-b97b-0c37f877119f" providerId="ADAL" clId="{ADD9FE57-A7A9-43F7-9200-C0CB1A402878}" dt="2025-05-16T15:45:23.586" v="61" actId="47"/>
        <pc:sldMkLst>
          <pc:docMk/>
          <pc:sldMk cId="1130691975" sldId="668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1238860211" sldId="671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1529724465" sldId="672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044365675" sldId="673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949069065" sldId="674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1095006679" sldId="675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4261432835" sldId="676"/>
        </pc:sldMkLst>
      </pc:sldChg>
      <pc:sldChg chg="del">
        <pc:chgData name="Mohammed Fasha" userId="cc64f42d-a1a6-4f08-b97b-0c37f877119f" providerId="ADAL" clId="{ADD9FE57-A7A9-43F7-9200-C0CB1A402878}" dt="2025-05-16T15:45:21.516" v="48" actId="47"/>
        <pc:sldMkLst>
          <pc:docMk/>
          <pc:sldMk cId="3080740700" sldId="677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3044814349" sldId="678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118525643" sldId="679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373655400" sldId="680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986748904" sldId="681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1979148739" sldId="682"/>
        </pc:sldMkLst>
      </pc:sldChg>
      <pc:sldChg chg="del">
        <pc:chgData name="Mohammed Fasha" userId="cc64f42d-a1a6-4f08-b97b-0c37f877119f" providerId="ADAL" clId="{ADD9FE57-A7A9-43F7-9200-C0CB1A402878}" dt="2025-05-16T15:45:21.722" v="55" actId="47"/>
        <pc:sldMkLst>
          <pc:docMk/>
          <pc:sldMk cId="2155320504" sldId="687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1997715966" sldId="695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070453294" sldId="702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647613634" sldId="704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545303620" sldId="706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782701115" sldId="708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4029013846" sldId="710"/>
        </pc:sldMkLst>
      </pc:sldChg>
      <pc:sldChg chg="del">
        <pc:chgData name="Mohammed Fasha" userId="cc64f42d-a1a6-4f08-b97b-0c37f877119f" providerId="ADAL" clId="{ADD9FE57-A7A9-43F7-9200-C0CB1A402878}" dt="2025-05-16T15:45:21.548" v="50" actId="47"/>
        <pc:sldMkLst>
          <pc:docMk/>
          <pc:sldMk cId="4130632559" sldId="715"/>
        </pc:sldMkLst>
      </pc:sldChg>
      <pc:sldChg chg="del">
        <pc:chgData name="Mohammed Fasha" userId="cc64f42d-a1a6-4f08-b97b-0c37f877119f" providerId="ADAL" clId="{ADD9FE57-A7A9-43F7-9200-C0CB1A402878}" dt="2025-05-16T15:45:21.597" v="51" actId="47"/>
        <pc:sldMkLst>
          <pc:docMk/>
          <pc:sldMk cId="277367995" sldId="716"/>
        </pc:sldMkLst>
      </pc:sldChg>
      <pc:sldChg chg="del">
        <pc:chgData name="Mohammed Fasha" userId="cc64f42d-a1a6-4f08-b97b-0c37f877119f" providerId="ADAL" clId="{ADD9FE57-A7A9-43F7-9200-C0CB1A402878}" dt="2025-05-16T15:45:21.627" v="52" actId="47"/>
        <pc:sldMkLst>
          <pc:docMk/>
          <pc:sldMk cId="1531923922" sldId="717"/>
        </pc:sldMkLst>
      </pc:sldChg>
      <pc:sldChg chg="del">
        <pc:chgData name="Mohammed Fasha" userId="cc64f42d-a1a6-4f08-b97b-0c37f877119f" providerId="ADAL" clId="{ADD9FE57-A7A9-43F7-9200-C0CB1A402878}" dt="2025-05-16T15:45:22.536" v="57" actId="47"/>
        <pc:sldMkLst>
          <pc:docMk/>
          <pc:sldMk cId="2103253655" sldId="718"/>
        </pc:sldMkLst>
      </pc:sldChg>
      <pc:sldChg chg="del">
        <pc:chgData name="Mohammed Fasha" userId="cc64f42d-a1a6-4f08-b97b-0c37f877119f" providerId="ADAL" clId="{ADD9FE57-A7A9-43F7-9200-C0CB1A402878}" dt="2025-05-16T15:45:22.392" v="56" actId="47"/>
        <pc:sldMkLst>
          <pc:docMk/>
          <pc:sldMk cId="3040149122" sldId="720"/>
        </pc:sldMkLst>
      </pc:sldChg>
      <pc:sldChg chg="del">
        <pc:chgData name="Mohammed Fasha" userId="cc64f42d-a1a6-4f08-b97b-0c37f877119f" providerId="ADAL" clId="{ADD9FE57-A7A9-43F7-9200-C0CB1A402878}" dt="2025-05-16T15:45:22.993" v="60" actId="47"/>
        <pc:sldMkLst>
          <pc:docMk/>
          <pc:sldMk cId="2606999944" sldId="721"/>
        </pc:sldMkLst>
      </pc:sldChg>
      <pc:sldChg chg="del">
        <pc:chgData name="Mohammed Fasha" userId="cc64f42d-a1a6-4f08-b97b-0c37f877119f" providerId="ADAL" clId="{ADD9FE57-A7A9-43F7-9200-C0CB1A402878}" dt="2025-05-16T15:45:21.659" v="53" actId="47"/>
        <pc:sldMkLst>
          <pc:docMk/>
          <pc:sldMk cId="804993043" sldId="722"/>
        </pc:sldMkLst>
      </pc:sldChg>
      <pc:sldChg chg="del">
        <pc:chgData name="Mohammed Fasha" userId="cc64f42d-a1a6-4f08-b97b-0c37f877119f" providerId="ADAL" clId="{ADD9FE57-A7A9-43F7-9200-C0CB1A402878}" dt="2025-05-16T15:45:19.672" v="33" actId="47"/>
        <pc:sldMkLst>
          <pc:docMk/>
          <pc:sldMk cId="891069820" sldId="723"/>
        </pc:sldMkLst>
      </pc:sldChg>
      <pc:sldChg chg="del">
        <pc:chgData name="Mohammed Fasha" userId="cc64f42d-a1a6-4f08-b97b-0c37f877119f" providerId="ADAL" clId="{ADD9FE57-A7A9-43F7-9200-C0CB1A402878}" dt="2025-05-16T15:45:22.679" v="58" actId="47"/>
        <pc:sldMkLst>
          <pc:docMk/>
          <pc:sldMk cId="3100417036" sldId="724"/>
        </pc:sldMkLst>
      </pc:sldChg>
      <pc:sldChg chg="del">
        <pc:chgData name="Mohammed Fasha" userId="cc64f42d-a1a6-4f08-b97b-0c37f877119f" providerId="ADAL" clId="{ADD9FE57-A7A9-43F7-9200-C0CB1A402878}" dt="2025-05-16T15:45:22.854" v="59" actId="47"/>
        <pc:sldMkLst>
          <pc:docMk/>
          <pc:sldMk cId="2786155079" sldId="725"/>
        </pc:sldMkLst>
      </pc:sldChg>
      <pc:sldChg chg="del">
        <pc:chgData name="Mohammed Fasha" userId="cc64f42d-a1a6-4f08-b97b-0c37f877119f" providerId="ADAL" clId="{ADD9FE57-A7A9-43F7-9200-C0CB1A402878}" dt="2025-05-16T15:45:21.692" v="54" actId="47"/>
        <pc:sldMkLst>
          <pc:docMk/>
          <pc:sldMk cId="2389328121" sldId="726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3250248341" sldId="728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3408307560" sldId="729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3223936825" sldId="730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3324260488" sldId="731"/>
        </pc:sldMkLst>
      </pc:sldChg>
      <pc:sldChg chg="del">
        <pc:chgData name="Mohammed Fasha" userId="cc64f42d-a1a6-4f08-b97b-0c37f877119f" providerId="ADAL" clId="{ADD9FE57-A7A9-43F7-9200-C0CB1A402878}" dt="2025-05-16T15:45:17.571" v="21" actId="47"/>
        <pc:sldMkLst>
          <pc:docMk/>
          <pc:sldMk cId="2631294473" sldId="732"/>
        </pc:sldMkLst>
      </pc:sldChg>
      <pc:sldChg chg="del">
        <pc:chgData name="Mohammed Fasha" userId="cc64f42d-a1a6-4f08-b97b-0c37f877119f" providerId="ADAL" clId="{ADD9FE57-A7A9-43F7-9200-C0CB1A402878}" dt="2025-05-16T15:45:18.081" v="22" actId="47"/>
        <pc:sldMkLst>
          <pc:docMk/>
          <pc:sldMk cId="1867889696" sldId="733"/>
        </pc:sldMkLst>
      </pc:sldChg>
      <pc:sldChg chg="del">
        <pc:chgData name="Mohammed Fasha" userId="cc64f42d-a1a6-4f08-b97b-0c37f877119f" providerId="ADAL" clId="{ADD9FE57-A7A9-43F7-9200-C0CB1A402878}" dt="2025-05-16T15:45:18.212" v="26" actId="47"/>
        <pc:sldMkLst>
          <pc:docMk/>
          <pc:sldMk cId="573823219" sldId="734"/>
        </pc:sldMkLst>
      </pc:sldChg>
      <pc:sldChg chg="del">
        <pc:chgData name="Mohammed Fasha" userId="cc64f42d-a1a6-4f08-b97b-0c37f877119f" providerId="ADAL" clId="{ADD9FE57-A7A9-43F7-9200-C0CB1A402878}" dt="2025-05-16T15:45:17.412" v="20" actId="47"/>
        <pc:sldMkLst>
          <pc:docMk/>
          <pc:sldMk cId="3192820892" sldId="735"/>
        </pc:sldMkLst>
      </pc:sldChg>
      <pc:sldChg chg="del">
        <pc:chgData name="Mohammed Fasha" userId="cc64f42d-a1a6-4f08-b97b-0c37f877119f" providerId="ADAL" clId="{ADD9FE57-A7A9-43F7-9200-C0CB1A402878}" dt="2025-05-16T15:45:18.153" v="24" actId="47"/>
        <pc:sldMkLst>
          <pc:docMk/>
          <pc:sldMk cId="1955003592" sldId="736"/>
        </pc:sldMkLst>
      </pc:sldChg>
      <pc:sldChg chg="del">
        <pc:chgData name="Mohammed Fasha" userId="cc64f42d-a1a6-4f08-b97b-0c37f877119f" providerId="ADAL" clId="{ADD9FE57-A7A9-43F7-9200-C0CB1A402878}" dt="2025-05-16T15:45:16.264" v="17" actId="47"/>
        <pc:sldMkLst>
          <pc:docMk/>
          <pc:sldMk cId="3290031034" sldId="737"/>
        </pc:sldMkLst>
      </pc:sldChg>
      <pc:sldChg chg="modSp new mod">
        <pc:chgData name="Mohammed Fasha" userId="cc64f42d-a1a6-4f08-b97b-0c37f877119f" providerId="ADAL" clId="{ADD9FE57-A7A9-43F7-9200-C0CB1A402878}" dt="2025-05-16T15:45:44.702" v="74" actId="113"/>
        <pc:sldMkLst>
          <pc:docMk/>
          <pc:sldMk cId="3787425653" sldId="738"/>
        </pc:sldMkLst>
        <pc:spChg chg="mod">
          <ac:chgData name="Mohammed Fasha" userId="cc64f42d-a1a6-4f08-b97b-0c37f877119f" providerId="ADAL" clId="{ADD9FE57-A7A9-43F7-9200-C0CB1A402878}" dt="2025-05-16T15:45:44.702" v="74" actId="113"/>
          <ac:spMkLst>
            <pc:docMk/>
            <pc:sldMk cId="3787425653" sldId="738"/>
            <ac:spMk id="2" creationId="{6421DAA0-822A-5237-FA00-67AC28AB6C72}"/>
          </ac:spMkLst>
        </pc:spChg>
        <pc:spChg chg="mod">
          <ac:chgData name="Mohammed Fasha" userId="cc64f42d-a1a6-4f08-b97b-0c37f877119f" providerId="ADAL" clId="{ADD9FE57-A7A9-43F7-9200-C0CB1A402878}" dt="2025-05-16T15:45:41.220" v="69" actId="21"/>
          <ac:spMkLst>
            <pc:docMk/>
            <pc:sldMk cId="3787425653" sldId="738"/>
            <ac:spMk id="3" creationId="{B6740B58-0846-0C77-D945-DDF8A369F37B}"/>
          </ac:spMkLst>
        </pc:spChg>
      </pc:sldChg>
      <pc:sldChg chg="addSp delSp modSp new mod modClrScheme chgLayout">
        <pc:chgData name="Mohammed Fasha" userId="cc64f42d-a1a6-4f08-b97b-0c37f877119f" providerId="ADAL" clId="{ADD9FE57-A7A9-43F7-9200-C0CB1A402878}" dt="2025-05-16T15:46:28.666" v="185" actId="404"/>
        <pc:sldMkLst>
          <pc:docMk/>
          <pc:sldMk cId="4126610541" sldId="739"/>
        </pc:sldMkLst>
        <pc:spChg chg="del mod ord">
          <ac:chgData name="Mohammed Fasha" userId="cc64f42d-a1a6-4f08-b97b-0c37f877119f" providerId="ADAL" clId="{ADD9FE57-A7A9-43F7-9200-C0CB1A402878}" dt="2025-05-16T15:45:51.132" v="76" actId="700"/>
          <ac:spMkLst>
            <pc:docMk/>
            <pc:sldMk cId="4126610541" sldId="739"/>
            <ac:spMk id="2" creationId="{C3DCF827-248F-2AC2-50A1-6334D2AD708D}"/>
          </ac:spMkLst>
        </pc:spChg>
        <pc:spChg chg="del mod ord">
          <ac:chgData name="Mohammed Fasha" userId="cc64f42d-a1a6-4f08-b97b-0c37f877119f" providerId="ADAL" clId="{ADD9FE57-A7A9-43F7-9200-C0CB1A402878}" dt="2025-05-16T15:45:51.132" v="76" actId="700"/>
          <ac:spMkLst>
            <pc:docMk/>
            <pc:sldMk cId="4126610541" sldId="739"/>
            <ac:spMk id="3" creationId="{578F36D2-4E72-1D84-EB8F-41F657FDF125}"/>
          </ac:spMkLst>
        </pc:spChg>
        <pc:spChg chg="add mod ord">
          <ac:chgData name="Mohammed Fasha" userId="cc64f42d-a1a6-4f08-b97b-0c37f877119f" providerId="ADAL" clId="{ADD9FE57-A7A9-43F7-9200-C0CB1A402878}" dt="2025-05-16T15:46:28.666" v="185" actId="404"/>
          <ac:spMkLst>
            <pc:docMk/>
            <pc:sldMk cId="4126610541" sldId="739"/>
            <ac:spMk id="4" creationId="{DB7E5DBE-0C71-B372-B120-95CBE246C43C}"/>
          </ac:spMkLst>
        </pc:spChg>
        <pc:spChg chg="add mod ord">
          <ac:chgData name="Mohammed Fasha" userId="cc64f42d-a1a6-4f08-b97b-0c37f877119f" providerId="ADAL" clId="{ADD9FE57-A7A9-43F7-9200-C0CB1A402878}" dt="2025-05-16T15:45:51.132" v="76" actId="700"/>
          <ac:spMkLst>
            <pc:docMk/>
            <pc:sldMk cId="4126610541" sldId="739"/>
            <ac:spMk id="5" creationId="{8DABF2C2-3B86-930A-DDAA-861AB7B868EB}"/>
          </ac:spMkLst>
        </pc:spChg>
      </pc:sldChg>
      <pc:sldChg chg="modSp add mod">
        <pc:chgData name="Mohammed Fasha" userId="cc64f42d-a1a6-4f08-b97b-0c37f877119f" providerId="ADAL" clId="{ADD9FE57-A7A9-43F7-9200-C0CB1A402878}" dt="2025-05-16T15:46:03.121" v="107" actId="20577"/>
        <pc:sldMkLst>
          <pc:docMk/>
          <pc:sldMk cId="3136123550" sldId="740"/>
        </pc:sldMkLst>
        <pc:spChg chg="mod">
          <ac:chgData name="Mohammed Fasha" userId="cc64f42d-a1a6-4f08-b97b-0c37f877119f" providerId="ADAL" clId="{ADD9FE57-A7A9-43F7-9200-C0CB1A402878}" dt="2025-05-16T15:46:03.121" v="107" actId="20577"/>
          <ac:spMkLst>
            <pc:docMk/>
            <pc:sldMk cId="3136123550" sldId="740"/>
            <ac:spMk id="4" creationId="{A22B84A1-5144-80FD-BD84-C774AE17880F}"/>
          </ac:spMkLst>
        </pc:spChg>
      </pc:sldChg>
      <pc:sldChg chg="modSp new mod">
        <pc:chgData name="Mohammed Fasha" userId="cc64f42d-a1a6-4f08-b97b-0c37f877119f" providerId="ADAL" clId="{ADD9FE57-A7A9-43F7-9200-C0CB1A402878}" dt="2025-05-16T15:47:47.315" v="281" actId="113"/>
        <pc:sldMkLst>
          <pc:docMk/>
          <pc:sldMk cId="1853024619" sldId="741"/>
        </pc:sldMkLst>
        <pc:spChg chg="mod">
          <ac:chgData name="Mohammed Fasha" userId="cc64f42d-a1a6-4f08-b97b-0c37f877119f" providerId="ADAL" clId="{ADD9FE57-A7A9-43F7-9200-C0CB1A402878}" dt="2025-05-16T15:47:47.315" v="281" actId="113"/>
          <ac:spMkLst>
            <pc:docMk/>
            <pc:sldMk cId="1853024619" sldId="741"/>
            <ac:spMk id="2" creationId="{5B8F6D6A-1A54-353C-821C-754B76B5B986}"/>
          </ac:spMkLst>
        </pc:spChg>
        <pc:spChg chg="mod">
          <ac:chgData name="Mohammed Fasha" userId="cc64f42d-a1a6-4f08-b97b-0c37f877119f" providerId="ADAL" clId="{ADD9FE57-A7A9-43F7-9200-C0CB1A402878}" dt="2025-05-16T15:47:44.119" v="276" actId="21"/>
          <ac:spMkLst>
            <pc:docMk/>
            <pc:sldMk cId="1853024619" sldId="741"/>
            <ac:spMk id="3" creationId="{9E9F796B-990B-7864-CB1F-8318A939B214}"/>
          </ac:spMkLst>
        </pc:spChg>
      </pc:sldChg>
      <pc:sldChg chg="modSp add mod">
        <pc:chgData name="Mohammed Fasha" userId="cc64f42d-a1a6-4f08-b97b-0c37f877119f" providerId="ADAL" clId="{ADD9FE57-A7A9-43F7-9200-C0CB1A402878}" dt="2025-05-16T15:47:57.104" v="288" actId="113"/>
        <pc:sldMkLst>
          <pc:docMk/>
          <pc:sldMk cId="3399101420" sldId="742"/>
        </pc:sldMkLst>
        <pc:spChg chg="mod">
          <ac:chgData name="Mohammed Fasha" userId="cc64f42d-a1a6-4f08-b97b-0c37f877119f" providerId="ADAL" clId="{ADD9FE57-A7A9-43F7-9200-C0CB1A402878}" dt="2025-05-16T15:47:57.104" v="288" actId="113"/>
          <ac:spMkLst>
            <pc:docMk/>
            <pc:sldMk cId="3399101420" sldId="742"/>
            <ac:spMk id="2" creationId="{9672CAF7-1143-FF7D-2C9B-90244D50A864}"/>
          </ac:spMkLst>
        </pc:spChg>
        <pc:spChg chg="mod">
          <ac:chgData name="Mohammed Fasha" userId="cc64f42d-a1a6-4f08-b97b-0c37f877119f" providerId="ADAL" clId="{ADD9FE57-A7A9-43F7-9200-C0CB1A402878}" dt="2025-05-16T15:47:53.846" v="283" actId="21"/>
          <ac:spMkLst>
            <pc:docMk/>
            <pc:sldMk cId="3399101420" sldId="742"/>
            <ac:spMk id="3" creationId="{E2EAC59F-4882-4221-B0BA-4C35C1DE7AAE}"/>
          </ac:spMkLst>
        </pc:spChg>
      </pc:sldChg>
      <pc:sldChg chg="modSp add mod">
        <pc:chgData name="Mohammed Fasha" userId="cc64f42d-a1a6-4f08-b97b-0c37f877119f" providerId="ADAL" clId="{ADD9FE57-A7A9-43F7-9200-C0CB1A402878}" dt="2025-05-16T15:48:08.304" v="295" actId="113"/>
        <pc:sldMkLst>
          <pc:docMk/>
          <pc:sldMk cId="3371849355" sldId="743"/>
        </pc:sldMkLst>
        <pc:spChg chg="mod">
          <ac:chgData name="Mohammed Fasha" userId="cc64f42d-a1a6-4f08-b97b-0c37f877119f" providerId="ADAL" clId="{ADD9FE57-A7A9-43F7-9200-C0CB1A402878}" dt="2025-05-16T15:48:08.304" v="295" actId="113"/>
          <ac:spMkLst>
            <pc:docMk/>
            <pc:sldMk cId="3371849355" sldId="743"/>
            <ac:spMk id="2" creationId="{A2D1E7D3-F197-974D-26DD-451BADA6C737}"/>
          </ac:spMkLst>
        </pc:spChg>
        <pc:spChg chg="mod">
          <ac:chgData name="Mohammed Fasha" userId="cc64f42d-a1a6-4f08-b97b-0c37f877119f" providerId="ADAL" clId="{ADD9FE57-A7A9-43F7-9200-C0CB1A402878}" dt="2025-05-16T15:48:05.274" v="290" actId="21"/>
          <ac:spMkLst>
            <pc:docMk/>
            <pc:sldMk cId="3371849355" sldId="743"/>
            <ac:spMk id="3" creationId="{6F3707DE-4C2C-0122-6558-44453941C6AB}"/>
          </ac:spMkLst>
        </pc:spChg>
      </pc:sldChg>
      <pc:sldChg chg="modSp add mod">
        <pc:chgData name="Mohammed Fasha" userId="cc64f42d-a1a6-4f08-b97b-0c37f877119f" providerId="ADAL" clId="{ADD9FE57-A7A9-43F7-9200-C0CB1A402878}" dt="2025-05-16T15:48:22.103" v="304" actId="113"/>
        <pc:sldMkLst>
          <pc:docMk/>
          <pc:sldMk cId="111885167" sldId="744"/>
        </pc:sldMkLst>
        <pc:spChg chg="mod">
          <ac:chgData name="Mohammed Fasha" userId="cc64f42d-a1a6-4f08-b97b-0c37f877119f" providerId="ADAL" clId="{ADD9FE57-A7A9-43F7-9200-C0CB1A402878}" dt="2025-05-16T15:48:22.103" v="304" actId="113"/>
          <ac:spMkLst>
            <pc:docMk/>
            <pc:sldMk cId="111885167" sldId="744"/>
            <ac:spMk id="2" creationId="{C56D39A3-12C5-D711-A1D3-CCA698B05F5A}"/>
          </ac:spMkLst>
        </pc:spChg>
        <pc:spChg chg="mod">
          <ac:chgData name="Mohammed Fasha" userId="cc64f42d-a1a6-4f08-b97b-0c37f877119f" providerId="ADAL" clId="{ADD9FE57-A7A9-43F7-9200-C0CB1A402878}" dt="2025-05-16T15:48:17.879" v="297" actId="21"/>
          <ac:spMkLst>
            <pc:docMk/>
            <pc:sldMk cId="111885167" sldId="744"/>
            <ac:spMk id="3" creationId="{803DD7F6-7BA6-5EB5-D063-1B11CBDD0479}"/>
          </ac:spMkLst>
        </pc:spChg>
      </pc:sldChg>
      <pc:sldChg chg="modSp add del mod">
        <pc:chgData name="Mohammed Fasha" userId="cc64f42d-a1a6-4f08-b97b-0c37f877119f" providerId="ADAL" clId="{ADD9FE57-A7A9-43F7-9200-C0CB1A402878}" dt="2025-05-16T15:54:36.041" v="363" actId="47"/>
        <pc:sldMkLst>
          <pc:docMk/>
          <pc:sldMk cId="589059364" sldId="745"/>
        </pc:sldMkLst>
        <pc:spChg chg="mod">
          <ac:chgData name="Mohammed Fasha" userId="cc64f42d-a1a6-4f08-b97b-0c37f877119f" providerId="ADAL" clId="{ADD9FE57-A7A9-43F7-9200-C0CB1A402878}" dt="2025-05-16T15:48:36.728" v="310" actId="27636"/>
          <ac:spMkLst>
            <pc:docMk/>
            <pc:sldMk cId="589059364" sldId="745"/>
            <ac:spMk id="2" creationId="{5FE5A6E8-66B7-0EB5-F769-4505680FE443}"/>
          </ac:spMkLst>
        </pc:spChg>
        <pc:spChg chg="mod">
          <ac:chgData name="Mohammed Fasha" userId="cc64f42d-a1a6-4f08-b97b-0c37f877119f" providerId="ADAL" clId="{ADD9FE57-A7A9-43F7-9200-C0CB1A402878}" dt="2025-05-16T15:48:35.294" v="306" actId="21"/>
          <ac:spMkLst>
            <pc:docMk/>
            <pc:sldMk cId="589059364" sldId="745"/>
            <ac:spMk id="3" creationId="{94FC0E3B-D055-C86A-92F8-0380A48DFF5B}"/>
          </ac:spMkLst>
        </pc:spChg>
      </pc:sldChg>
      <pc:sldChg chg="addSp modSp add del mod">
        <pc:chgData name="Mohammed Fasha" userId="cc64f42d-a1a6-4f08-b97b-0c37f877119f" providerId="ADAL" clId="{ADD9FE57-A7A9-43F7-9200-C0CB1A402878}" dt="2025-05-16T15:54:36.616" v="364" actId="47"/>
        <pc:sldMkLst>
          <pc:docMk/>
          <pc:sldMk cId="760035523" sldId="746"/>
        </pc:sldMkLst>
        <pc:spChg chg="mod">
          <ac:chgData name="Mohammed Fasha" userId="cc64f42d-a1a6-4f08-b97b-0c37f877119f" providerId="ADAL" clId="{ADD9FE57-A7A9-43F7-9200-C0CB1A402878}" dt="2025-05-16T15:48:54.285" v="325" actId="113"/>
          <ac:spMkLst>
            <pc:docMk/>
            <pc:sldMk cId="760035523" sldId="746"/>
            <ac:spMk id="2" creationId="{2055197A-A039-E0AA-EB04-30D0ABEAFA06}"/>
          </ac:spMkLst>
        </pc:spChg>
        <pc:spChg chg="mod">
          <ac:chgData name="Mohammed Fasha" userId="cc64f42d-a1a6-4f08-b97b-0c37f877119f" providerId="ADAL" clId="{ADD9FE57-A7A9-43F7-9200-C0CB1A402878}" dt="2025-05-16T15:49:46.154" v="330" actId="14100"/>
          <ac:spMkLst>
            <pc:docMk/>
            <pc:sldMk cId="760035523" sldId="746"/>
            <ac:spMk id="3" creationId="{35554F31-FDEC-9E52-D4D4-A97AE2345531}"/>
          </ac:spMkLst>
        </pc:spChg>
        <pc:spChg chg="add mod">
          <ac:chgData name="Mohammed Fasha" userId="cc64f42d-a1a6-4f08-b97b-0c37f877119f" providerId="ADAL" clId="{ADD9FE57-A7A9-43F7-9200-C0CB1A402878}" dt="2025-05-16T15:50:16.634" v="337" actId="2710"/>
          <ac:spMkLst>
            <pc:docMk/>
            <pc:sldMk cId="760035523" sldId="746"/>
            <ac:spMk id="5" creationId="{DF320E79-BC71-6973-9F92-46393A0EB19B}"/>
          </ac:spMkLst>
        </pc:spChg>
      </pc:sldChg>
      <pc:sldChg chg="addSp modSp add del mod">
        <pc:chgData name="Mohammed Fasha" userId="cc64f42d-a1a6-4f08-b97b-0c37f877119f" providerId="ADAL" clId="{ADD9FE57-A7A9-43F7-9200-C0CB1A402878}" dt="2025-05-16T15:54:37.172" v="365" actId="47"/>
        <pc:sldMkLst>
          <pc:docMk/>
          <pc:sldMk cId="477001718" sldId="747"/>
        </pc:sldMkLst>
        <pc:spChg chg="mod">
          <ac:chgData name="Mohammed Fasha" userId="cc64f42d-a1a6-4f08-b97b-0c37f877119f" providerId="ADAL" clId="{ADD9FE57-A7A9-43F7-9200-C0CB1A402878}" dt="2025-05-16T15:50:38.701" v="344" actId="113"/>
          <ac:spMkLst>
            <pc:docMk/>
            <pc:sldMk cId="477001718" sldId="747"/>
            <ac:spMk id="2" creationId="{46C41479-1BAA-5F24-0D7D-08972E1739C9}"/>
          </ac:spMkLst>
        </pc:spChg>
        <pc:spChg chg="mod">
          <ac:chgData name="Mohammed Fasha" userId="cc64f42d-a1a6-4f08-b97b-0c37f877119f" providerId="ADAL" clId="{ADD9FE57-A7A9-43F7-9200-C0CB1A402878}" dt="2025-05-16T15:50:59.826" v="345" actId="14100"/>
          <ac:spMkLst>
            <pc:docMk/>
            <pc:sldMk cId="477001718" sldId="747"/>
            <ac:spMk id="3" creationId="{78D4DA9E-9E85-894A-EF4B-210E3E4849CA}"/>
          </ac:spMkLst>
        </pc:spChg>
        <pc:spChg chg="add mod">
          <ac:chgData name="Mohammed Fasha" userId="cc64f42d-a1a6-4f08-b97b-0c37f877119f" providerId="ADAL" clId="{ADD9FE57-A7A9-43F7-9200-C0CB1A402878}" dt="2025-05-16T15:51:33.641" v="362" actId="14100"/>
          <ac:spMkLst>
            <pc:docMk/>
            <pc:sldMk cId="477001718" sldId="747"/>
            <ac:spMk id="5" creationId="{B56C3FBE-D9EB-E3E2-F1F2-B8AB7756FB42}"/>
          </ac:spMkLst>
        </pc:spChg>
      </pc:sldChg>
      <pc:sldChg chg="add del">
        <pc:chgData name="Mohammed Fasha" userId="cc64f42d-a1a6-4f08-b97b-0c37f877119f" providerId="ADAL" clId="{ADD9FE57-A7A9-43F7-9200-C0CB1A402878}" dt="2025-05-16T15:54:37.735" v="366" actId="47"/>
        <pc:sldMkLst>
          <pc:docMk/>
          <pc:sldMk cId="4178950945" sldId="748"/>
        </pc:sldMkLst>
      </pc:sldChg>
      <pc:sldChg chg="modSp add mod">
        <pc:chgData name="Mohammed Fasha" userId="cc64f42d-a1a6-4f08-b97b-0c37f877119f" providerId="ADAL" clId="{ADD9FE57-A7A9-43F7-9200-C0CB1A402878}" dt="2025-05-16T15:55:03.754" v="377" actId="5793"/>
        <pc:sldMkLst>
          <pc:docMk/>
          <pc:sldMk cId="4139264212" sldId="749"/>
        </pc:sldMkLst>
        <pc:spChg chg="mod">
          <ac:chgData name="Mohammed Fasha" userId="cc64f42d-a1a6-4f08-b97b-0c37f877119f" providerId="ADAL" clId="{ADD9FE57-A7A9-43F7-9200-C0CB1A402878}" dt="2025-05-16T15:54:46.479" v="373" actId="113"/>
          <ac:spMkLst>
            <pc:docMk/>
            <pc:sldMk cId="4139264212" sldId="749"/>
            <ac:spMk id="2" creationId="{1F27AFF3-34CD-5357-5E2C-7A6E9BFD4E0A}"/>
          </ac:spMkLst>
        </pc:spChg>
        <pc:spChg chg="mod">
          <ac:chgData name="Mohammed Fasha" userId="cc64f42d-a1a6-4f08-b97b-0c37f877119f" providerId="ADAL" clId="{ADD9FE57-A7A9-43F7-9200-C0CB1A402878}" dt="2025-05-16T15:55:03.754" v="377" actId="5793"/>
          <ac:spMkLst>
            <pc:docMk/>
            <pc:sldMk cId="4139264212" sldId="749"/>
            <ac:spMk id="3" creationId="{999530E9-664C-D934-01DE-B4307B508727}"/>
          </ac:spMkLst>
        </pc:spChg>
      </pc:sldChg>
      <pc:sldChg chg="modSp add mod">
        <pc:chgData name="Mohammed Fasha" userId="cc64f42d-a1a6-4f08-b97b-0c37f877119f" providerId="ADAL" clId="{ADD9FE57-A7A9-43F7-9200-C0CB1A402878}" dt="2025-05-16T15:55:56.526" v="384" actId="113"/>
        <pc:sldMkLst>
          <pc:docMk/>
          <pc:sldMk cId="670119487" sldId="750"/>
        </pc:sldMkLst>
        <pc:spChg chg="mod">
          <ac:chgData name="Mohammed Fasha" userId="cc64f42d-a1a6-4f08-b97b-0c37f877119f" providerId="ADAL" clId="{ADD9FE57-A7A9-43F7-9200-C0CB1A402878}" dt="2025-05-16T15:55:56.526" v="384" actId="113"/>
          <ac:spMkLst>
            <pc:docMk/>
            <pc:sldMk cId="670119487" sldId="750"/>
            <ac:spMk id="2" creationId="{335AA3AD-8E85-857F-F82B-5FC545729359}"/>
          </ac:spMkLst>
        </pc:spChg>
        <pc:spChg chg="mod">
          <ac:chgData name="Mohammed Fasha" userId="cc64f42d-a1a6-4f08-b97b-0c37f877119f" providerId="ADAL" clId="{ADD9FE57-A7A9-43F7-9200-C0CB1A402878}" dt="2025-05-16T15:55:45.685" v="378"/>
          <ac:spMkLst>
            <pc:docMk/>
            <pc:sldMk cId="670119487" sldId="750"/>
            <ac:spMk id="3" creationId="{5B7A1F6E-0B5D-5577-6697-A9224B3F40AE}"/>
          </ac:spMkLst>
        </pc:spChg>
      </pc:sldChg>
      <pc:sldChg chg="modSp add mod">
        <pc:chgData name="Mohammed Fasha" userId="cc64f42d-a1a6-4f08-b97b-0c37f877119f" providerId="ADAL" clId="{ADD9FE57-A7A9-43F7-9200-C0CB1A402878}" dt="2025-05-16T15:56:24.335" v="391" actId="113"/>
        <pc:sldMkLst>
          <pc:docMk/>
          <pc:sldMk cId="3462997449" sldId="751"/>
        </pc:sldMkLst>
        <pc:spChg chg="mod">
          <ac:chgData name="Mohammed Fasha" userId="cc64f42d-a1a6-4f08-b97b-0c37f877119f" providerId="ADAL" clId="{ADD9FE57-A7A9-43F7-9200-C0CB1A402878}" dt="2025-05-16T15:56:24.335" v="391" actId="113"/>
          <ac:spMkLst>
            <pc:docMk/>
            <pc:sldMk cId="3462997449" sldId="751"/>
            <ac:spMk id="2" creationId="{7CE9FD54-1FAF-0EA2-2064-CA037A7EA50E}"/>
          </ac:spMkLst>
        </pc:spChg>
        <pc:spChg chg="mod">
          <ac:chgData name="Mohammed Fasha" userId="cc64f42d-a1a6-4f08-b97b-0c37f877119f" providerId="ADAL" clId="{ADD9FE57-A7A9-43F7-9200-C0CB1A402878}" dt="2025-05-16T15:56:21.085" v="386" actId="21"/>
          <ac:spMkLst>
            <pc:docMk/>
            <pc:sldMk cId="3462997449" sldId="751"/>
            <ac:spMk id="3" creationId="{D52E9A6E-1D52-9749-038A-A5112DD59B69}"/>
          </ac:spMkLst>
        </pc:spChg>
      </pc:sldChg>
      <pc:sldChg chg="modSp add mod">
        <pc:chgData name="Mohammed Fasha" userId="cc64f42d-a1a6-4f08-b97b-0c37f877119f" providerId="ADAL" clId="{ADD9FE57-A7A9-43F7-9200-C0CB1A402878}" dt="2025-05-16T15:56:38.091" v="398" actId="113"/>
        <pc:sldMkLst>
          <pc:docMk/>
          <pc:sldMk cId="2095576760" sldId="752"/>
        </pc:sldMkLst>
        <pc:spChg chg="mod">
          <ac:chgData name="Mohammed Fasha" userId="cc64f42d-a1a6-4f08-b97b-0c37f877119f" providerId="ADAL" clId="{ADD9FE57-A7A9-43F7-9200-C0CB1A402878}" dt="2025-05-16T15:56:38.091" v="398" actId="113"/>
          <ac:spMkLst>
            <pc:docMk/>
            <pc:sldMk cId="2095576760" sldId="752"/>
            <ac:spMk id="2" creationId="{90D1276F-B99D-0062-519C-E33847AF0C01}"/>
          </ac:spMkLst>
        </pc:spChg>
        <pc:spChg chg="mod">
          <ac:chgData name="Mohammed Fasha" userId="cc64f42d-a1a6-4f08-b97b-0c37f877119f" providerId="ADAL" clId="{ADD9FE57-A7A9-43F7-9200-C0CB1A402878}" dt="2025-05-16T15:56:34.618" v="393" actId="21"/>
          <ac:spMkLst>
            <pc:docMk/>
            <pc:sldMk cId="2095576760" sldId="752"/>
            <ac:spMk id="3" creationId="{C90AEB67-A4FE-D2BF-4192-C040ED4FAED1}"/>
          </ac:spMkLst>
        </pc:spChg>
      </pc:sldChg>
      <pc:sldChg chg="modSp add mod">
        <pc:chgData name="Mohammed Fasha" userId="cc64f42d-a1a6-4f08-b97b-0c37f877119f" providerId="ADAL" clId="{ADD9FE57-A7A9-43F7-9200-C0CB1A402878}" dt="2025-05-16T15:56:52.669" v="405" actId="113"/>
        <pc:sldMkLst>
          <pc:docMk/>
          <pc:sldMk cId="1422912446" sldId="753"/>
        </pc:sldMkLst>
        <pc:spChg chg="mod">
          <ac:chgData name="Mohammed Fasha" userId="cc64f42d-a1a6-4f08-b97b-0c37f877119f" providerId="ADAL" clId="{ADD9FE57-A7A9-43F7-9200-C0CB1A402878}" dt="2025-05-16T15:56:52.669" v="405" actId="113"/>
          <ac:spMkLst>
            <pc:docMk/>
            <pc:sldMk cId="1422912446" sldId="753"/>
            <ac:spMk id="2" creationId="{5565EE1F-7BB1-984A-4E89-E5C8998313CA}"/>
          </ac:spMkLst>
        </pc:spChg>
        <pc:spChg chg="mod">
          <ac:chgData name="Mohammed Fasha" userId="cc64f42d-a1a6-4f08-b97b-0c37f877119f" providerId="ADAL" clId="{ADD9FE57-A7A9-43F7-9200-C0CB1A402878}" dt="2025-05-16T15:56:49.233" v="400" actId="21"/>
          <ac:spMkLst>
            <pc:docMk/>
            <pc:sldMk cId="1422912446" sldId="753"/>
            <ac:spMk id="3" creationId="{F6F8F3D4-46E6-41F0-B0C3-9A718F9A8F7B}"/>
          </ac:spMkLst>
        </pc:spChg>
      </pc:sldChg>
      <pc:sldChg chg="add">
        <pc:chgData name="Mohammed Fasha" userId="cc64f42d-a1a6-4f08-b97b-0c37f877119f" providerId="ADAL" clId="{ADD9FE57-A7A9-43F7-9200-C0CB1A402878}" dt="2025-05-16T15:48:41.279" v="318"/>
        <pc:sldMkLst>
          <pc:docMk/>
          <pc:sldMk cId="3880714684" sldId="754"/>
        </pc:sldMkLst>
      </pc:sldChg>
    </pc:docChg>
  </pc:docChgLst>
  <pc:docChgLst>
    <pc:chgData name="Mohammed Fasha" userId="S::mohammed.fasha@uop.edu.jo::cc64f42d-a1a6-4f08-b97b-0c37f877119f" providerId="AD" clId="Web-{8A90772F-FBEA-EE7C-9CDA-4D457F7DA5BE}"/>
    <pc:docChg chg="modSld">
      <pc:chgData name="Mohammed Fasha" userId="S::mohammed.fasha@uop.edu.jo::cc64f42d-a1a6-4f08-b97b-0c37f877119f" providerId="AD" clId="Web-{8A90772F-FBEA-EE7C-9CDA-4D457F7DA5BE}" dt="2025-03-22T01:56:07.673" v="11" actId="20577"/>
      <pc:docMkLst>
        <pc:docMk/>
      </pc:docMkLst>
      <pc:sldChg chg="modSp">
        <pc:chgData name="Mohammed Fasha" userId="S::mohammed.fasha@uop.edu.jo::cc64f42d-a1a6-4f08-b97b-0c37f877119f" providerId="AD" clId="Web-{8A90772F-FBEA-EE7C-9CDA-4D457F7DA5BE}" dt="2025-03-22T01:55:31.125" v="1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8A90772F-FBEA-EE7C-9CDA-4D457F7DA5BE}" dt="2025-03-22T01:55:31.125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addSp delSp modSp">
        <pc:chgData name="Mohammed Fasha" userId="S::mohammed.fasha@uop.edu.jo::cc64f42d-a1a6-4f08-b97b-0c37f877119f" providerId="AD" clId="Web-{8A90772F-FBEA-EE7C-9CDA-4D457F7DA5BE}" dt="2025-03-22T01:56:07.673" v="11" actId="20577"/>
        <pc:sldMkLst>
          <pc:docMk/>
          <pc:sldMk cId="1572681964" sldId="471"/>
        </pc:sldMkLst>
      </pc:sldChg>
    </pc:docChg>
  </pc:docChgLst>
  <pc:docChgLst>
    <pc:chgData name="Mohammed Fasha" userId="S::mohammed.fasha@uop.edu.jo::cc64f42d-a1a6-4f08-b97b-0c37f877119f" providerId="AD" clId="Web-{66E75AB1-FCE8-0FCD-8995-E220AF9681CC}"/>
    <pc:docChg chg="addSld delSld modSld sldOrd">
      <pc:chgData name="Mohammed Fasha" userId="S::mohammed.fasha@uop.edu.jo::cc64f42d-a1a6-4f08-b97b-0c37f877119f" providerId="AD" clId="Web-{66E75AB1-FCE8-0FCD-8995-E220AF9681CC}" dt="2025-03-15T07:27:28.077" v="349" actId="1076"/>
      <pc:docMkLst>
        <pc:docMk/>
      </pc:docMkLst>
      <pc:sldChg chg="del">
        <pc:chgData name="Mohammed Fasha" userId="S::mohammed.fasha@uop.edu.jo::cc64f42d-a1a6-4f08-b97b-0c37f877119f" providerId="AD" clId="Web-{66E75AB1-FCE8-0FCD-8995-E220AF9681CC}" dt="2025-03-15T06:52:43.111" v="52"/>
        <pc:sldMkLst>
          <pc:docMk/>
          <pc:sldMk cId="89912501" sldId="2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8"/>
        <pc:sldMkLst>
          <pc:docMk/>
          <pc:sldMk cId="1847087325" sldId="2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7"/>
        <pc:sldMkLst>
          <pc:docMk/>
          <pc:sldMk cId="771290671" sldId="2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2"/>
        <pc:sldMkLst>
          <pc:docMk/>
          <pc:sldMk cId="1234327519" sldId="28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0"/>
        <pc:sldMkLst>
          <pc:docMk/>
          <pc:sldMk cId="3304405524" sldId="2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9"/>
        <pc:sldMkLst>
          <pc:docMk/>
          <pc:sldMk cId="1217643332" sldId="2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8"/>
        <pc:sldMkLst>
          <pc:docMk/>
          <pc:sldMk cId="3526654973" sldId="2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2"/>
        <pc:sldMkLst>
          <pc:docMk/>
          <pc:sldMk cId="0" sldId="30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1"/>
        <pc:sldMkLst>
          <pc:docMk/>
          <pc:sldMk cId="0" sldId="3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9"/>
        <pc:sldMkLst>
          <pc:docMk/>
          <pc:sldMk cId="0" sldId="30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1"/>
        <pc:sldMkLst>
          <pc:docMk/>
          <pc:sldMk cId="0" sldId="3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6"/>
        <pc:sldMkLst>
          <pc:docMk/>
          <pc:sldMk cId="2362708721" sldId="32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7"/>
        <pc:sldMkLst>
          <pc:docMk/>
          <pc:sldMk cId="1477953107" sldId="32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5"/>
        <pc:sldMkLst>
          <pc:docMk/>
          <pc:sldMk cId="1624740157" sldId="3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60"/>
        <pc:sldMkLst>
          <pc:docMk/>
          <pc:sldMk cId="1093295885" sldId="36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4"/>
        <pc:sldMkLst>
          <pc:docMk/>
          <pc:sldMk cId="3638528156" sldId="3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0"/>
        <pc:sldMkLst>
          <pc:docMk/>
          <pc:sldMk cId="2714000580" sldId="36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0"/>
        <pc:sldMkLst>
          <pc:docMk/>
          <pc:sldMk cId="4103125789" sldId="36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7"/>
        <pc:sldMkLst>
          <pc:docMk/>
          <pc:sldMk cId="3243173744" sldId="36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9"/>
        <pc:sldMkLst>
          <pc:docMk/>
          <pc:sldMk cId="533099717" sldId="37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5"/>
        <pc:sldMkLst>
          <pc:docMk/>
          <pc:sldMk cId="403304745" sldId="3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5"/>
        <pc:sldMkLst>
          <pc:docMk/>
          <pc:sldMk cId="1274929313" sldId="3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0"/>
        <pc:sldMkLst>
          <pc:docMk/>
          <pc:sldMk cId="3412111298" sldId="3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4"/>
        <pc:sldMkLst>
          <pc:docMk/>
          <pc:sldMk cId="3601872685" sldId="38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3"/>
        <pc:sldMkLst>
          <pc:docMk/>
          <pc:sldMk cId="215899539" sldId="3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9"/>
        <pc:sldMkLst>
          <pc:docMk/>
          <pc:sldMk cId="2001631854" sldId="3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4"/>
        <pc:sldMkLst>
          <pc:docMk/>
          <pc:sldMk cId="2976191511" sldId="3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7"/>
        <pc:sldMkLst>
          <pc:docMk/>
          <pc:sldMk cId="3942416368" sldId="3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5"/>
        <pc:sldMkLst>
          <pc:docMk/>
          <pc:sldMk cId="2455239288" sldId="39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6"/>
        <pc:sldMkLst>
          <pc:docMk/>
          <pc:sldMk cId="322630100" sldId="4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3"/>
        <pc:sldMkLst>
          <pc:docMk/>
          <pc:sldMk cId="2446723419" sldId="40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8"/>
        <pc:sldMkLst>
          <pc:docMk/>
          <pc:sldMk cId="2708838154" sldId="40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5"/>
        <pc:sldMkLst>
          <pc:docMk/>
          <pc:sldMk cId="711859222" sldId="40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4"/>
        <pc:sldMkLst>
          <pc:docMk/>
          <pc:sldMk cId="430192280" sldId="40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3"/>
        <pc:sldMkLst>
          <pc:docMk/>
          <pc:sldMk cId="1261728788" sldId="41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9"/>
        <pc:sldMkLst>
          <pc:docMk/>
          <pc:sldMk cId="465427976" sldId="4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6"/>
        <pc:sldMkLst>
          <pc:docMk/>
          <pc:sldMk cId="4222832899" sldId="41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0"/>
        <pc:sldMkLst>
          <pc:docMk/>
          <pc:sldMk cId="3168225218" sldId="42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9"/>
        <pc:sldMkLst>
          <pc:docMk/>
          <pc:sldMk cId="2310344807" sldId="42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2"/>
        <pc:sldMkLst>
          <pc:docMk/>
          <pc:sldMk cId="707737036" sldId="42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6"/>
        <pc:sldMkLst>
          <pc:docMk/>
          <pc:sldMk cId="232656594" sldId="42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4"/>
        <pc:sldMkLst>
          <pc:docMk/>
          <pc:sldMk cId="404333880" sldId="43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3"/>
        <pc:sldMkLst>
          <pc:docMk/>
          <pc:sldMk cId="2523349106" sldId="44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4"/>
        <pc:sldMkLst>
          <pc:docMk/>
          <pc:sldMk cId="2515022167" sldId="44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2"/>
        <pc:sldMkLst>
          <pc:docMk/>
          <pc:sldMk cId="1977389857" sldId="44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1"/>
        <pc:sldMkLst>
          <pc:docMk/>
          <pc:sldMk cId="2140515002" sldId="4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09"/>
        <pc:sldMkLst>
          <pc:docMk/>
          <pc:sldMk cId="1932795151" sldId="44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3"/>
        <pc:sldMkLst>
          <pc:docMk/>
          <pc:sldMk cId="1837964685" sldId="45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2"/>
        <pc:sldMkLst>
          <pc:docMk/>
          <pc:sldMk cId="1229244997" sldId="45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1"/>
        <pc:sldMkLst>
          <pc:docMk/>
          <pc:sldMk cId="1789205401" sldId="453"/>
        </pc:sldMkLst>
      </pc:sldChg>
      <pc:sldChg chg="modSp">
        <pc:chgData name="Mohammed Fasha" userId="S::mohammed.fasha@uop.edu.jo::cc64f42d-a1a6-4f08-b97b-0c37f877119f" providerId="AD" clId="Web-{66E75AB1-FCE8-0FCD-8995-E220AF9681CC}" dt="2025-03-15T06:52:38.939" v="37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66E75AB1-FCE8-0FCD-8995-E220AF9681CC}" dt="2025-03-15T06:52:38.939" v="37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modSp new">
        <pc:chgData name="Mohammed Fasha" userId="S::mohammed.fasha@uop.edu.jo::cc64f42d-a1a6-4f08-b97b-0c37f877119f" providerId="AD" clId="Web-{66E75AB1-FCE8-0FCD-8995-E220AF9681CC}" dt="2025-03-15T07:01:33.222" v="193" actId="20577"/>
        <pc:sldMkLst>
          <pc:docMk/>
          <pc:sldMk cId="2282942957" sldId="456"/>
        </pc:sldMkLst>
      </pc:sldChg>
      <pc:sldChg chg="addSp delSp modSp add replId addAnim">
        <pc:chgData name="Mohammed Fasha" userId="S::mohammed.fasha@uop.edu.jo::cc64f42d-a1a6-4f08-b97b-0c37f877119f" providerId="AD" clId="Web-{66E75AB1-FCE8-0FCD-8995-E220AF9681CC}" dt="2025-03-15T07:00:17.530" v="170" actId="20577"/>
        <pc:sldMkLst>
          <pc:docMk/>
          <pc:sldMk cId="1674895679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5"/>
        <pc:sldMkLst>
          <pc:docMk/>
          <pc:sldMk cId="2921402285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1"/>
        <pc:sldMkLst>
          <pc:docMk/>
          <pc:sldMk cId="1912979039" sldId="458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1:24.191" v="192" actId="20577"/>
        <pc:sldMkLst>
          <pc:docMk/>
          <pc:sldMk cId="3292514151" sldId="45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0"/>
        <pc:sldMkLst>
          <pc:docMk/>
          <pc:sldMk cId="484589733" sldId="459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2:26.163" v="210" actId="1076"/>
        <pc:sldMkLst>
          <pc:docMk/>
          <pc:sldMk cId="3675936543" sldId="459"/>
        </pc:sldMkLst>
      </pc:sldChg>
      <pc:sldChg chg="addSp modSp new ord addAnim">
        <pc:chgData name="Mohammed Fasha" userId="S::mohammed.fasha@uop.edu.jo::cc64f42d-a1a6-4f08-b97b-0c37f877119f" providerId="AD" clId="Web-{66E75AB1-FCE8-0FCD-8995-E220AF9681CC}" dt="2025-03-15T07:04:19.795" v="257"/>
        <pc:sldMkLst>
          <pc:docMk/>
          <pc:sldMk cId="819366188" sldId="46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9"/>
        <pc:sldMkLst>
          <pc:docMk/>
          <pc:sldMk cId="1770736122" sldId="460"/>
        </pc:sldMkLst>
      </pc:sldChg>
      <pc:sldChg chg="modSp new">
        <pc:chgData name="Mohammed Fasha" userId="S::mohammed.fasha@uop.edu.jo::cc64f42d-a1a6-4f08-b97b-0c37f877119f" providerId="AD" clId="Web-{66E75AB1-FCE8-0FCD-8995-E220AF9681CC}" dt="2025-03-15T07:04:38.046" v="266" actId="20577"/>
        <pc:sldMkLst>
          <pc:docMk/>
          <pc:sldMk cId="247418909" sldId="461"/>
        </pc:sldMkLst>
      </pc:sldChg>
      <pc:sldChg chg="addSp delSp modSp new">
        <pc:chgData name="Mohammed Fasha" userId="S::mohammed.fasha@uop.edu.jo::cc64f42d-a1a6-4f08-b97b-0c37f877119f" providerId="AD" clId="Web-{66E75AB1-FCE8-0FCD-8995-E220AF9681CC}" dt="2025-03-15T07:09:35.299" v="331" actId="1076"/>
        <pc:sldMkLst>
          <pc:docMk/>
          <pc:sldMk cId="1157240725" sldId="462"/>
        </pc:sldMkLst>
      </pc:sldChg>
      <pc:sldChg chg="addSp modSp add replId">
        <pc:chgData name="Mohammed Fasha" userId="S::mohammed.fasha@uop.edu.jo::cc64f42d-a1a6-4f08-b97b-0c37f877119f" providerId="AD" clId="Web-{66E75AB1-FCE8-0FCD-8995-E220AF9681CC}" dt="2025-03-15T07:27:28.077" v="349" actId="1076"/>
        <pc:sldMkLst>
          <pc:docMk/>
          <pc:sldMk cId="2617340595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2"/>
        <pc:sldMkLst>
          <pc:docMk/>
          <pc:sldMk cId="2965647848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1"/>
        <pc:sldMkLst>
          <pc:docMk/>
          <pc:sldMk cId="109379533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015" v="269"/>
        <pc:sldMkLst>
          <pc:docMk/>
          <pc:sldMk cId="2675381745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140" v="270"/>
        <pc:sldMkLst>
          <pc:docMk/>
          <pc:sldMk cId="4195523681" sldId="465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484" v="271"/>
        <pc:sldMkLst>
          <pc:docMk/>
          <pc:sldMk cId="4047127300" sldId="4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2"/>
        <pc:sldMkLst>
          <pc:docMk/>
          <pc:sldMk cId="719424402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609" v="272"/>
        <pc:sldMkLst>
          <pc:docMk/>
          <pc:sldMk cId="3183967706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953" v="273"/>
        <pc:sldMkLst>
          <pc:docMk/>
          <pc:sldMk cId="3161654258" sldId="468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078" v="274"/>
        <pc:sldMkLst>
          <pc:docMk/>
          <pc:sldMk cId="2175348861" sldId="469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281" v="275"/>
        <pc:sldMkLst>
          <pc:docMk/>
          <pc:sldMk cId="2988183144" sldId="470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421" v="276"/>
        <pc:sldMkLst>
          <pc:docMk/>
          <pc:sldMk cId="1572681964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4"/>
        <pc:sldMkLst>
          <pc:docMk/>
          <pc:sldMk cId="3168600941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0"/>
        <pc:sldMkLst>
          <pc:docMk/>
          <pc:sldMk cId="2302099845" sldId="4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8"/>
        <pc:sldMkLst>
          <pc:docMk/>
          <pc:sldMk cId="118211851" sldId="47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7"/>
        <pc:sldMkLst>
          <pc:docMk/>
          <pc:sldMk cId="1150689950" sldId="4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3"/>
        <pc:sldMkLst>
          <pc:docMk/>
          <pc:sldMk cId="942593251" sldId="47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6"/>
        <pc:sldMkLst>
          <pc:docMk/>
          <pc:sldMk cId="94366255" sldId="4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8"/>
        <pc:sldMkLst>
          <pc:docMk/>
          <pc:sldMk cId="3109107256" sldId="47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8"/>
        <pc:sldMkLst>
          <pc:docMk/>
          <pc:sldMk cId="408884363" sldId="4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8"/>
        <pc:sldMkLst>
          <pc:docMk/>
          <pc:sldMk cId="994101439" sldId="4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7"/>
        <pc:sldMkLst>
          <pc:docMk/>
          <pc:sldMk cId="1440183149" sldId="48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8"/>
        <pc:sldMkLst>
          <pc:docMk/>
          <pc:sldMk cId="3841714060" sldId="48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4"/>
        <pc:sldMkLst>
          <pc:docMk/>
          <pc:sldMk cId="833725597" sldId="48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3"/>
        <pc:sldMkLst>
          <pc:docMk/>
          <pc:sldMk cId="4123470834" sldId="48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7"/>
        <pc:sldMkLst>
          <pc:docMk/>
          <pc:sldMk cId="4022017735" sldId="4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1"/>
        <pc:sldMkLst>
          <pc:docMk/>
          <pc:sldMk cId="2225061527" sldId="49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6"/>
        <pc:sldMkLst>
          <pc:docMk/>
          <pc:sldMk cId="673932695" sldId="4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5"/>
        <pc:sldMkLst>
          <pc:docMk/>
          <pc:sldMk cId="2512069021" sldId="4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1"/>
        <pc:sldMkLst>
          <pc:docMk/>
          <pc:sldMk cId="3290660304" sldId="4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3"/>
        <pc:sldMkLst>
          <pc:docMk/>
          <pc:sldMk cId="4079654275" sldId="4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6"/>
        <pc:sldMkLst>
          <pc:docMk/>
          <pc:sldMk cId="1501311303" sldId="49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5"/>
        <pc:sldMkLst>
          <pc:docMk/>
          <pc:sldMk cId="2557217836" sldId="497"/>
        </pc:sldMkLst>
      </pc:sldChg>
    </pc:docChg>
  </pc:docChgLst>
  <pc:docChgLst>
    <pc:chgData name="Mohammed Fasha" userId="S::mohammed.fasha@uop.edu.jo::cc64f42d-a1a6-4f08-b97b-0c37f877119f" providerId="AD" clId="Web-{761A35D4-8CF9-DEC9-7B42-A20CF0C154FF}"/>
    <pc:docChg chg="addSld modSld sldOrd">
      <pc:chgData name="Mohammed Fasha" userId="S::mohammed.fasha@uop.edu.jo::cc64f42d-a1a6-4f08-b97b-0c37f877119f" providerId="AD" clId="Web-{761A35D4-8CF9-DEC9-7B42-A20CF0C154FF}" dt="2025-05-01T12:34:02.646" v="44" actId="20577"/>
      <pc:docMkLst>
        <pc:docMk/>
      </pc:docMkLst>
      <pc:sldChg chg="addSp delSp modSp ord">
        <pc:chgData name="Mohammed Fasha" userId="S::mohammed.fasha@uop.edu.jo::cc64f42d-a1a6-4f08-b97b-0c37f877119f" providerId="AD" clId="Web-{761A35D4-8CF9-DEC9-7B42-A20CF0C154FF}" dt="2025-05-01T12:33:56.505" v="43"/>
        <pc:sldMkLst>
          <pc:docMk/>
          <pc:sldMk cId="4139169858" sldId="608"/>
        </pc:sldMkLst>
      </pc:sldChg>
      <pc:sldChg chg="modSp mod ord modClrScheme chgLayout">
        <pc:chgData name="Mohammed Fasha" userId="S::mohammed.fasha@uop.edu.jo::cc64f42d-a1a6-4f08-b97b-0c37f877119f" providerId="AD" clId="Web-{761A35D4-8CF9-DEC9-7B42-A20CF0C154FF}" dt="2025-05-01T12:32:32.408" v="31" actId="20577"/>
        <pc:sldMkLst>
          <pc:docMk/>
          <pc:sldMk cId="2950802497" sldId="609"/>
        </pc:sldMkLst>
      </pc:sldChg>
      <pc:sldChg chg="modSp new">
        <pc:chgData name="Mohammed Fasha" userId="S::mohammed.fasha@uop.edu.jo::cc64f42d-a1a6-4f08-b97b-0c37f877119f" providerId="AD" clId="Web-{761A35D4-8CF9-DEC9-7B42-A20CF0C154FF}" dt="2025-05-01T12:34:02.646" v="44" actId="20577"/>
        <pc:sldMkLst>
          <pc:docMk/>
          <pc:sldMk cId="3786785251" sldId="613"/>
        </pc:sldMkLst>
      </pc:sldChg>
    </pc:docChg>
  </pc:docChgLst>
  <pc:docChgLst>
    <pc:chgData name="Mohammed Fasha" userId="cc64f42d-a1a6-4f08-b97b-0c37f877119f" providerId="ADAL" clId="{BECD4A7F-C1AF-4585-8C31-FE7D4FE3ED16}"/>
    <pc:docChg chg="undo redo custSel addSld delSld modSld sldOrd">
      <pc:chgData name="Mohammed Fasha" userId="cc64f42d-a1a6-4f08-b97b-0c37f877119f" providerId="ADAL" clId="{BECD4A7F-C1AF-4585-8C31-FE7D4FE3ED16}" dt="2025-01-05T16:36:16.605" v="1945" actId="1076"/>
      <pc:docMkLst>
        <pc:docMk/>
      </pc:docMkLst>
      <pc:sldChg chg="modSp mod">
        <pc:chgData name="Mohammed Fasha" userId="cc64f42d-a1a6-4f08-b97b-0c37f877119f" providerId="ADAL" clId="{BECD4A7F-C1AF-4585-8C31-FE7D4FE3ED16}" dt="2024-12-30T18:47:27.683" v="988" actId="20577"/>
        <pc:sldMkLst>
          <pc:docMk/>
          <pc:sldMk cId="2281221656" sldId="527"/>
        </pc:sldMkLst>
      </pc:sldChg>
      <pc:sldChg chg="modSp mod">
        <pc:chgData name="Mohammed Fasha" userId="cc64f42d-a1a6-4f08-b97b-0c37f877119f" providerId="ADAL" clId="{BECD4A7F-C1AF-4585-8C31-FE7D4FE3ED16}" dt="2024-12-27T13:59:26.893" v="366" actId="20577"/>
        <pc:sldMkLst>
          <pc:docMk/>
          <pc:sldMk cId="3474268344" sldId="596"/>
        </pc:sldMkLst>
      </pc:sldChg>
      <pc:sldChg chg="modSp mod">
        <pc:chgData name="Mohammed Fasha" userId="cc64f42d-a1a6-4f08-b97b-0c37f877119f" providerId="ADAL" clId="{BECD4A7F-C1AF-4585-8C31-FE7D4FE3ED16}" dt="2024-12-30T18:44:34.649" v="884" actId="2057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6516858" sldId="662"/>
        </pc:sldMkLst>
      </pc:sldChg>
      <pc:sldChg chg="modSp add del mod">
        <pc:chgData name="Mohammed Fasha" userId="cc64f42d-a1a6-4f08-b97b-0c37f877119f" providerId="ADAL" clId="{BECD4A7F-C1AF-4585-8C31-FE7D4FE3ED16}" dt="2025-01-05T16:34:59.233" v="1926" actId="2057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895445062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3980180774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900588277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123002105" sldId="665"/>
        </pc:sldMkLst>
      </pc:sldChg>
      <pc:sldChg chg="modSp add del mod">
        <pc:chgData name="Mohammed Fasha" userId="cc64f42d-a1a6-4f08-b97b-0c37f877119f" providerId="ADAL" clId="{BECD4A7F-C1AF-4585-8C31-FE7D4FE3ED16}" dt="2025-01-05T15:05:12.729" v="1226" actId="21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659863378" sldId="676"/>
        </pc:sldMkLst>
      </pc:sldChg>
      <pc:sldChg chg="modSp add del mod">
        <pc:chgData name="Mohammed Fasha" userId="cc64f42d-a1a6-4f08-b97b-0c37f877119f" providerId="ADAL" clId="{BECD4A7F-C1AF-4585-8C31-FE7D4FE3ED16}" dt="2025-01-05T14:55:27.595" v="1130" actId="255"/>
        <pc:sldMkLst>
          <pc:docMk/>
          <pc:sldMk cId="1577854815" sldId="676"/>
        </pc:sldMkLst>
      </pc:sldChg>
      <pc:sldChg chg="modSp add del mod">
        <pc:chgData name="Mohammed Fasha" userId="cc64f42d-a1a6-4f08-b97b-0c37f877119f" providerId="ADAL" clId="{BECD4A7F-C1AF-4585-8C31-FE7D4FE3ED16}" dt="2025-01-05T14:55:43.754" v="1132" actId="1076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2736863534" sldId="677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28312762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581717462" sldId="679"/>
        </pc:sldMkLst>
      </pc:sldChg>
      <pc:sldChg chg="addSp delSp modSp add del mod chgLayout">
        <pc:chgData name="Mohammed Fasha" userId="cc64f42d-a1a6-4f08-b97b-0c37f877119f" providerId="ADAL" clId="{BECD4A7F-C1AF-4585-8C31-FE7D4FE3ED16}" dt="2025-01-05T16:36:16.605" v="1945" actId="1076"/>
        <pc:sldMkLst>
          <pc:docMk/>
          <pc:sldMk cId="3454522070" sldId="679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083966018" sldId="681"/>
        </pc:sldMkLst>
      </pc:sldChg>
      <pc:sldChg chg="modSp mod">
        <pc:chgData name="Mohammed Fasha" userId="cc64f42d-a1a6-4f08-b97b-0c37f877119f" providerId="ADAL" clId="{BECD4A7F-C1AF-4585-8C31-FE7D4FE3ED16}" dt="2025-01-05T14:42:50.596" v="990" actId="14100"/>
        <pc:sldMkLst>
          <pc:docMk/>
          <pc:sldMk cId="1697141369" sldId="695"/>
        </pc:sldMkLst>
      </pc:sldChg>
      <pc:sldChg chg="addSp delSp modSp add del mod">
        <pc:chgData name="Mohammed Fasha" userId="cc64f42d-a1a6-4f08-b97b-0c37f877119f" providerId="ADAL" clId="{BECD4A7F-C1AF-4585-8C31-FE7D4FE3ED16}" dt="2025-01-05T14:54:31.375" v="1125" actId="14100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991725834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109561867" sldId="700"/>
        </pc:sldMkLst>
      </pc:sldChg>
      <pc:sldChg chg="addSp delSp modSp add del mod">
        <pc:chgData name="Mohammed Fasha" userId="cc64f42d-a1a6-4f08-b97b-0c37f877119f" providerId="ADAL" clId="{BECD4A7F-C1AF-4585-8C31-FE7D4FE3ED16}" dt="2025-01-05T16:00:05.564" v="1529" actId="20577"/>
        <pc:sldMkLst>
          <pc:docMk/>
          <pc:sldMk cId="4247717824" sldId="700"/>
        </pc:sldMkLst>
      </pc:sldChg>
      <pc:sldChg chg="addSp delSp modSp add mod">
        <pc:chgData name="Mohammed Fasha" userId="cc64f42d-a1a6-4f08-b97b-0c37f877119f" providerId="ADAL" clId="{BECD4A7F-C1AF-4585-8C31-FE7D4FE3ED16}" dt="2025-01-05T14:53:29.185" v="1101" actId="21"/>
        <pc:sldMkLst>
          <pc:docMk/>
          <pc:sldMk cId="67871309" sldId="709"/>
        </pc:sldMkLst>
      </pc:sldChg>
      <pc:sldChg chg="modSp add mod">
        <pc:chgData name="Mohammed Fasha" userId="cc64f42d-a1a6-4f08-b97b-0c37f877119f" providerId="ADAL" clId="{BECD4A7F-C1AF-4585-8C31-FE7D4FE3ED16}" dt="2025-01-05T15:31:09.113" v="1385" actId="6549"/>
        <pc:sldMkLst>
          <pc:docMk/>
          <pc:sldMk cId="4114896152" sldId="710"/>
        </pc:sldMkLst>
      </pc:sldChg>
      <pc:sldChg chg="addSp modSp add mod">
        <pc:chgData name="Mohammed Fasha" userId="cc64f42d-a1a6-4f08-b97b-0c37f877119f" providerId="ADAL" clId="{BECD4A7F-C1AF-4585-8C31-FE7D4FE3ED16}" dt="2025-01-05T15:27:36.027" v="1348" actId="20577"/>
        <pc:sldMkLst>
          <pc:docMk/>
          <pc:sldMk cId="3794385322" sldId="711"/>
        </pc:sldMkLst>
      </pc:sldChg>
      <pc:sldChg chg="add del">
        <pc:chgData name="Mohammed Fasha" userId="cc64f42d-a1a6-4f08-b97b-0c37f877119f" providerId="ADAL" clId="{BECD4A7F-C1AF-4585-8C31-FE7D4FE3ED16}" dt="2025-01-05T14:57:43.613" v="1146" actId="2696"/>
        <pc:sldMkLst>
          <pc:docMk/>
          <pc:sldMk cId="501127302" sldId="712"/>
        </pc:sldMkLst>
      </pc:sldChg>
      <pc:sldChg chg="modSp add mod">
        <pc:chgData name="Mohammed Fasha" userId="cc64f42d-a1a6-4f08-b97b-0c37f877119f" providerId="ADAL" clId="{BECD4A7F-C1AF-4585-8C31-FE7D4FE3ED16}" dt="2025-01-05T15:32:23.870" v="1388"/>
        <pc:sldMkLst>
          <pc:docMk/>
          <pc:sldMk cId="3701206727" sldId="712"/>
        </pc:sldMkLst>
      </pc:sldChg>
      <pc:sldChg chg="addSp modSp add mod">
        <pc:chgData name="Mohammed Fasha" userId="cc64f42d-a1a6-4f08-b97b-0c37f877119f" providerId="ADAL" clId="{BECD4A7F-C1AF-4585-8C31-FE7D4FE3ED16}" dt="2025-01-05T16:06:36.028" v="1538" actId="1076"/>
        <pc:sldMkLst>
          <pc:docMk/>
          <pc:sldMk cId="1499972066" sldId="713"/>
        </pc:sldMkLst>
      </pc:sldChg>
      <pc:sldChg chg="addSp delSp modSp add mod">
        <pc:chgData name="Mohammed Fasha" userId="cc64f42d-a1a6-4f08-b97b-0c37f877119f" providerId="ADAL" clId="{BECD4A7F-C1AF-4585-8C31-FE7D4FE3ED16}" dt="2025-01-05T16:19:08.436" v="1705" actId="1036"/>
        <pc:sldMkLst>
          <pc:docMk/>
          <pc:sldMk cId="1270641495" sldId="714"/>
        </pc:sldMkLst>
      </pc:sldChg>
      <pc:sldChg chg="addSp modSp new mod">
        <pc:chgData name="Mohammed Fasha" userId="cc64f42d-a1a6-4f08-b97b-0c37f877119f" providerId="ADAL" clId="{BECD4A7F-C1AF-4585-8C31-FE7D4FE3ED16}" dt="2025-01-05T16:23:44.632" v="1736" actId="12"/>
        <pc:sldMkLst>
          <pc:docMk/>
          <pc:sldMk cId="1096386322" sldId="715"/>
        </pc:sldMkLst>
      </pc:sldChg>
      <pc:sldChg chg="modSp new mod">
        <pc:chgData name="Mohammed Fasha" userId="cc64f42d-a1a6-4f08-b97b-0c37f877119f" providerId="ADAL" clId="{BECD4A7F-C1AF-4585-8C31-FE7D4FE3ED16}" dt="2025-01-05T16:34:02.360" v="1902" actId="27636"/>
        <pc:sldMkLst>
          <pc:docMk/>
          <pc:sldMk cId="1784058309" sldId="716"/>
        </pc:sldMkLst>
      </pc:sldChg>
      <pc:sldChg chg="modSp add mod ord">
        <pc:chgData name="Mohammed Fasha" userId="cc64f42d-a1a6-4f08-b97b-0c37f877119f" providerId="ADAL" clId="{BECD4A7F-C1AF-4585-8C31-FE7D4FE3ED16}" dt="2025-01-05T16:27:20.520" v="1803"/>
        <pc:sldMkLst>
          <pc:docMk/>
          <pc:sldMk cId="3139017106" sldId="717"/>
        </pc:sldMkLst>
      </pc:sldChg>
      <pc:sldChg chg="addSp delSp modSp new mod">
        <pc:chgData name="Mohammed Fasha" userId="cc64f42d-a1a6-4f08-b97b-0c37f877119f" providerId="ADAL" clId="{BECD4A7F-C1AF-4585-8C31-FE7D4FE3ED16}" dt="2025-01-05T16:32:45.446" v="1897" actId="20577"/>
        <pc:sldMkLst>
          <pc:docMk/>
          <pc:sldMk cId="3043812923" sldId="718"/>
        </pc:sldMkLst>
      </pc:sldChg>
    </pc:docChg>
  </pc:docChgLst>
  <pc:docChgLst>
    <pc:chgData name="Mohammed Fasha" userId="cc64f42d-a1a6-4f08-b97b-0c37f877119f" providerId="ADAL" clId="{4C71ED24-115E-432D-933D-C801DA3E52F1}"/>
    <pc:docChg chg="delSld">
      <pc:chgData name="Mohammed Fasha" userId="cc64f42d-a1a6-4f08-b97b-0c37f877119f" providerId="ADAL" clId="{4C71ED24-115E-432D-933D-C801DA3E52F1}" dt="2024-12-29T03:12:49.974" v="2" actId="47"/>
      <pc:docMkLst>
        <pc:docMk/>
      </pc:docMkLst>
      <pc:sldChg chg="del">
        <pc:chgData name="Mohammed Fasha" userId="cc64f42d-a1a6-4f08-b97b-0c37f877119f" providerId="ADAL" clId="{4C71ED24-115E-432D-933D-C801DA3E52F1}" dt="2024-12-29T03:12:48.360" v="0" actId="47"/>
        <pc:sldMkLst>
          <pc:docMk/>
          <pc:sldMk cId="2341000601" sldId="701"/>
        </pc:sldMkLst>
      </pc:sldChg>
      <pc:sldChg chg="del">
        <pc:chgData name="Mohammed Fasha" userId="cc64f42d-a1a6-4f08-b97b-0c37f877119f" providerId="ADAL" clId="{4C71ED24-115E-432D-933D-C801DA3E52F1}" dt="2024-12-29T03:12:49.133" v="1" actId="47"/>
        <pc:sldMkLst>
          <pc:docMk/>
          <pc:sldMk cId="3519698944" sldId="702"/>
        </pc:sldMkLst>
      </pc:sldChg>
      <pc:sldChg chg="del">
        <pc:chgData name="Mohammed Fasha" userId="cc64f42d-a1a6-4f08-b97b-0c37f877119f" providerId="ADAL" clId="{4C71ED24-115E-432D-933D-C801DA3E52F1}" dt="2024-12-29T03:12:49.974" v="2" actId="47"/>
        <pc:sldMkLst>
          <pc:docMk/>
          <pc:sldMk cId="3934257344" sldId="703"/>
        </pc:sldMkLst>
      </pc:sldChg>
    </pc:docChg>
  </pc:docChgLst>
  <pc:docChgLst>
    <pc:chgData name="Mohammed Fasha" userId="cc64f42d-a1a6-4f08-b97b-0c37f877119f" providerId="ADAL" clId="{2C4D5811-AB2C-413A-93E3-2B07292C9451}"/>
    <pc:docChg chg="modSld sldOrd">
      <pc:chgData name="Mohammed Fasha" userId="cc64f42d-a1a6-4f08-b97b-0c37f877119f" providerId="ADAL" clId="{2C4D5811-AB2C-413A-93E3-2B07292C9451}" dt="2025-04-27T10:43:45.193" v="2" actId="14100"/>
      <pc:docMkLst>
        <pc:docMk/>
      </pc:docMkLst>
      <pc:sldChg chg="ord">
        <pc:chgData name="Mohammed Fasha" userId="cc64f42d-a1a6-4f08-b97b-0c37f877119f" providerId="ADAL" clId="{2C4D5811-AB2C-413A-93E3-2B07292C9451}" dt="2025-04-27T10:42:58.546" v="1"/>
        <pc:sldMkLst>
          <pc:docMk/>
          <pc:sldMk cId="457051995" sldId="519"/>
        </pc:sldMkLst>
      </pc:sldChg>
      <pc:sldChg chg="modSp">
        <pc:chgData name="Mohammed Fasha" userId="cc64f42d-a1a6-4f08-b97b-0c37f877119f" providerId="ADAL" clId="{2C4D5811-AB2C-413A-93E3-2B07292C9451}" dt="2025-04-27T10:43:45.193" v="2" actId="14100"/>
        <pc:sldMkLst>
          <pc:docMk/>
          <pc:sldMk cId="521722800" sldId="599"/>
        </pc:sldMkLst>
      </pc:sldChg>
    </pc:docChg>
  </pc:docChgLst>
  <pc:docChgLst>
    <pc:chgData name="Mohammed Fasha" userId="S::mohammed.fasha@uop.edu.jo::cc64f42d-a1a6-4f08-b97b-0c37f877119f" providerId="AD" clId="Web-{B068E183-0D75-02A0-3529-319AC2E4F47A}"/>
    <pc:docChg chg="addSld modSld sldOrd">
      <pc:chgData name="Mohammed Fasha" userId="S::mohammed.fasha@uop.edu.jo::cc64f42d-a1a6-4f08-b97b-0c37f877119f" providerId="AD" clId="Web-{B068E183-0D75-02A0-3529-319AC2E4F47A}" dt="2025-03-22T04:49:22.786" v="208"/>
      <pc:docMkLst>
        <pc:docMk/>
      </pc:docMkLst>
      <pc:sldChg chg="addSp delSp modSp">
        <pc:chgData name="Mohammed Fasha" userId="S::mohammed.fasha@uop.edu.jo::cc64f42d-a1a6-4f08-b97b-0c37f877119f" providerId="AD" clId="Web-{B068E183-0D75-02A0-3529-319AC2E4F47A}" dt="2025-03-22T04:47:03.544" v="175" actId="20577"/>
        <pc:sldMkLst>
          <pc:docMk/>
          <pc:sldMk cId="2175348861" sldId="469"/>
        </pc:sldMkLst>
      </pc:sldChg>
      <pc:sldChg chg="addSp delSp modSp">
        <pc:chgData name="Mohammed Fasha" userId="S::mohammed.fasha@uop.edu.jo::cc64f42d-a1a6-4f08-b97b-0c37f877119f" providerId="AD" clId="Web-{B068E183-0D75-02A0-3529-319AC2E4F47A}" dt="2025-03-22T04:18:16.784" v="25" actId="20577"/>
        <pc:sldMkLst>
          <pc:docMk/>
          <pc:sldMk cId="2988183144" sldId="470"/>
        </pc:sldMkLst>
      </pc:sldChg>
      <pc:sldChg chg="ord">
        <pc:chgData name="Mohammed Fasha" userId="S::mohammed.fasha@uop.edu.jo::cc64f42d-a1a6-4f08-b97b-0c37f877119f" providerId="AD" clId="Web-{B068E183-0D75-02A0-3529-319AC2E4F47A}" dt="2025-03-22T04:17:53.908" v="0"/>
        <pc:sldMkLst>
          <pc:docMk/>
          <pc:sldMk cId="1572681964" sldId="471"/>
        </pc:sldMkLst>
      </pc:sldChg>
      <pc:sldChg chg="addSp modSp new">
        <pc:chgData name="Mohammed Fasha" userId="S::mohammed.fasha@uop.edu.jo::cc64f42d-a1a6-4f08-b97b-0c37f877119f" providerId="AD" clId="Web-{B068E183-0D75-02A0-3529-319AC2E4F47A}" dt="2025-03-22T04:49:22.786" v="208"/>
        <pc:sldMkLst>
          <pc:docMk/>
          <pc:sldMk cId="1489896525" sldId="475"/>
        </pc:sldMkLst>
      </pc:sldChg>
    </pc:docChg>
  </pc:docChgLst>
  <pc:docChgLst>
    <pc:chgData name="Mohammed Fasha" userId="cc64f42d-a1a6-4f08-b97b-0c37f877119f" providerId="ADAL" clId="{E5645173-9704-44B4-82F5-EF2938BAEEFE}"/>
    <pc:docChg chg="undo redo custSel addSld delSld modSld sldOrd modMainMaster">
      <pc:chgData name="Mohammed Fasha" userId="cc64f42d-a1a6-4f08-b97b-0c37f877119f" providerId="ADAL" clId="{E5645173-9704-44B4-82F5-EF2938BAEEFE}" dt="2025-05-16T04:36:58.358" v="10357" actId="47"/>
      <pc:docMkLst>
        <pc:docMk/>
      </pc:docMkLst>
      <pc:sldChg chg="add del ord">
        <pc:chgData name="Mohammed Fasha" userId="cc64f42d-a1a6-4f08-b97b-0c37f877119f" providerId="ADAL" clId="{E5645173-9704-44B4-82F5-EF2938BAEEFE}" dt="2025-04-19T12:11:14.481" v="955" actId="47"/>
        <pc:sldMkLst>
          <pc:docMk/>
          <pc:sldMk cId="0" sldId="256"/>
        </pc:sldMkLst>
      </pc:sldChg>
      <pc:sldChg chg="add del ord">
        <pc:chgData name="Mohammed Fasha" userId="cc64f42d-a1a6-4f08-b97b-0c37f877119f" providerId="ADAL" clId="{E5645173-9704-44B4-82F5-EF2938BAEEFE}" dt="2025-04-29T15:49:58.514" v="3975" actId="47"/>
        <pc:sldMkLst>
          <pc:docMk/>
          <pc:sldMk cId="0" sldId="257"/>
        </pc:sldMkLst>
      </pc:sldChg>
      <pc:sldChg chg="add del ord">
        <pc:chgData name="Mohammed Fasha" userId="cc64f42d-a1a6-4f08-b97b-0c37f877119f" providerId="ADAL" clId="{E5645173-9704-44B4-82F5-EF2938BAEEFE}" dt="2025-04-19T12:11:50.464" v="1020" actId="2696"/>
        <pc:sldMkLst>
          <pc:docMk/>
          <pc:sldMk cId="0" sldId="25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04.957" v="3976" actId="47"/>
        <pc:sldMkLst>
          <pc:docMk/>
          <pc:sldMk cId="0" sldId="259"/>
        </pc:sldMkLst>
      </pc:sldChg>
      <pc:sldChg chg="modSp add del mod ord">
        <pc:chgData name="Mohammed Fasha" userId="cc64f42d-a1a6-4f08-b97b-0c37f877119f" providerId="ADAL" clId="{E5645173-9704-44B4-82F5-EF2938BAEEFE}" dt="2025-04-19T12:13:40.864" v="1040" actId="2696"/>
        <pc:sldMkLst>
          <pc:docMk/>
          <pc:sldMk cId="0" sldId="260"/>
        </pc:sldMkLst>
      </pc:sldChg>
      <pc:sldChg chg="modSp add del mod ord">
        <pc:chgData name="Mohammed Fasha" userId="cc64f42d-a1a6-4f08-b97b-0c37f877119f" providerId="ADAL" clId="{E5645173-9704-44B4-82F5-EF2938BAEEFE}" dt="2025-04-19T12:13:59.273" v="1045" actId="47"/>
        <pc:sldMkLst>
          <pc:docMk/>
          <pc:sldMk cId="0" sldId="261"/>
        </pc:sldMkLst>
      </pc:sldChg>
      <pc:sldChg chg="modSp add del mod ord">
        <pc:chgData name="Mohammed Fasha" userId="cc64f42d-a1a6-4f08-b97b-0c37f877119f" providerId="ADAL" clId="{E5645173-9704-44B4-82F5-EF2938BAEEFE}" dt="2025-04-19T12:14:27.595" v="1052" actId="2696"/>
        <pc:sldMkLst>
          <pc:docMk/>
          <pc:sldMk cId="0" sldId="26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2.294" v="3980" actId="47"/>
        <pc:sldMkLst>
          <pc:docMk/>
          <pc:sldMk cId="0" sldId="263"/>
        </pc:sldMkLst>
      </pc:sldChg>
      <pc:sldChg chg="addSp delSp modSp add del mod ord chgLayout">
        <pc:chgData name="Mohammed Fasha" userId="cc64f42d-a1a6-4f08-b97b-0c37f877119f" providerId="ADAL" clId="{E5645173-9704-44B4-82F5-EF2938BAEEFE}" dt="2025-04-19T12:16:29.053" v="1094" actId="47"/>
        <pc:sldMkLst>
          <pc:docMk/>
          <pc:sldMk cId="0" sldId="26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9T15:50:14.044" v="3982" actId="47"/>
        <pc:sldMkLst>
          <pc:docMk/>
          <pc:sldMk cId="0" sldId="26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9T15:50:14.608" v="3983" actId="47"/>
        <pc:sldMkLst>
          <pc:docMk/>
          <pc:sldMk cId="0" sldId="26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5.221" v="3984" actId="47"/>
        <pc:sldMkLst>
          <pc:docMk/>
          <pc:sldMk cId="0" sldId="26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5.749" v="3985" actId="47"/>
        <pc:sldMkLst>
          <pc:docMk/>
          <pc:sldMk cId="0" sldId="26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6.737" v="3986" actId="47"/>
        <pc:sldMkLst>
          <pc:docMk/>
          <pc:sldMk cId="0" sldId="269"/>
        </pc:sldMkLst>
      </pc:sldChg>
      <pc:sldChg chg="addSp modSp add del mod ord chgLayout">
        <pc:chgData name="Mohammed Fasha" userId="cc64f42d-a1a6-4f08-b97b-0c37f877119f" providerId="ADAL" clId="{E5645173-9704-44B4-82F5-EF2938BAEEFE}" dt="2025-04-29T15:50:17.409" v="3987" actId="47"/>
        <pc:sldMkLst>
          <pc:docMk/>
          <pc:sldMk cId="0" sldId="27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9T15:50:19.451" v="3988" actId="47"/>
        <pc:sldMkLst>
          <pc:docMk/>
          <pc:sldMk cId="0" sldId="27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2:26:45.960" v="1280" actId="2696"/>
        <pc:sldMkLst>
          <pc:docMk/>
          <pc:sldMk cId="0" sldId="27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3"/>
        </pc:sldMkLst>
      </pc:sldChg>
      <pc:sldChg chg="addSp delSp modSp add del mod ord chgLayout">
        <pc:chgData name="Mohammed Fasha" userId="cc64f42d-a1a6-4f08-b97b-0c37f877119f" providerId="ADAL" clId="{E5645173-9704-44B4-82F5-EF2938BAEEFE}" dt="2025-04-19T12:26:20.679" v="1224" actId="2696"/>
        <pc:sldMkLst>
          <pc:docMk/>
          <pc:sldMk cId="0" sldId="27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0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1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2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5"/>
        </pc:sldMkLst>
      </pc:sldChg>
      <pc:sldChg chg="del">
        <pc:chgData name="Mohammed Fasha" userId="cc64f42d-a1a6-4f08-b97b-0c37f877119f" providerId="ADAL" clId="{E5645173-9704-44B4-82F5-EF2938BAEEFE}" dt="2025-04-17T04:46:56.250" v="546" actId="47"/>
        <pc:sldMkLst>
          <pc:docMk/>
          <pc:sldMk cId="1934860174" sldId="28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29:34.329" v="1286" actId="2696"/>
        <pc:sldMkLst>
          <pc:docMk/>
          <pc:sldMk cId="0" sldId="28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9"/>
        </pc:sldMkLst>
      </pc:sldChg>
      <pc:sldChg chg="del">
        <pc:chgData name="Mohammed Fasha" userId="cc64f42d-a1a6-4f08-b97b-0c37f877119f" providerId="ADAL" clId="{E5645173-9704-44B4-82F5-EF2938BAEEFE}" dt="2025-04-17T04:46:42.560" v="529" actId="47"/>
        <pc:sldMkLst>
          <pc:docMk/>
          <pc:sldMk cId="416776941" sldId="28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0"/>
        </pc:sldMkLst>
      </pc:sldChg>
      <pc:sldChg chg="del">
        <pc:chgData name="Mohammed Fasha" userId="cc64f42d-a1a6-4f08-b97b-0c37f877119f" providerId="ADAL" clId="{E5645173-9704-44B4-82F5-EF2938BAEEFE}" dt="2025-04-17T04:46:43.577" v="530" actId="47"/>
        <pc:sldMkLst>
          <pc:docMk/>
          <pc:sldMk cId="2079225657" sldId="29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1"/>
        </pc:sldMkLst>
      </pc:sldChg>
      <pc:sldChg chg="del">
        <pc:chgData name="Mohammed Fasha" userId="cc64f42d-a1a6-4f08-b97b-0c37f877119f" providerId="ADAL" clId="{E5645173-9704-44B4-82F5-EF2938BAEEFE}" dt="2025-04-17T04:46:44.185" v="531" actId="47"/>
        <pc:sldMkLst>
          <pc:docMk/>
          <pc:sldMk cId="2088001872" sldId="29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2"/>
        </pc:sldMkLst>
      </pc:sldChg>
      <pc:sldChg chg="del">
        <pc:chgData name="Mohammed Fasha" userId="cc64f42d-a1a6-4f08-b97b-0c37f877119f" providerId="ADAL" clId="{E5645173-9704-44B4-82F5-EF2938BAEEFE}" dt="2025-04-17T04:46:44.837" v="532" actId="47"/>
        <pc:sldMkLst>
          <pc:docMk/>
          <pc:sldMk cId="1893373019" sldId="29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3"/>
        </pc:sldMkLst>
      </pc:sldChg>
      <pc:sldChg chg="del">
        <pc:chgData name="Mohammed Fasha" userId="cc64f42d-a1a6-4f08-b97b-0c37f877119f" providerId="ADAL" clId="{E5645173-9704-44B4-82F5-EF2938BAEEFE}" dt="2025-04-17T04:46:45.546" v="533" actId="47"/>
        <pc:sldMkLst>
          <pc:docMk/>
          <pc:sldMk cId="105675678" sldId="2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4"/>
        </pc:sldMkLst>
      </pc:sldChg>
      <pc:sldChg chg="del">
        <pc:chgData name="Mohammed Fasha" userId="cc64f42d-a1a6-4f08-b97b-0c37f877119f" providerId="ADAL" clId="{E5645173-9704-44B4-82F5-EF2938BAEEFE}" dt="2025-04-17T04:46:45.853" v="534" actId="47"/>
        <pc:sldMkLst>
          <pc:docMk/>
          <pc:sldMk cId="2028619254" sldId="2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6"/>
        </pc:sldMkLst>
      </pc:sldChg>
      <pc:sldChg chg="del">
        <pc:chgData name="Mohammed Fasha" userId="cc64f42d-a1a6-4f08-b97b-0c37f877119f" providerId="ADAL" clId="{E5645173-9704-44B4-82F5-EF2938BAEEFE}" dt="2025-04-17T04:46:46.474" v="535" actId="47"/>
        <pc:sldMkLst>
          <pc:docMk/>
          <pc:sldMk cId="1648889151" sldId="29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7"/>
        </pc:sldMkLst>
      </pc:sldChg>
      <pc:sldChg chg="del">
        <pc:chgData name="Mohammed Fasha" userId="cc64f42d-a1a6-4f08-b97b-0c37f877119f" providerId="ADAL" clId="{E5645173-9704-44B4-82F5-EF2938BAEEFE}" dt="2025-04-17T04:46:47.590" v="537" actId="47"/>
        <pc:sldMkLst>
          <pc:docMk/>
          <pc:sldMk cId="1751924142" sldId="29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8"/>
        </pc:sldMkLst>
      </pc:sldChg>
      <pc:sldChg chg="del">
        <pc:chgData name="Mohammed Fasha" userId="cc64f42d-a1a6-4f08-b97b-0c37f877119f" providerId="ADAL" clId="{E5645173-9704-44B4-82F5-EF2938BAEEFE}" dt="2025-04-17T04:46:48.021" v="538" actId="47"/>
        <pc:sldMkLst>
          <pc:docMk/>
          <pc:sldMk cId="1359989136" sldId="29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9"/>
        </pc:sldMkLst>
      </pc:sldChg>
      <pc:sldChg chg="del">
        <pc:chgData name="Mohammed Fasha" userId="cc64f42d-a1a6-4f08-b97b-0c37f877119f" providerId="ADAL" clId="{E5645173-9704-44B4-82F5-EF2938BAEEFE}" dt="2025-04-17T04:46:48.651" v="539" actId="47"/>
        <pc:sldMkLst>
          <pc:docMk/>
          <pc:sldMk cId="1821443450" sldId="29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0"/>
        </pc:sldMkLst>
      </pc:sldChg>
      <pc:sldChg chg="del">
        <pc:chgData name="Mohammed Fasha" userId="cc64f42d-a1a6-4f08-b97b-0c37f877119f" providerId="ADAL" clId="{E5645173-9704-44B4-82F5-EF2938BAEEFE}" dt="2025-04-17T04:46:49.158" v="540" actId="47"/>
        <pc:sldMkLst>
          <pc:docMk/>
          <pc:sldMk cId="1376231676" sldId="30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2"/>
        </pc:sldMkLst>
      </pc:sldChg>
      <pc:sldChg chg="del">
        <pc:chgData name="Mohammed Fasha" userId="cc64f42d-a1a6-4f08-b97b-0c37f877119f" providerId="ADAL" clId="{E5645173-9704-44B4-82F5-EF2938BAEEFE}" dt="2025-04-17T04:46:53.636" v="543" actId="47"/>
        <pc:sldMkLst>
          <pc:docMk/>
          <pc:sldMk cId="1620554975" sldId="30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3"/>
        </pc:sldMkLst>
      </pc:sldChg>
      <pc:sldChg chg="del">
        <pc:chgData name="Mohammed Fasha" userId="cc64f42d-a1a6-4f08-b97b-0c37f877119f" providerId="ADAL" clId="{E5645173-9704-44B4-82F5-EF2938BAEEFE}" dt="2025-04-17T04:46:54.295" v="544" actId="47"/>
        <pc:sldMkLst>
          <pc:docMk/>
          <pc:sldMk cId="2095738023" sldId="30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4"/>
        </pc:sldMkLst>
      </pc:sldChg>
      <pc:sldChg chg="del">
        <pc:chgData name="Mohammed Fasha" userId="cc64f42d-a1a6-4f08-b97b-0c37f877119f" providerId="ADAL" clId="{E5645173-9704-44B4-82F5-EF2938BAEEFE}" dt="2025-04-17T04:46:55.014" v="545" actId="47"/>
        <pc:sldMkLst>
          <pc:docMk/>
          <pc:sldMk cId="156663359" sldId="30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5"/>
        </pc:sldMkLst>
      </pc:sldChg>
      <pc:sldChg chg="del">
        <pc:chgData name="Mohammed Fasha" userId="cc64f42d-a1a6-4f08-b97b-0c37f877119f" providerId="ADAL" clId="{E5645173-9704-44B4-82F5-EF2938BAEEFE}" dt="2025-04-17T04:46:51.130" v="541" actId="47"/>
        <pc:sldMkLst>
          <pc:docMk/>
          <pc:sldMk cId="155004230" sldId="30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8"/>
        </pc:sldMkLst>
      </pc:sldChg>
      <pc:sldChg chg="del">
        <pc:chgData name="Mohammed Fasha" userId="cc64f42d-a1a6-4f08-b97b-0c37f877119f" providerId="ADAL" clId="{E5645173-9704-44B4-82F5-EF2938BAEEFE}" dt="2025-04-17T04:46:51.704" v="542" actId="47"/>
        <pc:sldMkLst>
          <pc:docMk/>
          <pc:sldMk cId="1689879719" sldId="30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9"/>
        </pc:sldMkLst>
      </pc:sldChg>
      <pc:sldChg chg="del">
        <pc:chgData name="Mohammed Fasha" userId="cc64f42d-a1a6-4f08-b97b-0c37f877119f" providerId="ADAL" clId="{E5645173-9704-44B4-82F5-EF2938BAEEFE}" dt="2025-04-17T04:46:47.095" v="536" actId="47"/>
        <pc:sldMkLst>
          <pc:docMk/>
          <pc:sldMk cId="15685033" sldId="309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3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19T14:36:11.233" v="1423" actId="47"/>
        <pc:sldMkLst>
          <pc:docMk/>
          <pc:sldMk cId="0" sldId="326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36:57.294" v="1443" actId="47"/>
        <pc:sldMkLst>
          <pc:docMk/>
          <pc:sldMk cId="0" sldId="33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9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400"/>
        </pc:sldMkLst>
      </pc:sldChg>
      <pc:sldChg chg="modSp mod">
        <pc:chgData name="Mohammed Fasha" userId="cc64f42d-a1a6-4f08-b97b-0c37f877119f" providerId="ADAL" clId="{E5645173-9704-44B4-82F5-EF2938BAEEFE}" dt="2025-05-16T04:11:47.743" v="10064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E5645173-9704-44B4-82F5-EF2938BAEEFE}" dt="2025-05-16T04:11:47.743" v="10064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del">
        <pc:chgData name="Mohammed Fasha" userId="cc64f42d-a1a6-4f08-b97b-0c37f877119f" providerId="ADAL" clId="{E5645173-9704-44B4-82F5-EF2938BAEEFE}" dt="2025-04-17T04:47:03.566" v="548" actId="47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E5645173-9704-44B4-82F5-EF2938BAEEFE}" dt="2025-04-17T04:47:04.597" v="549" actId="47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E5645173-9704-44B4-82F5-EF2938BAEEFE}" dt="2025-04-17T04:47:07.016" v="550" actId="47"/>
        <pc:sldMkLst>
          <pc:docMk/>
          <pc:sldMk cId="3444919817" sldId="458"/>
        </pc:sldMkLst>
      </pc:sldChg>
      <pc:sldChg chg="del">
        <pc:chgData name="Mohammed Fasha" userId="cc64f42d-a1a6-4f08-b97b-0c37f877119f" providerId="ADAL" clId="{E5645173-9704-44B4-82F5-EF2938BAEEFE}" dt="2025-04-17T04:47:07.686" v="551" actId="47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E5645173-9704-44B4-82F5-EF2938BAEEFE}" dt="2025-04-17T04:47:09.046" v="553" actId="47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E5645173-9704-44B4-82F5-EF2938BAEEFE}" dt="2025-04-17T04:47:09.636" v="554" actId="47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E5645173-9704-44B4-82F5-EF2938BAEEFE}" dt="2025-04-17T04:47:08.471" v="552" actId="47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E5645173-9704-44B4-82F5-EF2938BAEEFE}" dt="2025-04-17T04:47:10.163" v="555" actId="47"/>
        <pc:sldMkLst>
          <pc:docMk/>
          <pc:sldMk cId="3692114030" sldId="463"/>
        </pc:sldMkLst>
      </pc:sldChg>
      <pc:sldChg chg="del">
        <pc:chgData name="Mohammed Fasha" userId="cc64f42d-a1a6-4f08-b97b-0c37f877119f" providerId="ADAL" clId="{E5645173-9704-44B4-82F5-EF2938BAEEFE}" dt="2025-04-17T04:47:10.693" v="556" actId="47"/>
        <pc:sldMkLst>
          <pc:docMk/>
          <pc:sldMk cId="397173976" sldId="46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6753985" sldId="46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695077877" sldId="46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50307506" sldId="467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037053525" sldId="46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47260327" sldId="46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69808375" sldId="47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417884614" sldId="47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01782170" sldId="47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816827401" sldId="473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39290896" sldId="47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26513235" sldId="475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909279172" sldId="47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819841267" sldId="477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14073972" sldId="47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56073132" sldId="47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80460315" sldId="48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03340959" sldId="48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88335997" sldId="48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3646111" sldId="483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303499855" sldId="484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785969896" sldId="48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603445561" sldId="486"/>
        </pc:sldMkLst>
      </pc:sldChg>
      <pc:sldChg chg="del">
        <pc:chgData name="Mohammed Fasha" userId="cc64f42d-a1a6-4f08-b97b-0c37f877119f" providerId="ADAL" clId="{E5645173-9704-44B4-82F5-EF2938BAEEFE}" dt="2025-04-17T04:47:40.041" v="558" actId="47"/>
        <pc:sldMkLst>
          <pc:docMk/>
          <pc:sldMk cId="606504269" sldId="487"/>
        </pc:sldMkLst>
      </pc:sldChg>
      <pc:sldChg chg="del">
        <pc:chgData name="Mohammed Fasha" userId="cc64f42d-a1a6-4f08-b97b-0c37f877119f" providerId="ADAL" clId="{E5645173-9704-44B4-82F5-EF2938BAEEFE}" dt="2025-04-17T04:47:40.181" v="559" actId="47"/>
        <pc:sldMkLst>
          <pc:docMk/>
          <pc:sldMk cId="1776267863" sldId="488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7648898" sldId="489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06636920" sldId="490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78929050" sldId="491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1449280576" sldId="492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641167175" sldId="493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291232176" sldId="494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56947773" sldId="495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98702597" sldId="496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455483949" sldId="497"/>
        </pc:sldMkLst>
      </pc:sldChg>
      <pc:sldChg chg="del">
        <pc:chgData name="Mohammed Fasha" userId="cc64f42d-a1a6-4f08-b97b-0c37f877119f" providerId="ADAL" clId="{E5645173-9704-44B4-82F5-EF2938BAEEFE}" dt="2025-04-17T04:47:00.039" v="547" actId="47"/>
        <pc:sldMkLst>
          <pc:docMk/>
          <pc:sldMk cId="3608258295" sldId="498"/>
        </pc:sldMkLst>
      </pc:sldChg>
      <pc:sldChg chg="del">
        <pc:chgData name="Mohammed Fasha" userId="cc64f42d-a1a6-4f08-b97b-0c37f877119f" providerId="ADAL" clId="{E5645173-9704-44B4-82F5-EF2938BAEEFE}" dt="2025-04-19T12:10:35.327" v="949" actId="47"/>
        <pc:sldMkLst>
          <pc:docMk/>
          <pc:sldMk cId="1939766790" sldId="500"/>
        </pc:sldMkLst>
      </pc:sldChg>
      <pc:sldChg chg="del">
        <pc:chgData name="Mohammed Fasha" userId="cc64f42d-a1a6-4f08-b97b-0c37f877119f" providerId="ADAL" clId="{E5645173-9704-44B4-82F5-EF2938BAEEFE}" dt="2025-04-19T12:10:37.417" v="950" actId="47"/>
        <pc:sldMkLst>
          <pc:docMk/>
          <pc:sldMk cId="3385747305" sldId="501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572681964" sldId="511"/>
        </pc:sldMkLst>
      </pc:sldChg>
      <pc:sldChg chg="addSp delSp modSp del mod ord">
        <pc:chgData name="Mohammed Fasha" userId="cc64f42d-a1a6-4f08-b97b-0c37f877119f" providerId="ADAL" clId="{E5645173-9704-44B4-82F5-EF2938BAEEFE}" dt="2025-04-22T05:07:39.718" v="3185" actId="47"/>
        <pc:sldMkLst>
          <pc:docMk/>
          <pc:sldMk cId="3262667370" sldId="516"/>
        </pc:sldMkLst>
      </pc:sldChg>
      <pc:sldChg chg="addSp delSp modSp add del mod">
        <pc:chgData name="Mohammed Fasha" userId="cc64f42d-a1a6-4f08-b97b-0c37f877119f" providerId="ADAL" clId="{E5645173-9704-44B4-82F5-EF2938BAEEFE}" dt="2025-04-21T17:11:49.169" v="2200" actId="2696"/>
        <pc:sldMkLst>
          <pc:docMk/>
          <pc:sldMk cId="1069388775" sldId="517"/>
        </pc:sldMkLst>
      </pc:sldChg>
      <pc:sldChg chg="addSp delSp modSp del mod">
        <pc:chgData name="Mohammed Fasha" userId="cc64f42d-a1a6-4f08-b97b-0c37f877119f" providerId="ADAL" clId="{E5645173-9704-44B4-82F5-EF2938BAEEFE}" dt="2025-04-21T16:55:20.661" v="2129" actId="2696"/>
        <pc:sldMkLst>
          <pc:docMk/>
          <pc:sldMk cId="2522473771" sldId="518"/>
        </pc:sldMkLst>
      </pc:sldChg>
      <pc:sldChg chg="addSp delSp modSp mod ord chgLayout">
        <pc:chgData name="Mohammed Fasha" userId="cc64f42d-a1a6-4f08-b97b-0c37f877119f" providerId="ADAL" clId="{E5645173-9704-44B4-82F5-EF2938BAEEFE}" dt="2025-04-22T04:39:41.934" v="2716" actId="1076"/>
        <pc:sldMkLst>
          <pc:docMk/>
          <pc:sldMk cId="457051995" sldId="519"/>
        </pc:sldMkLst>
      </pc:sldChg>
      <pc:sldChg chg="modSp add del mod chgLayout">
        <pc:chgData name="Mohammed Fasha" userId="cc64f42d-a1a6-4f08-b97b-0c37f877119f" providerId="ADAL" clId="{E5645173-9704-44B4-82F5-EF2938BAEEFE}" dt="2025-05-04T05:01:38.655" v="5517" actId="2696"/>
        <pc:sldMkLst>
          <pc:docMk/>
          <pc:sldMk cId="2606490903" sldId="520"/>
        </pc:sldMkLst>
      </pc:sldChg>
      <pc:sldChg chg="add">
        <pc:chgData name="Mohammed Fasha" userId="cc64f42d-a1a6-4f08-b97b-0c37f877119f" providerId="ADAL" clId="{E5645173-9704-44B4-82F5-EF2938BAEEFE}" dt="2025-05-04T05:01:46.283" v="5518"/>
        <pc:sldMkLst>
          <pc:docMk/>
          <pc:sldMk cId="2907568663" sldId="520"/>
        </pc:sldMkLst>
      </pc:sldChg>
      <pc:sldChg chg="modSp del mod">
        <pc:chgData name="Mohammed Fasha" userId="cc64f42d-a1a6-4f08-b97b-0c37f877119f" providerId="ADAL" clId="{E5645173-9704-44B4-82F5-EF2938BAEEFE}" dt="2025-04-22T04:51:32.331" v="2913" actId="47"/>
        <pc:sldMkLst>
          <pc:docMk/>
          <pc:sldMk cId="737582577" sldId="521"/>
        </pc:sldMkLst>
      </pc:sldChg>
      <pc:sldChg chg="modSp del mod">
        <pc:chgData name="Mohammed Fasha" userId="cc64f42d-a1a6-4f08-b97b-0c37f877119f" providerId="ADAL" clId="{E5645173-9704-44B4-82F5-EF2938BAEEFE}" dt="2025-04-27T04:44:54.940" v="3680" actId="47"/>
        <pc:sldMkLst>
          <pc:docMk/>
          <pc:sldMk cId="1941358278" sldId="522"/>
        </pc:sldMkLst>
      </pc:sldChg>
      <pc:sldChg chg="addSp delSp modSp mod ord">
        <pc:chgData name="Mohammed Fasha" userId="cc64f42d-a1a6-4f08-b97b-0c37f877119f" providerId="ADAL" clId="{E5645173-9704-44B4-82F5-EF2938BAEEFE}" dt="2025-05-15T05:07:39.770" v="10017" actId="20577"/>
        <pc:sldMkLst>
          <pc:docMk/>
          <pc:sldMk cId="2399225158" sldId="523"/>
        </pc:sldMkLst>
        <pc:spChg chg="mod">
          <ac:chgData name="Mohammed Fasha" userId="cc64f42d-a1a6-4f08-b97b-0c37f877119f" providerId="ADAL" clId="{E5645173-9704-44B4-82F5-EF2938BAEEFE}" dt="2025-05-15T04:24:12.760" v="9493" actId="313"/>
          <ac:spMkLst>
            <pc:docMk/>
            <pc:sldMk cId="2399225158" sldId="523"/>
            <ac:spMk id="2" creationId="{138B03B8-D3CB-E120-0A40-13913A6145E3}"/>
          </ac:spMkLst>
        </pc:spChg>
        <pc:spChg chg="add mod">
          <ac:chgData name="Mohammed Fasha" userId="cc64f42d-a1a6-4f08-b97b-0c37f877119f" providerId="ADAL" clId="{E5645173-9704-44B4-82F5-EF2938BAEEFE}" dt="2025-05-15T05:07:39.770" v="10017" actId="20577"/>
          <ac:spMkLst>
            <pc:docMk/>
            <pc:sldMk cId="2399225158" sldId="523"/>
            <ac:spMk id="5" creationId="{5BD4F0B3-122A-D101-A616-B2FDED77B24D}"/>
          </ac:spMkLst>
        </pc:spChg>
      </pc:sldChg>
      <pc:sldChg chg="del">
        <pc:chgData name="Mohammed Fasha" userId="cc64f42d-a1a6-4f08-b97b-0c37f877119f" providerId="ADAL" clId="{E5645173-9704-44B4-82F5-EF2938BAEEFE}" dt="2025-04-17T04:46:36.270" v="523" actId="47"/>
        <pc:sldMkLst>
          <pc:docMk/>
          <pc:sldMk cId="3026790438" sldId="524"/>
        </pc:sldMkLst>
      </pc:sldChg>
      <pc:sldChg chg="del">
        <pc:chgData name="Mohammed Fasha" userId="cc64f42d-a1a6-4f08-b97b-0c37f877119f" providerId="ADAL" clId="{E5645173-9704-44B4-82F5-EF2938BAEEFE}" dt="2025-04-17T04:46:37.101" v="524" actId="47"/>
        <pc:sldMkLst>
          <pc:docMk/>
          <pc:sldMk cId="559781770" sldId="525"/>
        </pc:sldMkLst>
      </pc:sldChg>
      <pc:sldChg chg="del">
        <pc:chgData name="Mohammed Fasha" userId="cc64f42d-a1a6-4f08-b97b-0c37f877119f" providerId="ADAL" clId="{E5645173-9704-44B4-82F5-EF2938BAEEFE}" dt="2025-04-17T04:46:37.863" v="525" actId="47"/>
        <pc:sldMkLst>
          <pc:docMk/>
          <pc:sldMk cId="1438401834" sldId="526"/>
        </pc:sldMkLst>
      </pc:sldChg>
      <pc:sldChg chg="del">
        <pc:chgData name="Mohammed Fasha" userId="cc64f42d-a1a6-4f08-b97b-0c37f877119f" providerId="ADAL" clId="{E5645173-9704-44B4-82F5-EF2938BAEEFE}" dt="2025-04-17T04:46:40.038" v="526" actId="47"/>
        <pc:sldMkLst>
          <pc:docMk/>
          <pc:sldMk cId="3259240421" sldId="527"/>
        </pc:sldMkLst>
      </pc:sldChg>
      <pc:sldChg chg="del">
        <pc:chgData name="Mohammed Fasha" userId="cc64f42d-a1a6-4f08-b97b-0c37f877119f" providerId="ADAL" clId="{E5645173-9704-44B4-82F5-EF2938BAEEFE}" dt="2025-04-17T04:46:41.145" v="527" actId="47"/>
        <pc:sldMkLst>
          <pc:docMk/>
          <pc:sldMk cId="2736460752" sldId="528"/>
        </pc:sldMkLst>
      </pc:sldChg>
      <pc:sldChg chg="del">
        <pc:chgData name="Mohammed Fasha" userId="cc64f42d-a1a6-4f08-b97b-0c37f877119f" providerId="ADAL" clId="{E5645173-9704-44B4-82F5-EF2938BAEEFE}" dt="2025-04-17T04:46:41.729" v="528" actId="47"/>
        <pc:sldMkLst>
          <pc:docMk/>
          <pc:sldMk cId="3313801511" sldId="529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893534474" sldId="530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4175210182" sldId="532"/>
        </pc:sldMkLst>
      </pc:sldChg>
      <pc:sldChg chg="addSp modSp mod ord">
        <pc:chgData name="Mohammed Fasha" userId="cc64f42d-a1a6-4f08-b97b-0c37f877119f" providerId="ADAL" clId="{E5645173-9704-44B4-82F5-EF2938BAEEFE}" dt="2025-04-29T15:42:01.147" v="3794" actId="20577"/>
        <pc:sldMkLst>
          <pc:docMk/>
          <pc:sldMk cId="3766250200" sldId="533"/>
        </pc:sldMkLst>
      </pc:sldChg>
      <pc:sldChg chg="addSp delSp modSp mod ord chgLayout">
        <pc:chgData name="Mohammed Fasha" userId="cc64f42d-a1a6-4f08-b97b-0c37f877119f" providerId="ADAL" clId="{E5645173-9704-44B4-82F5-EF2938BAEEFE}" dt="2025-04-29T15:48:55.588" v="3933" actId="20577"/>
        <pc:sldMkLst>
          <pc:docMk/>
          <pc:sldMk cId="3046292118" sldId="534"/>
        </pc:sldMkLst>
      </pc:sldChg>
      <pc:sldChg chg="delSp modSp mod">
        <pc:chgData name="Mohammed Fasha" userId="cc64f42d-a1a6-4f08-b97b-0c37f877119f" providerId="ADAL" clId="{E5645173-9704-44B4-82F5-EF2938BAEEFE}" dt="2025-04-17T04:59:27.621" v="714" actId="478"/>
        <pc:sldMkLst>
          <pc:docMk/>
          <pc:sldMk cId="2050784581" sldId="535"/>
        </pc:sldMkLst>
      </pc:sldChg>
      <pc:sldChg chg="ord">
        <pc:chgData name="Mohammed Fasha" userId="cc64f42d-a1a6-4f08-b97b-0c37f877119f" providerId="ADAL" clId="{E5645173-9704-44B4-82F5-EF2938BAEEFE}" dt="2025-04-16T20:16:01.310" v="10"/>
        <pc:sldMkLst>
          <pc:docMk/>
          <pc:sldMk cId="2766696385" sldId="536"/>
        </pc:sldMkLst>
      </pc:sldChg>
      <pc:sldChg chg="del">
        <pc:chgData name="Mohammed Fasha" userId="cc64f42d-a1a6-4f08-b97b-0c37f877119f" providerId="ADAL" clId="{E5645173-9704-44B4-82F5-EF2938BAEEFE}" dt="2025-04-19T11:51:14.519" v="908" actId="47"/>
        <pc:sldMkLst>
          <pc:docMk/>
          <pc:sldMk cId="4180559926" sldId="537"/>
        </pc:sldMkLst>
      </pc:sldChg>
      <pc:sldChg chg="addSp delSp modSp mod">
        <pc:chgData name="Mohammed Fasha" userId="cc64f42d-a1a6-4f08-b97b-0c37f877119f" providerId="ADAL" clId="{E5645173-9704-44B4-82F5-EF2938BAEEFE}" dt="2025-05-16T04:35:32.039" v="10342" actId="1076"/>
        <pc:sldMkLst>
          <pc:docMk/>
          <pc:sldMk cId="3886989038" sldId="538"/>
        </pc:sldMkLst>
        <pc:picChg chg="add del mod">
          <ac:chgData name="Mohammed Fasha" userId="cc64f42d-a1a6-4f08-b97b-0c37f877119f" providerId="ADAL" clId="{E5645173-9704-44B4-82F5-EF2938BAEEFE}" dt="2025-05-16T04:31:49.634" v="10264" actId="478"/>
          <ac:picMkLst>
            <pc:docMk/>
            <pc:sldMk cId="3886989038" sldId="538"/>
            <ac:picMk id="4" creationId="{B6B95104-10E9-9819-71AF-444CB07923B9}"/>
          </ac:picMkLst>
        </pc:picChg>
        <pc:picChg chg="add del">
          <ac:chgData name="Mohammed Fasha" userId="cc64f42d-a1a6-4f08-b97b-0c37f877119f" providerId="ADAL" clId="{E5645173-9704-44B4-82F5-EF2938BAEEFE}" dt="2025-05-16T04:34:42.168" v="10332" actId="21"/>
          <ac:picMkLst>
            <pc:docMk/>
            <pc:sldMk cId="3886989038" sldId="538"/>
            <ac:picMk id="6" creationId="{7F18B066-A10D-496D-501C-607C0DF8C423}"/>
          </ac:picMkLst>
        </pc:picChg>
        <pc:picChg chg="add del mod">
          <ac:chgData name="Mohammed Fasha" userId="cc64f42d-a1a6-4f08-b97b-0c37f877119f" providerId="ADAL" clId="{E5645173-9704-44B4-82F5-EF2938BAEEFE}" dt="2025-05-16T04:35:25.606" v="10340" actId="21"/>
          <ac:picMkLst>
            <pc:docMk/>
            <pc:sldMk cId="3886989038" sldId="538"/>
            <ac:picMk id="8" creationId="{58FEE496-BE6E-2DC0-B85C-A17DCDB3C65D}"/>
          </ac:picMkLst>
        </pc:picChg>
        <pc:picChg chg="add mod">
          <ac:chgData name="Mohammed Fasha" userId="cc64f42d-a1a6-4f08-b97b-0c37f877119f" providerId="ADAL" clId="{E5645173-9704-44B4-82F5-EF2938BAEEFE}" dt="2025-05-16T04:31:14.945" v="10253" actId="1076"/>
          <ac:picMkLst>
            <pc:docMk/>
            <pc:sldMk cId="3886989038" sldId="538"/>
            <ac:picMk id="2050" creationId="{6608844E-E7FF-401F-1B59-BCF9C1D39E94}"/>
          </ac:picMkLst>
        </pc:picChg>
        <pc:picChg chg="add mod">
          <ac:chgData name="Mohammed Fasha" userId="cc64f42d-a1a6-4f08-b97b-0c37f877119f" providerId="ADAL" clId="{E5645173-9704-44B4-82F5-EF2938BAEEFE}" dt="2025-05-16T04:35:32.039" v="10342" actId="1076"/>
          <ac:picMkLst>
            <pc:docMk/>
            <pc:sldMk cId="3886989038" sldId="538"/>
            <ac:picMk id="2052" creationId="{870E1483-4B0E-7BAB-DC28-1D050DDDFE90}"/>
          </ac:picMkLst>
        </pc:picChg>
      </pc:sldChg>
      <pc:sldChg chg="addSp delSp modSp del mod ord">
        <pc:chgData name="Mohammed Fasha" userId="cc64f42d-a1a6-4f08-b97b-0c37f877119f" providerId="ADAL" clId="{E5645173-9704-44B4-82F5-EF2938BAEEFE}" dt="2025-05-16T04:24:38.064" v="10232" actId="47"/>
        <pc:sldMkLst>
          <pc:docMk/>
          <pc:sldMk cId="2121122174" sldId="539"/>
        </pc:sldMkLst>
        <pc:spChg chg="mod">
          <ac:chgData name="Mohammed Fasha" userId="cc64f42d-a1a6-4f08-b97b-0c37f877119f" providerId="ADAL" clId="{E5645173-9704-44B4-82F5-EF2938BAEEFE}" dt="2025-05-16T04:22:42.078" v="10203" actId="21"/>
          <ac:spMkLst>
            <pc:docMk/>
            <pc:sldMk cId="2121122174" sldId="539"/>
            <ac:spMk id="3" creationId="{E646A0DA-1B84-8ED0-EB37-1184187E49A0}"/>
          </ac:spMkLst>
        </pc:spChg>
      </pc:sldChg>
      <pc:sldChg chg="del">
        <pc:chgData name="Mohammed Fasha" userId="cc64f42d-a1a6-4f08-b97b-0c37f877119f" providerId="ADAL" clId="{E5645173-9704-44B4-82F5-EF2938BAEEFE}" dt="2025-04-20T03:12:14.095" v="1739" actId="47"/>
        <pc:sldMkLst>
          <pc:docMk/>
          <pc:sldMk cId="3813044436" sldId="540"/>
        </pc:sldMkLst>
      </pc:sldChg>
      <pc:sldChg chg="del">
        <pc:chgData name="Mohammed Fasha" userId="cc64f42d-a1a6-4f08-b97b-0c37f877119f" providerId="ADAL" clId="{E5645173-9704-44B4-82F5-EF2938BAEEFE}" dt="2025-04-19T11:52:54.389" v="929" actId="47"/>
        <pc:sldMkLst>
          <pc:docMk/>
          <pc:sldMk cId="1482389771" sldId="541"/>
        </pc:sldMkLst>
      </pc:sldChg>
      <pc:sldChg chg="del">
        <pc:chgData name="Mohammed Fasha" userId="cc64f42d-a1a6-4f08-b97b-0c37f877119f" providerId="ADAL" clId="{E5645173-9704-44B4-82F5-EF2938BAEEFE}" dt="2025-04-19T11:52:58.763" v="930" actId="47"/>
        <pc:sldMkLst>
          <pc:docMk/>
          <pc:sldMk cId="3600746956" sldId="542"/>
        </pc:sldMkLst>
      </pc:sldChg>
      <pc:sldChg chg="del">
        <pc:chgData name="Mohammed Fasha" userId="cc64f42d-a1a6-4f08-b97b-0c37f877119f" providerId="ADAL" clId="{E5645173-9704-44B4-82F5-EF2938BAEEFE}" dt="2025-04-19T11:53:00.638" v="931" actId="47"/>
        <pc:sldMkLst>
          <pc:docMk/>
          <pc:sldMk cId="2640097628" sldId="543"/>
        </pc:sldMkLst>
      </pc:sldChg>
      <pc:sldChg chg="del">
        <pc:chgData name="Mohammed Fasha" userId="cc64f42d-a1a6-4f08-b97b-0c37f877119f" providerId="ADAL" clId="{E5645173-9704-44B4-82F5-EF2938BAEEFE}" dt="2025-04-19T12:03:10.144" v="939" actId="47"/>
        <pc:sldMkLst>
          <pc:docMk/>
          <pc:sldMk cId="444263595" sldId="544"/>
        </pc:sldMkLst>
      </pc:sldChg>
      <pc:sldChg chg="modSp del mod">
        <pc:chgData name="Mohammed Fasha" userId="cc64f42d-a1a6-4f08-b97b-0c37f877119f" providerId="ADAL" clId="{E5645173-9704-44B4-82F5-EF2938BAEEFE}" dt="2025-04-19T12:03:11.966" v="940" actId="47"/>
        <pc:sldMkLst>
          <pc:docMk/>
          <pc:sldMk cId="3880447943" sldId="545"/>
        </pc:sldMkLst>
      </pc:sldChg>
      <pc:sldChg chg="del">
        <pc:chgData name="Mohammed Fasha" userId="cc64f42d-a1a6-4f08-b97b-0c37f877119f" providerId="ADAL" clId="{E5645173-9704-44B4-82F5-EF2938BAEEFE}" dt="2025-04-19T12:03:12.112" v="941" actId="47"/>
        <pc:sldMkLst>
          <pc:docMk/>
          <pc:sldMk cId="2037860487" sldId="546"/>
        </pc:sldMkLst>
      </pc:sldChg>
      <pc:sldChg chg="del">
        <pc:chgData name="Mohammed Fasha" userId="cc64f42d-a1a6-4f08-b97b-0c37f877119f" providerId="ADAL" clId="{E5645173-9704-44B4-82F5-EF2938BAEEFE}" dt="2025-04-19T12:03:12.273" v="942" actId="47"/>
        <pc:sldMkLst>
          <pc:docMk/>
          <pc:sldMk cId="2787645125" sldId="547"/>
        </pc:sldMkLst>
      </pc:sldChg>
      <pc:sldChg chg="del">
        <pc:chgData name="Mohammed Fasha" userId="cc64f42d-a1a6-4f08-b97b-0c37f877119f" providerId="ADAL" clId="{E5645173-9704-44B4-82F5-EF2938BAEEFE}" dt="2025-04-19T12:03:12.436" v="943" actId="47"/>
        <pc:sldMkLst>
          <pc:docMk/>
          <pc:sldMk cId="3282314039" sldId="548"/>
        </pc:sldMkLst>
      </pc:sldChg>
      <pc:sldChg chg="del">
        <pc:chgData name="Mohammed Fasha" userId="cc64f42d-a1a6-4f08-b97b-0c37f877119f" providerId="ADAL" clId="{E5645173-9704-44B4-82F5-EF2938BAEEFE}" dt="2025-04-19T12:03:12.588" v="944" actId="47"/>
        <pc:sldMkLst>
          <pc:docMk/>
          <pc:sldMk cId="3312238235" sldId="549"/>
        </pc:sldMkLst>
      </pc:sldChg>
      <pc:sldChg chg="del">
        <pc:chgData name="Mohammed Fasha" userId="cc64f42d-a1a6-4f08-b97b-0c37f877119f" providerId="ADAL" clId="{E5645173-9704-44B4-82F5-EF2938BAEEFE}" dt="2025-04-19T12:03:13.482" v="945" actId="47"/>
        <pc:sldMkLst>
          <pc:docMk/>
          <pc:sldMk cId="1599076447" sldId="550"/>
        </pc:sldMkLst>
      </pc:sldChg>
      <pc:sldChg chg="modSp del mod">
        <pc:chgData name="Mohammed Fasha" userId="cc64f42d-a1a6-4f08-b97b-0c37f877119f" providerId="ADAL" clId="{E5645173-9704-44B4-82F5-EF2938BAEEFE}" dt="2025-04-19T12:03:14.112" v="946" actId="47"/>
        <pc:sldMkLst>
          <pc:docMk/>
          <pc:sldMk cId="348832527" sldId="551"/>
        </pc:sldMkLst>
      </pc:sldChg>
      <pc:sldChg chg="del">
        <pc:chgData name="Mohammed Fasha" userId="cc64f42d-a1a6-4f08-b97b-0c37f877119f" providerId="ADAL" clId="{E5645173-9704-44B4-82F5-EF2938BAEEFE}" dt="2025-04-19T12:03:15.133" v="947" actId="47"/>
        <pc:sldMkLst>
          <pc:docMk/>
          <pc:sldMk cId="1384559435" sldId="552"/>
        </pc:sldMkLst>
      </pc:sldChg>
      <pc:sldChg chg="modSp del mod">
        <pc:chgData name="Mohammed Fasha" userId="cc64f42d-a1a6-4f08-b97b-0c37f877119f" providerId="ADAL" clId="{E5645173-9704-44B4-82F5-EF2938BAEEFE}" dt="2025-04-19T12:03:16.240" v="948" actId="47"/>
        <pc:sldMkLst>
          <pc:docMk/>
          <pc:sldMk cId="1144112729" sldId="553"/>
        </pc:sldMkLst>
      </pc:sldChg>
      <pc:sldChg chg="del">
        <pc:chgData name="Mohammed Fasha" userId="cc64f42d-a1a6-4f08-b97b-0c37f877119f" providerId="ADAL" clId="{E5645173-9704-44B4-82F5-EF2938BAEEFE}" dt="2025-04-19T12:02:41.998" v="938" actId="47"/>
        <pc:sldMkLst>
          <pc:docMk/>
          <pc:sldMk cId="526466330" sldId="554"/>
        </pc:sldMkLst>
      </pc:sldChg>
      <pc:sldChg chg="modSp del mod">
        <pc:chgData name="Mohammed Fasha" userId="cc64f42d-a1a6-4f08-b97b-0c37f877119f" providerId="ADAL" clId="{E5645173-9704-44B4-82F5-EF2938BAEEFE}" dt="2025-04-19T12:02:04.497" v="932" actId="47"/>
        <pc:sldMkLst>
          <pc:docMk/>
          <pc:sldMk cId="2594727727" sldId="555"/>
        </pc:sldMkLst>
      </pc:sldChg>
      <pc:sldChg chg="modSp del mod">
        <pc:chgData name="Mohammed Fasha" userId="cc64f42d-a1a6-4f08-b97b-0c37f877119f" providerId="ADAL" clId="{E5645173-9704-44B4-82F5-EF2938BAEEFE}" dt="2025-04-19T12:02:04.968" v="933" actId="47"/>
        <pc:sldMkLst>
          <pc:docMk/>
          <pc:sldMk cId="2842851281" sldId="556"/>
        </pc:sldMkLst>
      </pc:sldChg>
      <pc:sldChg chg="modSp add del mod">
        <pc:chgData name="Mohammed Fasha" userId="cc64f42d-a1a6-4f08-b97b-0c37f877119f" providerId="ADAL" clId="{E5645173-9704-44B4-82F5-EF2938BAEEFE}" dt="2025-04-19T12:02:39.410" v="936" actId="47"/>
        <pc:sldMkLst>
          <pc:docMk/>
          <pc:sldMk cId="395748561" sldId="557"/>
        </pc:sldMkLst>
      </pc:sldChg>
      <pc:sldChg chg="modSp del mod">
        <pc:chgData name="Mohammed Fasha" userId="cc64f42d-a1a6-4f08-b97b-0c37f877119f" providerId="ADAL" clId="{E5645173-9704-44B4-82F5-EF2938BAEEFE}" dt="2025-04-19T12:02:39.844" v="937" actId="47"/>
        <pc:sldMkLst>
          <pc:docMk/>
          <pc:sldMk cId="1898826015" sldId="558"/>
        </pc:sldMkLst>
      </pc:sldChg>
      <pc:sldChg chg="modSp new mod">
        <pc:chgData name="Mohammed Fasha" userId="cc64f42d-a1a6-4f08-b97b-0c37f877119f" providerId="ADAL" clId="{E5645173-9704-44B4-82F5-EF2938BAEEFE}" dt="2025-04-20T02:53:40.694" v="1575"/>
        <pc:sldMkLst>
          <pc:docMk/>
          <pc:sldMk cId="620158495" sldId="559"/>
        </pc:sldMkLst>
      </pc:sldChg>
      <pc:sldChg chg="new del">
        <pc:chgData name="Mohammed Fasha" userId="cc64f42d-a1a6-4f08-b97b-0c37f877119f" providerId="ADAL" clId="{E5645173-9704-44B4-82F5-EF2938BAEEFE}" dt="2025-04-16T20:15:55.607" v="4" actId="47"/>
        <pc:sldMkLst>
          <pc:docMk/>
          <pc:sldMk cId="2164543370" sldId="559"/>
        </pc:sldMkLst>
      </pc:sldChg>
      <pc:sldChg chg="add del">
        <pc:chgData name="Mohammed Fasha" userId="cc64f42d-a1a6-4f08-b97b-0c37f877119f" providerId="ADAL" clId="{E5645173-9704-44B4-82F5-EF2938BAEEFE}" dt="2025-04-16T20:15:56.029" v="5" actId="47"/>
        <pc:sldMkLst>
          <pc:docMk/>
          <pc:sldMk cId="834758275" sldId="560"/>
        </pc:sldMkLst>
      </pc:sldChg>
      <pc:sldChg chg="addSp delSp modSp new del mod">
        <pc:chgData name="Mohammed Fasha" userId="cc64f42d-a1a6-4f08-b97b-0c37f877119f" providerId="ADAL" clId="{E5645173-9704-44B4-82F5-EF2938BAEEFE}" dt="2025-04-19T11:49:22.373" v="904" actId="2696"/>
        <pc:sldMkLst>
          <pc:docMk/>
          <pc:sldMk cId="3039349227" sldId="560"/>
        </pc:sldMkLst>
      </pc:sldChg>
      <pc:sldChg chg="add del">
        <pc:chgData name="Mohammed Fasha" userId="cc64f42d-a1a6-4f08-b97b-0c37f877119f" providerId="ADAL" clId="{E5645173-9704-44B4-82F5-EF2938BAEEFE}" dt="2025-04-16T20:15:56.431" v="6" actId="47"/>
        <pc:sldMkLst>
          <pc:docMk/>
          <pc:sldMk cId="240737738" sldId="561"/>
        </pc:sldMkLst>
      </pc:sldChg>
      <pc:sldChg chg="addSp delSp modSp new mod">
        <pc:chgData name="Mohammed Fasha" userId="cc64f42d-a1a6-4f08-b97b-0c37f877119f" providerId="ADAL" clId="{E5645173-9704-44B4-82F5-EF2938BAEEFE}" dt="2025-04-19T11:49:05.744" v="903"/>
        <pc:sldMkLst>
          <pc:docMk/>
          <pc:sldMk cId="2646991478" sldId="561"/>
        </pc:sldMkLst>
      </pc:sldChg>
      <pc:sldChg chg="addSp modSp new mod">
        <pc:chgData name="Mohammed Fasha" userId="cc64f42d-a1a6-4f08-b97b-0c37f877119f" providerId="ADAL" clId="{E5645173-9704-44B4-82F5-EF2938BAEEFE}" dt="2025-04-20T03:26:52.883" v="1792"/>
        <pc:sldMkLst>
          <pc:docMk/>
          <pc:sldMk cId="1771442552" sldId="562"/>
        </pc:sldMkLst>
      </pc:sldChg>
      <pc:sldChg chg="add del">
        <pc:chgData name="Mohammed Fasha" userId="cc64f42d-a1a6-4f08-b97b-0c37f877119f" providerId="ADAL" clId="{E5645173-9704-44B4-82F5-EF2938BAEEFE}" dt="2025-04-16T20:15:56.917" v="7" actId="47"/>
        <pc:sldMkLst>
          <pc:docMk/>
          <pc:sldMk cId="3671505403" sldId="562"/>
        </pc:sldMkLst>
      </pc:sldChg>
      <pc:sldChg chg="addSp modSp new mod">
        <pc:chgData name="Mohammed Fasha" userId="cc64f42d-a1a6-4f08-b97b-0c37f877119f" providerId="ADAL" clId="{E5645173-9704-44B4-82F5-EF2938BAEEFE}" dt="2025-04-20T03:26:57.406" v="1793"/>
        <pc:sldMkLst>
          <pc:docMk/>
          <pc:sldMk cId="3833909199" sldId="563"/>
        </pc:sldMkLst>
      </pc:sldChg>
      <pc:sldChg chg="addSp modSp add mod">
        <pc:chgData name="Mohammed Fasha" userId="cc64f42d-a1a6-4f08-b97b-0c37f877119f" providerId="ADAL" clId="{E5645173-9704-44B4-82F5-EF2938BAEEFE}" dt="2025-04-17T04:24:52.554" v="379" actId="20577"/>
        <pc:sldMkLst>
          <pc:docMk/>
          <pc:sldMk cId="1112383203" sldId="564"/>
        </pc:sldMkLst>
      </pc:sldChg>
      <pc:sldChg chg="addSp modSp add mod">
        <pc:chgData name="Mohammed Fasha" userId="cc64f42d-a1a6-4f08-b97b-0c37f877119f" providerId="ADAL" clId="{E5645173-9704-44B4-82F5-EF2938BAEEFE}" dt="2025-05-04T04:26:12.374" v="4901" actId="1076"/>
        <pc:sldMkLst>
          <pc:docMk/>
          <pc:sldMk cId="955252079" sldId="565"/>
        </pc:sldMkLst>
      </pc:sldChg>
      <pc:sldChg chg="addSp delSp modSp add del mod">
        <pc:chgData name="Mohammed Fasha" userId="cc64f42d-a1a6-4f08-b97b-0c37f877119f" providerId="ADAL" clId="{E5645173-9704-44B4-82F5-EF2938BAEEFE}" dt="2025-04-17T04:31:35.848" v="399" actId="2696"/>
        <pc:sldMkLst>
          <pc:docMk/>
          <pc:sldMk cId="286976223" sldId="566"/>
        </pc:sldMkLst>
      </pc:sldChg>
      <pc:sldChg chg="addSp delSp modSp add mod ord">
        <pc:chgData name="Mohammed Fasha" userId="cc64f42d-a1a6-4f08-b97b-0c37f877119f" providerId="ADAL" clId="{E5645173-9704-44B4-82F5-EF2938BAEEFE}" dt="2025-04-20T04:43:19.908" v="1836"/>
        <pc:sldMkLst>
          <pc:docMk/>
          <pc:sldMk cId="1979549403" sldId="566"/>
        </pc:sldMkLst>
      </pc:sldChg>
      <pc:sldChg chg="addSp modSp add del mod">
        <pc:chgData name="Mohammed Fasha" userId="cc64f42d-a1a6-4f08-b97b-0c37f877119f" providerId="ADAL" clId="{E5645173-9704-44B4-82F5-EF2938BAEEFE}" dt="2025-04-17T04:31:14.370" v="397" actId="2696"/>
        <pc:sldMkLst>
          <pc:docMk/>
          <pc:sldMk cId="1573535828" sldId="567"/>
        </pc:sldMkLst>
      </pc:sldChg>
      <pc:sldChg chg="delSp modSp add mod">
        <pc:chgData name="Mohammed Fasha" userId="cc64f42d-a1a6-4f08-b97b-0c37f877119f" providerId="ADAL" clId="{E5645173-9704-44B4-82F5-EF2938BAEEFE}" dt="2025-04-20T03:26:43.624" v="1791" actId="1076"/>
        <pc:sldMkLst>
          <pc:docMk/>
          <pc:sldMk cId="2001442480" sldId="567"/>
        </pc:sldMkLst>
      </pc:sldChg>
      <pc:sldChg chg="addSp delSp modSp add mod ord modTransition modClrScheme chgLayout">
        <pc:chgData name="Mohammed Fasha" userId="cc64f42d-a1a6-4f08-b97b-0c37f877119f" providerId="ADAL" clId="{E5645173-9704-44B4-82F5-EF2938BAEEFE}" dt="2025-04-17T04:49:30.391" v="570" actId="27636"/>
        <pc:sldMkLst>
          <pc:docMk/>
          <pc:sldMk cId="2516595901" sldId="568"/>
        </pc:sldMkLst>
      </pc:sldChg>
      <pc:sldChg chg="modSp add mod">
        <pc:chgData name="Mohammed Fasha" userId="cc64f42d-a1a6-4f08-b97b-0c37f877119f" providerId="ADAL" clId="{E5645173-9704-44B4-82F5-EF2938BAEEFE}" dt="2025-04-17T04:49:30.419" v="571" actId="27636"/>
        <pc:sldMkLst>
          <pc:docMk/>
          <pc:sldMk cId="3287127026" sldId="569"/>
        </pc:sldMkLst>
      </pc:sldChg>
      <pc:sldChg chg="modSp new mod">
        <pc:chgData name="Mohammed Fasha" userId="cc64f42d-a1a6-4f08-b97b-0c37f877119f" providerId="ADAL" clId="{E5645173-9704-44B4-82F5-EF2938BAEEFE}" dt="2025-04-17T04:31:02.374" v="395"/>
        <pc:sldMkLst>
          <pc:docMk/>
          <pc:sldMk cId="4258501245" sldId="570"/>
        </pc:sldMkLst>
      </pc:sldChg>
      <pc:sldChg chg="modSp add mod">
        <pc:chgData name="Mohammed Fasha" userId="cc64f42d-a1a6-4f08-b97b-0c37f877119f" providerId="ADAL" clId="{E5645173-9704-44B4-82F5-EF2938BAEEFE}" dt="2025-04-17T04:49:30.423" v="572" actId="27636"/>
        <pc:sldMkLst>
          <pc:docMk/>
          <pc:sldMk cId="3146667074" sldId="571"/>
        </pc:sldMkLst>
      </pc:sldChg>
      <pc:sldChg chg="addSp delSp modSp add mod">
        <pc:chgData name="Mohammed Fasha" userId="cc64f42d-a1a6-4f08-b97b-0c37f877119f" providerId="ADAL" clId="{E5645173-9704-44B4-82F5-EF2938BAEEFE}" dt="2025-04-20T03:26:34.938" v="1788" actId="1076"/>
        <pc:sldMkLst>
          <pc:docMk/>
          <pc:sldMk cId="2875299887" sldId="572"/>
        </pc:sldMkLst>
      </pc:sldChg>
      <pc:sldChg chg="addSp delSp modSp new mod ord">
        <pc:chgData name="Mohammed Fasha" userId="cc64f42d-a1a6-4f08-b97b-0c37f877119f" providerId="ADAL" clId="{E5645173-9704-44B4-82F5-EF2938BAEEFE}" dt="2025-04-17T04:58:09.474" v="687" actId="179"/>
        <pc:sldMkLst>
          <pc:docMk/>
          <pc:sldMk cId="4066623014" sldId="573"/>
        </pc:sldMkLst>
      </pc:sldChg>
      <pc:sldChg chg="new del">
        <pc:chgData name="Mohammed Fasha" userId="cc64f42d-a1a6-4f08-b97b-0c37f877119f" providerId="ADAL" clId="{E5645173-9704-44B4-82F5-EF2938BAEEFE}" dt="2025-04-17T04:32:12.995" v="417" actId="47"/>
        <pc:sldMkLst>
          <pc:docMk/>
          <pc:sldMk cId="1895282571" sldId="574"/>
        </pc:sldMkLst>
      </pc:sldChg>
      <pc:sldChg chg="add del">
        <pc:chgData name="Mohammed Fasha" userId="cc64f42d-a1a6-4f08-b97b-0c37f877119f" providerId="ADAL" clId="{E5645173-9704-44B4-82F5-EF2938BAEEFE}" dt="2025-04-17T03:59:11.142" v="238"/>
        <pc:sldMkLst>
          <pc:docMk/>
          <pc:sldMk cId="3255898466" sldId="574"/>
        </pc:sldMkLst>
      </pc:sldChg>
      <pc:sldChg chg="delSp modSp add del mod chgLayout">
        <pc:chgData name="Mohammed Fasha" userId="cc64f42d-a1a6-4f08-b97b-0c37f877119f" providerId="ADAL" clId="{E5645173-9704-44B4-82F5-EF2938BAEEFE}" dt="2025-05-16T04:36:58.358" v="10357" actId="47"/>
        <pc:sldMkLst>
          <pc:docMk/>
          <pc:sldMk cId="1862335417" sldId="575"/>
        </pc:sldMkLst>
        <pc:spChg chg="mod ord">
          <ac:chgData name="Mohammed Fasha" userId="cc64f42d-a1a6-4f08-b97b-0c37f877119f" providerId="ADAL" clId="{E5645173-9704-44B4-82F5-EF2938BAEEFE}" dt="2025-05-16T04:21:00.559" v="10191" actId="6549"/>
          <ac:spMkLst>
            <pc:docMk/>
            <pc:sldMk cId="1862335417" sldId="575"/>
            <ac:spMk id="2" creationId="{D94A7341-1045-53F2-52C4-4E6F5A4B8DEC}"/>
          </ac:spMkLst>
        </pc:spChg>
        <pc:spChg chg="mod ord">
          <ac:chgData name="Mohammed Fasha" userId="cc64f42d-a1a6-4f08-b97b-0c37f877119f" providerId="ADAL" clId="{E5645173-9704-44B4-82F5-EF2938BAEEFE}" dt="2025-05-16T04:36:54.343" v="10355" actId="21"/>
          <ac:spMkLst>
            <pc:docMk/>
            <pc:sldMk cId="1862335417" sldId="575"/>
            <ac:spMk id="8" creationId="{559FC791-DDBC-AF94-0770-4686E29C2ECC}"/>
          </ac:spMkLst>
        </pc:spChg>
      </pc:sldChg>
      <pc:sldChg chg="addSp modSp new mod">
        <pc:chgData name="Mohammed Fasha" userId="cc64f42d-a1a6-4f08-b97b-0c37f877119f" providerId="ADAL" clId="{E5645173-9704-44B4-82F5-EF2938BAEEFE}" dt="2025-04-20T04:06:49.422" v="1832" actId="20577"/>
        <pc:sldMkLst>
          <pc:docMk/>
          <pc:sldMk cId="3184607449" sldId="576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4-29T15:49:37.204" v="3973" actId="403"/>
        <pc:sldMkLst>
          <pc:docMk/>
          <pc:sldMk cId="2327940915" sldId="577"/>
        </pc:sldMkLst>
      </pc:sldChg>
      <pc:sldChg chg="modSp new del mod">
        <pc:chgData name="Mohammed Fasha" userId="cc64f42d-a1a6-4f08-b97b-0c37f877119f" providerId="ADAL" clId="{E5645173-9704-44B4-82F5-EF2938BAEEFE}" dt="2025-04-29T15:50:07.748" v="3977" actId="47"/>
        <pc:sldMkLst>
          <pc:docMk/>
          <pc:sldMk cId="175398562" sldId="578"/>
        </pc:sldMkLst>
      </pc:sldChg>
      <pc:sldChg chg="modSp new del mod">
        <pc:chgData name="Mohammed Fasha" userId="cc64f42d-a1a6-4f08-b97b-0c37f877119f" providerId="ADAL" clId="{E5645173-9704-44B4-82F5-EF2938BAEEFE}" dt="2025-04-29T15:50:09.593" v="3978" actId="47"/>
        <pc:sldMkLst>
          <pc:docMk/>
          <pc:sldMk cId="3563372810" sldId="579"/>
        </pc:sldMkLst>
      </pc:sldChg>
      <pc:sldChg chg="addSp delSp modSp new del mod">
        <pc:chgData name="Mohammed Fasha" userId="cc64f42d-a1a6-4f08-b97b-0c37f877119f" providerId="ADAL" clId="{E5645173-9704-44B4-82F5-EF2938BAEEFE}" dt="2025-04-29T15:50:11.309" v="3979" actId="47"/>
        <pc:sldMkLst>
          <pc:docMk/>
          <pc:sldMk cId="3279715601" sldId="580"/>
        </pc:sldMkLst>
      </pc:sldChg>
      <pc:sldChg chg="addSp delSp modSp new del mod">
        <pc:chgData name="Mohammed Fasha" userId="cc64f42d-a1a6-4f08-b97b-0c37f877119f" providerId="ADAL" clId="{E5645173-9704-44B4-82F5-EF2938BAEEFE}" dt="2025-04-29T15:50:13.415" v="3981" actId="47"/>
        <pc:sldMkLst>
          <pc:docMk/>
          <pc:sldMk cId="993741549" sldId="581"/>
        </pc:sldMkLst>
      </pc:sldChg>
      <pc:sldChg chg="addSp 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1508161059" sldId="582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2086416258" sldId="583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788037396" sldId="584"/>
        </pc:sldMkLst>
      </pc:sldChg>
      <pc:sldChg chg="addSp delSp modSp new del mo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204141022" sldId="585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1608128617" sldId="586"/>
        </pc:sldMkLst>
      </pc:sldChg>
      <pc:sldChg chg="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3864717604" sldId="587"/>
        </pc:sldMkLst>
      </pc:sldChg>
      <pc:sldChg chg="modSp mod">
        <pc:chgData name="Mohammed Fasha" userId="cc64f42d-a1a6-4f08-b97b-0c37f877119f" providerId="ADAL" clId="{E5645173-9704-44B4-82F5-EF2938BAEEFE}" dt="2025-04-20T03:13:27.675" v="1758" actId="20577"/>
        <pc:sldMkLst>
          <pc:docMk/>
          <pc:sldMk cId="2759184187" sldId="589"/>
        </pc:sldMkLst>
      </pc:sldChg>
      <pc:sldChg chg="addSp delSp modSp del mod ord">
        <pc:chgData name="Mohammed Fasha" userId="cc64f42d-a1a6-4f08-b97b-0c37f877119f" providerId="ADAL" clId="{E5645173-9704-44B4-82F5-EF2938BAEEFE}" dt="2025-04-20T04:49:30.822" v="1843" actId="2696"/>
        <pc:sldMkLst>
          <pc:docMk/>
          <pc:sldMk cId="698149653" sldId="590"/>
        </pc:sldMkLst>
      </pc:sldChg>
      <pc:sldChg chg="addSp modSp mod ord">
        <pc:chgData name="Mohammed Fasha" userId="cc64f42d-a1a6-4f08-b97b-0c37f877119f" providerId="ADAL" clId="{E5645173-9704-44B4-82F5-EF2938BAEEFE}" dt="2025-05-16T04:24:22.286" v="10229"/>
        <pc:sldMkLst>
          <pc:docMk/>
          <pc:sldMk cId="1424455440" sldId="590"/>
        </pc:sldMkLst>
        <pc:spChg chg="mod">
          <ac:chgData name="Mohammed Fasha" userId="cc64f42d-a1a6-4f08-b97b-0c37f877119f" providerId="ADAL" clId="{E5645173-9704-44B4-82F5-EF2938BAEEFE}" dt="2025-05-16T04:16:07.327" v="10182" actId="20577"/>
          <ac:spMkLst>
            <pc:docMk/>
            <pc:sldMk cId="1424455440" sldId="590"/>
            <ac:spMk id="2" creationId="{28230D26-A762-B116-54A3-2A0026C76EB1}"/>
          </ac:spMkLst>
        </pc:spChg>
        <pc:picChg chg="add mod">
          <ac:chgData name="Mohammed Fasha" userId="cc64f42d-a1a6-4f08-b97b-0c37f877119f" providerId="ADAL" clId="{E5645173-9704-44B4-82F5-EF2938BAEEFE}" dt="2025-05-15T03:35:31.337" v="9080" actId="1076"/>
          <ac:picMkLst>
            <pc:docMk/>
            <pc:sldMk cId="1424455440" sldId="590"/>
            <ac:picMk id="5" creationId="{9D74FD9D-0601-0EB7-FC16-A9F6999342D9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4-20T05:15:59.312" v="1992" actId="20577"/>
        <pc:sldMkLst>
          <pc:docMk/>
          <pc:sldMk cId="4163305011" sldId="590"/>
        </pc:sldMkLst>
      </pc:sldChg>
      <pc:sldChg chg="modSp del mod">
        <pc:chgData name="Mohammed Fasha" userId="cc64f42d-a1a6-4f08-b97b-0c37f877119f" providerId="ADAL" clId="{E5645173-9704-44B4-82F5-EF2938BAEEFE}" dt="2025-04-20T03:15:45.006" v="1774" actId="47"/>
        <pc:sldMkLst>
          <pc:docMk/>
          <pc:sldMk cId="1519920460" sldId="591"/>
        </pc:sldMkLst>
      </pc:sldChg>
      <pc:sldChg chg="addSp delSp modSp new mod">
        <pc:chgData name="Mohammed Fasha" userId="cc64f42d-a1a6-4f08-b97b-0c37f877119f" providerId="ADAL" clId="{E5645173-9704-44B4-82F5-EF2938BAEEFE}" dt="2025-04-20T04:58:45.185" v="1869" actId="20577"/>
        <pc:sldMkLst>
          <pc:docMk/>
          <pc:sldMk cId="3864245177" sldId="591"/>
        </pc:sldMkLst>
      </pc:sldChg>
      <pc:sldChg chg="addSp delSp modSp add del mod ord">
        <pc:chgData name="Mohammed Fasha" userId="cc64f42d-a1a6-4f08-b97b-0c37f877119f" providerId="ADAL" clId="{E5645173-9704-44B4-82F5-EF2938BAEEFE}" dt="2025-04-27T04:36:53.421" v="3557" actId="47"/>
        <pc:sldMkLst>
          <pc:docMk/>
          <pc:sldMk cId="4037434202" sldId="591"/>
        </pc:sldMkLst>
      </pc:sldChg>
      <pc:sldChg chg="modSp new del mod">
        <pc:chgData name="Mohammed Fasha" userId="cc64f42d-a1a6-4f08-b97b-0c37f877119f" providerId="ADAL" clId="{E5645173-9704-44B4-82F5-EF2938BAEEFE}" dt="2025-04-20T03:15:13.569" v="1766" actId="47"/>
        <pc:sldMkLst>
          <pc:docMk/>
          <pc:sldMk cId="330563918" sldId="592"/>
        </pc:sldMkLst>
      </pc:sldChg>
      <pc:sldChg chg="modSp new del mod">
        <pc:chgData name="Mohammed Fasha" userId="cc64f42d-a1a6-4f08-b97b-0c37f877119f" providerId="ADAL" clId="{E5645173-9704-44B4-82F5-EF2938BAEEFE}" dt="2025-04-20T03:03:35.684" v="1665" actId="47"/>
        <pc:sldMkLst>
          <pc:docMk/>
          <pc:sldMk cId="393426738" sldId="592"/>
        </pc:sldMkLst>
      </pc:sldChg>
      <pc:sldChg chg="addSp delSp modSp new mod ord">
        <pc:chgData name="Mohammed Fasha" userId="cc64f42d-a1a6-4f08-b97b-0c37f877119f" providerId="ADAL" clId="{E5645173-9704-44B4-82F5-EF2938BAEEFE}" dt="2025-04-21T17:20:06.046" v="2308" actId="20577"/>
        <pc:sldMkLst>
          <pc:docMk/>
          <pc:sldMk cId="3293704386" sldId="592"/>
        </pc:sldMkLst>
      </pc:sldChg>
      <pc:sldChg chg="addSp delSp modSp add mod">
        <pc:chgData name="Mohammed Fasha" userId="cc64f42d-a1a6-4f08-b97b-0c37f877119f" providerId="ADAL" clId="{E5645173-9704-44B4-82F5-EF2938BAEEFE}" dt="2025-04-20T05:15:09.310" v="1928" actId="1076"/>
        <pc:sldMkLst>
          <pc:docMk/>
          <pc:sldMk cId="3813538074" sldId="592"/>
        </pc:sldMkLst>
      </pc:sldChg>
      <pc:sldChg chg="addSp delSp modSp add del mod">
        <pc:chgData name="Mohammed Fasha" userId="cc64f42d-a1a6-4f08-b97b-0c37f877119f" providerId="ADAL" clId="{E5645173-9704-44B4-82F5-EF2938BAEEFE}" dt="2025-04-20T05:15:12.833" v="1929" actId="2696"/>
        <pc:sldMkLst>
          <pc:docMk/>
          <pc:sldMk cId="862062036" sldId="593"/>
        </pc:sldMkLst>
      </pc:sldChg>
      <pc:sldChg chg="addSp delSp modSp new add del mod ord">
        <pc:chgData name="Mohammed Fasha" userId="cc64f42d-a1a6-4f08-b97b-0c37f877119f" providerId="ADAL" clId="{E5645173-9704-44B4-82F5-EF2938BAEEFE}" dt="2025-04-29T15:43:29.551" v="3807" actId="20577"/>
        <pc:sldMkLst>
          <pc:docMk/>
          <pc:sldMk cId="3731242698" sldId="593"/>
        </pc:sldMkLst>
      </pc:sldChg>
      <pc:sldChg chg="addSp delSp modSp new del mod ord">
        <pc:chgData name="Mohammed Fasha" userId="cc64f42d-a1a6-4f08-b97b-0c37f877119f" providerId="ADAL" clId="{E5645173-9704-44B4-82F5-EF2938BAEEFE}" dt="2025-04-21T17:13:43.732" v="2277" actId="2696"/>
        <pc:sldMkLst>
          <pc:docMk/>
          <pc:sldMk cId="3798485893" sldId="593"/>
        </pc:sldMkLst>
      </pc:sldChg>
      <pc:sldChg chg="modSp new del mod">
        <pc:chgData name="Mohammed Fasha" userId="cc64f42d-a1a6-4f08-b97b-0c37f877119f" providerId="ADAL" clId="{E5645173-9704-44B4-82F5-EF2938BAEEFE}" dt="2025-04-20T03:12:09.904" v="1738" actId="47"/>
        <pc:sldMkLst>
          <pc:docMk/>
          <pc:sldMk cId="3907678819" sldId="593"/>
        </pc:sldMkLst>
      </pc:sldChg>
      <pc:sldChg chg="addSp delSp modSp add mod">
        <pc:chgData name="Mohammed Fasha" userId="cc64f42d-a1a6-4f08-b97b-0c37f877119f" providerId="ADAL" clId="{E5645173-9704-44B4-82F5-EF2938BAEEFE}" dt="2025-04-20T05:15:31.037" v="1930"/>
        <pc:sldMkLst>
          <pc:docMk/>
          <pc:sldMk cId="894222825" sldId="594"/>
        </pc:sldMkLst>
      </pc:sldChg>
      <pc:sldChg chg="addSp delSp modSp new mod ord">
        <pc:chgData name="Mohammed Fasha" userId="cc64f42d-a1a6-4f08-b97b-0c37f877119f" providerId="ADAL" clId="{E5645173-9704-44B4-82F5-EF2938BAEEFE}" dt="2025-04-27T04:44:00.308" v="3668" actId="207"/>
        <pc:sldMkLst>
          <pc:docMk/>
          <pc:sldMk cId="1907802288" sldId="594"/>
        </pc:sldMkLst>
      </pc:sldChg>
      <pc:sldChg chg="addSp delSp modSp new del mod">
        <pc:chgData name="Mohammed Fasha" userId="cc64f42d-a1a6-4f08-b97b-0c37f877119f" providerId="ADAL" clId="{E5645173-9704-44B4-82F5-EF2938BAEEFE}" dt="2025-04-21T17:06:00.103" v="2138" actId="47"/>
        <pc:sldMkLst>
          <pc:docMk/>
          <pc:sldMk cId="4145332107" sldId="594"/>
        </pc:sldMkLst>
      </pc:sldChg>
      <pc:sldChg chg="addSp delSp modSp new mod ord chgLayout">
        <pc:chgData name="Mohammed Fasha" userId="cc64f42d-a1a6-4f08-b97b-0c37f877119f" providerId="ADAL" clId="{E5645173-9704-44B4-82F5-EF2938BAEEFE}" dt="2025-04-29T15:47:17.880" v="3897" actId="20577"/>
        <pc:sldMkLst>
          <pc:docMk/>
          <pc:sldMk cId="2669321089" sldId="595"/>
        </pc:sldMkLst>
      </pc:sldChg>
      <pc:sldChg chg="addSp delSp modSp add mod ord chgLayout">
        <pc:chgData name="Mohammed Fasha" userId="cc64f42d-a1a6-4f08-b97b-0c37f877119f" providerId="ADAL" clId="{E5645173-9704-44B4-82F5-EF2938BAEEFE}" dt="2025-04-29T14:20:45.893" v="3740" actId="14100"/>
        <pc:sldMkLst>
          <pc:docMk/>
          <pc:sldMk cId="1856377899" sldId="596"/>
        </pc:sldMkLst>
      </pc:sldChg>
      <pc:sldChg chg="addSp delSp modSp new mod ord">
        <pc:chgData name="Mohammed Fasha" userId="cc64f42d-a1a6-4f08-b97b-0c37f877119f" providerId="ADAL" clId="{E5645173-9704-44B4-82F5-EF2938BAEEFE}" dt="2025-05-15T03:19:02.676" v="8929" actId="21"/>
        <pc:sldMkLst>
          <pc:docMk/>
          <pc:sldMk cId="4097123622" sldId="597"/>
        </pc:sldMkLst>
        <pc:picChg chg="add del">
          <ac:chgData name="Mohammed Fasha" userId="cc64f42d-a1a6-4f08-b97b-0c37f877119f" providerId="ADAL" clId="{E5645173-9704-44B4-82F5-EF2938BAEEFE}" dt="2025-05-15T03:19:02.676" v="8929" actId="21"/>
          <ac:picMkLst>
            <pc:docMk/>
            <pc:sldMk cId="4097123622" sldId="597"/>
            <ac:picMk id="5122" creationId="{6FDD2DD2-7C0F-B929-FF38-C78B9541F87E}"/>
          </ac:picMkLst>
        </pc:picChg>
      </pc:sldChg>
      <pc:sldChg chg="addSp delSp modSp new mod ord">
        <pc:chgData name="Mohammed Fasha" userId="cc64f42d-a1a6-4f08-b97b-0c37f877119f" providerId="ADAL" clId="{E5645173-9704-44B4-82F5-EF2938BAEEFE}" dt="2025-05-15T04:16:46.304" v="9304" actId="20577"/>
        <pc:sldMkLst>
          <pc:docMk/>
          <pc:sldMk cId="3073893854" sldId="598"/>
        </pc:sldMkLst>
        <pc:spChg chg="mod">
          <ac:chgData name="Mohammed Fasha" userId="cc64f42d-a1a6-4f08-b97b-0c37f877119f" providerId="ADAL" clId="{E5645173-9704-44B4-82F5-EF2938BAEEFE}" dt="2025-05-15T04:16:46.304" v="9304" actId="20577"/>
          <ac:spMkLst>
            <pc:docMk/>
            <pc:sldMk cId="3073893854" sldId="598"/>
            <ac:spMk id="3" creationId="{5E40A64C-B3A9-1250-1890-A33582C1B388}"/>
          </ac:spMkLst>
        </pc:spChg>
      </pc:sldChg>
      <pc:sldChg chg="addSp modSp new mod ord">
        <pc:chgData name="Mohammed Fasha" userId="cc64f42d-a1a6-4f08-b97b-0c37f877119f" providerId="ADAL" clId="{E5645173-9704-44B4-82F5-EF2938BAEEFE}" dt="2025-04-27T04:44:21.772" v="3671"/>
        <pc:sldMkLst>
          <pc:docMk/>
          <pc:sldMk cId="521722800" sldId="599"/>
        </pc:sldMkLst>
      </pc:sldChg>
      <pc:sldChg chg="addSp delSp modSp new mod ord">
        <pc:chgData name="Mohammed Fasha" userId="cc64f42d-a1a6-4f08-b97b-0c37f877119f" providerId="ADAL" clId="{E5645173-9704-44B4-82F5-EF2938BAEEFE}" dt="2025-04-27T04:41:20.709" v="3634" actId="167"/>
        <pc:sldMkLst>
          <pc:docMk/>
          <pc:sldMk cId="4095945938" sldId="600"/>
        </pc:sldMkLst>
      </pc:sldChg>
      <pc:sldChg chg="new del">
        <pc:chgData name="Mohammed Fasha" userId="cc64f42d-a1a6-4f08-b97b-0c37f877119f" providerId="ADAL" clId="{E5645173-9704-44B4-82F5-EF2938BAEEFE}" dt="2025-04-22T05:07:30.838" v="3183" actId="47"/>
        <pc:sldMkLst>
          <pc:docMk/>
          <pc:sldMk cId="618731693" sldId="601"/>
        </pc:sldMkLst>
      </pc:sldChg>
      <pc:sldChg chg="addSp delSp modSp add mod ord">
        <pc:chgData name="Mohammed Fasha" userId="cc64f42d-a1a6-4f08-b97b-0c37f877119f" providerId="ADAL" clId="{E5645173-9704-44B4-82F5-EF2938BAEEFE}" dt="2025-04-29T14:17:26.464" v="3698" actId="1076"/>
        <pc:sldMkLst>
          <pc:docMk/>
          <pc:sldMk cId="1621734436" sldId="601"/>
        </pc:sldMkLst>
      </pc:sldChg>
      <pc:sldChg chg="modSp add mod">
        <pc:chgData name="Mohammed Fasha" userId="cc64f42d-a1a6-4f08-b97b-0c37f877119f" providerId="ADAL" clId="{E5645173-9704-44B4-82F5-EF2938BAEEFE}" dt="2025-04-27T04:41:10.842" v="3628" actId="6549"/>
        <pc:sldMkLst>
          <pc:docMk/>
          <pc:sldMk cId="4018371562" sldId="602"/>
        </pc:sldMkLst>
      </pc:sldChg>
      <pc:sldChg chg="addSp modSp new del">
        <pc:chgData name="Mohammed Fasha" userId="cc64f42d-a1a6-4f08-b97b-0c37f877119f" providerId="ADAL" clId="{E5645173-9704-44B4-82F5-EF2938BAEEFE}" dt="2025-04-29T15:43:06.564" v="3795" actId="47"/>
        <pc:sldMkLst>
          <pc:docMk/>
          <pc:sldMk cId="1601182701" sldId="603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5-07T15:21:28.619" v="5998" actId="27636"/>
        <pc:sldMkLst>
          <pc:docMk/>
          <pc:sldMk cId="719052339" sldId="604"/>
        </pc:sldMkLst>
      </pc:sldChg>
      <pc:sldChg chg="new del">
        <pc:chgData name="Mohammed Fasha" userId="cc64f42d-a1a6-4f08-b97b-0c37f877119f" providerId="ADAL" clId="{E5645173-9704-44B4-82F5-EF2938BAEEFE}" dt="2025-04-29T15:50:20.186" v="3989" actId="47"/>
        <pc:sldMkLst>
          <pc:docMk/>
          <pc:sldMk cId="608895686" sldId="605"/>
        </pc:sldMkLst>
      </pc:sldChg>
      <pc:sldChg chg="addSp delSp modSp new del mod">
        <pc:chgData name="Mohammed Fasha" userId="cc64f42d-a1a6-4f08-b97b-0c37f877119f" providerId="ADAL" clId="{E5645173-9704-44B4-82F5-EF2938BAEEFE}" dt="2025-04-29T16:49:34.920" v="4124" actId="2696"/>
        <pc:sldMkLst>
          <pc:docMk/>
          <pc:sldMk cId="2185014834" sldId="605"/>
        </pc:sldMkLst>
      </pc:sldChg>
      <pc:sldChg chg="addSp modSp add mod ord">
        <pc:chgData name="Mohammed Fasha" userId="cc64f42d-a1a6-4f08-b97b-0c37f877119f" providerId="ADAL" clId="{E5645173-9704-44B4-82F5-EF2938BAEEFE}" dt="2025-05-07T15:18:42.144" v="5981" actId="14100"/>
        <pc:sldMkLst>
          <pc:docMk/>
          <pc:sldMk cId="4116783612" sldId="606"/>
        </pc:sldMkLst>
      </pc:sldChg>
      <pc:sldChg chg="addSp modSp add mod">
        <pc:chgData name="Mohammed Fasha" userId="cc64f42d-a1a6-4f08-b97b-0c37f877119f" providerId="ADAL" clId="{E5645173-9704-44B4-82F5-EF2938BAEEFE}" dt="2025-04-29T16:51:49.216" v="4247" actId="20577"/>
        <pc:sldMkLst>
          <pc:docMk/>
          <pc:sldMk cId="927486197" sldId="607"/>
        </pc:sldMkLst>
      </pc:sldChg>
      <pc:sldChg chg="add">
        <pc:chgData name="Mohammed Fasha" userId="cc64f42d-a1a6-4f08-b97b-0c37f877119f" providerId="ADAL" clId="{E5645173-9704-44B4-82F5-EF2938BAEEFE}" dt="2025-04-29T15:50:29.285" v="3993"/>
        <pc:sldMkLst>
          <pc:docMk/>
          <pc:sldMk cId="4139169858" sldId="608"/>
        </pc:sldMkLst>
      </pc:sldChg>
      <pc:sldChg chg="add">
        <pc:chgData name="Mohammed Fasha" userId="cc64f42d-a1a6-4f08-b97b-0c37f877119f" providerId="ADAL" clId="{E5645173-9704-44B4-82F5-EF2938BAEEFE}" dt="2025-04-29T15:50:29.431" v="3994"/>
        <pc:sldMkLst>
          <pc:docMk/>
          <pc:sldMk cId="2950802497" sldId="609"/>
        </pc:sldMkLst>
      </pc:sldChg>
      <pc:sldChg chg="addSp delSp modSp new mod">
        <pc:chgData name="Mohammed Fasha" userId="cc64f42d-a1a6-4f08-b97b-0c37f877119f" providerId="ADAL" clId="{E5645173-9704-44B4-82F5-EF2938BAEEFE}" dt="2025-04-29T16:52:33.209" v="4275" actId="20577"/>
        <pc:sldMkLst>
          <pc:docMk/>
          <pc:sldMk cId="2445442892" sldId="610"/>
        </pc:sldMkLst>
      </pc:sldChg>
      <pc:sldChg chg="add del">
        <pc:chgData name="Mohammed Fasha" userId="cc64f42d-a1a6-4f08-b97b-0c37f877119f" providerId="ADAL" clId="{E5645173-9704-44B4-82F5-EF2938BAEEFE}" dt="2025-04-29T15:50:37.846" v="3996"/>
        <pc:sldMkLst>
          <pc:docMk/>
          <pc:sldMk cId="3269510774" sldId="610"/>
        </pc:sldMkLst>
      </pc:sldChg>
      <pc:sldChg chg="addSp delSp modSp new mod ord">
        <pc:chgData name="Mohammed Fasha" userId="cc64f42d-a1a6-4f08-b97b-0c37f877119f" providerId="ADAL" clId="{E5645173-9704-44B4-82F5-EF2938BAEEFE}" dt="2025-05-07T15:25:28.571" v="6011" actId="1076"/>
        <pc:sldMkLst>
          <pc:docMk/>
          <pc:sldMk cId="3883042713" sldId="611"/>
        </pc:sldMkLst>
      </pc:sldChg>
      <pc:sldChg chg="add del">
        <pc:chgData name="Mohammed Fasha" userId="cc64f42d-a1a6-4f08-b97b-0c37f877119f" providerId="ADAL" clId="{E5645173-9704-44B4-82F5-EF2938BAEEFE}" dt="2025-05-06T05:16:31.420" v="5864" actId="2696"/>
        <pc:sldMkLst>
          <pc:docMk/>
          <pc:sldMk cId="466998274" sldId="612"/>
        </pc:sldMkLst>
      </pc:sldChg>
      <pc:sldChg chg="add">
        <pc:chgData name="Mohammed Fasha" userId="cc64f42d-a1a6-4f08-b97b-0c37f877119f" providerId="ADAL" clId="{E5645173-9704-44B4-82F5-EF2938BAEEFE}" dt="2025-05-06T05:16:37.285" v="5865"/>
        <pc:sldMkLst>
          <pc:docMk/>
          <pc:sldMk cId="777202966" sldId="612"/>
        </pc:sldMkLst>
      </pc:sldChg>
      <pc:sldChg chg="modSp new del mod ord">
        <pc:chgData name="Mohammed Fasha" userId="cc64f42d-a1a6-4f08-b97b-0c37f877119f" providerId="ADAL" clId="{E5645173-9704-44B4-82F5-EF2938BAEEFE}" dt="2025-05-06T05:15:27.486" v="5856" actId="2696"/>
        <pc:sldMkLst>
          <pc:docMk/>
          <pc:sldMk cId="2238717053" sldId="612"/>
        </pc:sldMkLst>
      </pc:sldChg>
      <pc:sldChg chg="addSp delSp modSp del mod chgLayout">
        <pc:chgData name="Mohammed Fasha" userId="cc64f42d-a1a6-4f08-b97b-0c37f877119f" providerId="ADAL" clId="{E5645173-9704-44B4-82F5-EF2938BAEEFE}" dt="2025-05-04T04:38:41.232" v="5196" actId="47"/>
        <pc:sldMkLst>
          <pc:docMk/>
          <pc:sldMk cId="3786785251" sldId="613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5-06T04:16:44.815" v="5570" actId="404"/>
        <pc:sldMkLst>
          <pc:docMk/>
          <pc:sldMk cId="157509021" sldId="614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5-15T02:45:17.497" v="8576" actId="21"/>
        <pc:sldMkLst>
          <pc:docMk/>
          <pc:sldMk cId="4138332797" sldId="615"/>
        </pc:sldMkLst>
        <pc:spChg chg="add mod ord">
          <ac:chgData name="Mohammed Fasha" userId="cc64f42d-a1a6-4f08-b97b-0c37f877119f" providerId="ADAL" clId="{E5645173-9704-44B4-82F5-EF2938BAEEFE}" dt="2025-05-15T02:45:17.497" v="8576" actId="21"/>
          <ac:spMkLst>
            <pc:docMk/>
            <pc:sldMk cId="4138332797" sldId="615"/>
            <ac:spMk id="5" creationId="{7AE075CA-E11D-C71A-E871-A18E348C74FE}"/>
          </ac:spMkLst>
        </pc:spChg>
      </pc:sldChg>
      <pc:sldChg chg="addSp delSp modSp new mod ord">
        <pc:chgData name="Mohammed Fasha" userId="cc64f42d-a1a6-4f08-b97b-0c37f877119f" providerId="ADAL" clId="{E5645173-9704-44B4-82F5-EF2938BAEEFE}" dt="2025-05-16T04:35:58.218" v="10349"/>
        <pc:sldMkLst>
          <pc:docMk/>
          <pc:sldMk cId="184855001" sldId="616"/>
        </pc:sldMkLst>
      </pc:sldChg>
      <pc:sldChg chg="addSp delSp modSp add del mod">
        <pc:chgData name="Mohammed Fasha" userId="cc64f42d-a1a6-4f08-b97b-0c37f877119f" providerId="ADAL" clId="{E5645173-9704-44B4-82F5-EF2938BAEEFE}" dt="2025-05-06T04:29:44.573" v="5693" actId="2696"/>
        <pc:sldMkLst>
          <pc:docMk/>
          <pc:sldMk cId="1101016596" sldId="617"/>
        </pc:sldMkLst>
      </pc:sldChg>
      <pc:sldChg chg="modSp new mod">
        <pc:chgData name="Mohammed Fasha" userId="cc64f42d-a1a6-4f08-b97b-0c37f877119f" providerId="ADAL" clId="{E5645173-9704-44B4-82F5-EF2938BAEEFE}" dt="2025-05-04T04:38:44.980" v="5206" actId="20577"/>
        <pc:sldMkLst>
          <pc:docMk/>
          <pc:sldMk cId="4179582038" sldId="618"/>
        </pc:sldMkLst>
      </pc:sldChg>
      <pc:sldChg chg="addSp delSp modSp new del mod">
        <pc:chgData name="Mohammed Fasha" userId="cc64f42d-a1a6-4f08-b97b-0c37f877119f" providerId="ADAL" clId="{E5645173-9704-44B4-82F5-EF2938BAEEFE}" dt="2025-05-04T04:53:31.332" v="5391" actId="47"/>
        <pc:sldMkLst>
          <pc:docMk/>
          <pc:sldMk cId="4087991167" sldId="619"/>
        </pc:sldMkLst>
      </pc:sldChg>
      <pc:sldChg chg="addSp delSp modSp new del mod">
        <pc:chgData name="Mohammed Fasha" userId="cc64f42d-a1a6-4f08-b97b-0c37f877119f" providerId="ADAL" clId="{E5645173-9704-44B4-82F5-EF2938BAEEFE}" dt="2025-05-06T05:07:25.787" v="5808" actId="2696"/>
        <pc:sldMkLst>
          <pc:docMk/>
          <pc:sldMk cId="3404906314" sldId="620"/>
        </pc:sldMkLst>
      </pc:sldChg>
      <pc:sldChg chg="add del ord">
        <pc:chgData name="Mohammed Fasha" userId="cc64f42d-a1a6-4f08-b97b-0c37f877119f" providerId="ADAL" clId="{E5645173-9704-44B4-82F5-EF2938BAEEFE}" dt="2025-05-13T04:00:03.241" v="7763" actId="47"/>
        <pc:sldMkLst>
          <pc:docMk/>
          <pc:sldMk cId="1291626258" sldId="621"/>
        </pc:sldMkLst>
      </pc:sldChg>
      <pc:sldChg chg="add del">
        <pc:chgData name="Mohammed Fasha" userId="cc64f42d-a1a6-4f08-b97b-0c37f877119f" providerId="ADAL" clId="{E5645173-9704-44B4-82F5-EF2938BAEEFE}" dt="2025-05-13T03:56:27.718" v="7721" actId="2696"/>
        <pc:sldMkLst>
          <pc:docMk/>
          <pc:sldMk cId="1794236171" sldId="621"/>
        </pc:sldMkLst>
      </pc:sldChg>
      <pc:sldChg chg="addSp delSp modSp new del mod">
        <pc:chgData name="Mohammed Fasha" userId="cc64f42d-a1a6-4f08-b97b-0c37f877119f" providerId="ADAL" clId="{E5645173-9704-44B4-82F5-EF2938BAEEFE}" dt="2025-05-08T05:06:01.745" v="7151" actId="2696"/>
        <pc:sldMkLst>
          <pc:docMk/>
          <pc:sldMk cId="4111864340" sldId="621"/>
        </pc:sldMkLst>
      </pc:sldChg>
      <pc:sldChg chg="addSp delSp modSp new del mod ord">
        <pc:chgData name="Mohammed Fasha" userId="cc64f42d-a1a6-4f08-b97b-0c37f877119f" providerId="ADAL" clId="{E5645173-9704-44B4-82F5-EF2938BAEEFE}" dt="2025-05-06T05:07:19.756" v="5807" actId="2696"/>
        <pc:sldMkLst>
          <pc:docMk/>
          <pc:sldMk cId="2478635885" sldId="622"/>
        </pc:sldMkLst>
      </pc:sldChg>
      <pc:sldChg chg="addSp delSp modSp new mod">
        <pc:chgData name="Mohammed Fasha" userId="cc64f42d-a1a6-4f08-b97b-0c37f877119f" providerId="ADAL" clId="{E5645173-9704-44B4-82F5-EF2938BAEEFE}" dt="2025-05-08T04:12:57.577" v="6244" actId="27636"/>
        <pc:sldMkLst>
          <pc:docMk/>
          <pc:sldMk cId="3411694902" sldId="623"/>
        </pc:sldMkLst>
      </pc:sldChg>
      <pc:sldChg chg="modSp add del mod">
        <pc:chgData name="Mohammed Fasha" userId="cc64f42d-a1a6-4f08-b97b-0c37f877119f" providerId="ADAL" clId="{E5645173-9704-44B4-82F5-EF2938BAEEFE}" dt="2025-05-06T04:50:31.312" v="5772" actId="47"/>
        <pc:sldMkLst>
          <pc:docMk/>
          <pc:sldMk cId="1172298544" sldId="624"/>
        </pc:sldMkLst>
      </pc:sldChg>
      <pc:sldChg chg="modSp add del mod">
        <pc:chgData name="Mohammed Fasha" userId="cc64f42d-a1a6-4f08-b97b-0c37f877119f" providerId="ADAL" clId="{E5645173-9704-44B4-82F5-EF2938BAEEFE}" dt="2025-05-06T05:07:35.619" v="5809" actId="2696"/>
        <pc:sldMkLst>
          <pc:docMk/>
          <pc:sldMk cId="1560249267" sldId="625"/>
        </pc:sldMkLst>
      </pc:sldChg>
      <pc:sldChg chg="addSp delSp modSp new del mod">
        <pc:chgData name="Mohammed Fasha" userId="cc64f42d-a1a6-4f08-b97b-0c37f877119f" providerId="ADAL" clId="{E5645173-9704-44B4-82F5-EF2938BAEEFE}" dt="2025-05-07T16:00:44.943" v="6031" actId="47"/>
        <pc:sldMkLst>
          <pc:docMk/>
          <pc:sldMk cId="1885230884" sldId="626"/>
        </pc:sldMkLst>
      </pc:sldChg>
      <pc:sldChg chg="modSp new del mod">
        <pc:chgData name="Mohammed Fasha" userId="cc64f42d-a1a6-4f08-b97b-0c37f877119f" providerId="ADAL" clId="{E5645173-9704-44B4-82F5-EF2938BAEEFE}" dt="2025-05-06T05:08:08.057" v="5816" actId="47"/>
        <pc:sldMkLst>
          <pc:docMk/>
          <pc:sldMk cId="2947375762" sldId="627"/>
        </pc:sldMkLst>
      </pc:sldChg>
      <pc:sldChg chg="addSp modSp add mod">
        <pc:chgData name="Mohammed Fasha" userId="cc64f42d-a1a6-4f08-b97b-0c37f877119f" providerId="ADAL" clId="{E5645173-9704-44B4-82F5-EF2938BAEEFE}" dt="2025-05-15T04:18:15.508" v="9337" actId="14100"/>
        <pc:sldMkLst>
          <pc:docMk/>
          <pc:sldMk cId="3251045787" sldId="628"/>
        </pc:sldMkLst>
        <pc:spChg chg="mod">
          <ac:chgData name="Mohammed Fasha" userId="cc64f42d-a1a6-4f08-b97b-0c37f877119f" providerId="ADAL" clId="{E5645173-9704-44B4-82F5-EF2938BAEEFE}" dt="2025-05-15T04:18:15.508" v="9337" actId="14100"/>
          <ac:spMkLst>
            <pc:docMk/>
            <pc:sldMk cId="3251045787" sldId="628"/>
            <ac:spMk id="3" creationId="{36BC40FB-E359-9315-0C5E-3E778BA7B24D}"/>
          </ac:spMkLst>
        </pc:spChg>
        <pc:picChg chg="add mod">
          <ac:chgData name="Mohammed Fasha" userId="cc64f42d-a1a6-4f08-b97b-0c37f877119f" providerId="ADAL" clId="{E5645173-9704-44B4-82F5-EF2938BAEEFE}" dt="2025-05-15T04:18:14.588" v="9336"/>
          <ac:picMkLst>
            <pc:docMk/>
            <pc:sldMk cId="3251045787" sldId="628"/>
            <ac:picMk id="6" creationId="{1DDBE597-2754-A60B-B1DB-D744F01026B0}"/>
          </ac:picMkLst>
        </pc:picChg>
      </pc:sldChg>
      <pc:sldChg chg="modSp add del mod">
        <pc:chgData name="Mohammed Fasha" userId="cc64f42d-a1a6-4f08-b97b-0c37f877119f" providerId="ADAL" clId="{E5645173-9704-44B4-82F5-EF2938BAEEFE}" dt="2025-05-06T05:13:40.112" v="5836" actId="2696"/>
        <pc:sldMkLst>
          <pc:docMk/>
          <pc:sldMk cId="718847492" sldId="629"/>
        </pc:sldMkLst>
      </pc:sldChg>
      <pc:sldChg chg="new del">
        <pc:chgData name="Mohammed Fasha" userId="cc64f42d-a1a6-4f08-b97b-0c37f877119f" providerId="ADAL" clId="{E5645173-9704-44B4-82F5-EF2938BAEEFE}" dt="2025-05-04T04:59:17.298" v="5477" actId="47"/>
        <pc:sldMkLst>
          <pc:docMk/>
          <pc:sldMk cId="1692847774" sldId="630"/>
        </pc:sldMkLst>
      </pc:sldChg>
      <pc:sldChg chg="modSp new del mod">
        <pc:chgData name="Mohammed Fasha" userId="cc64f42d-a1a6-4f08-b97b-0c37f877119f" providerId="ADAL" clId="{E5645173-9704-44B4-82F5-EF2938BAEEFE}" dt="2025-05-06T05:13:42.695" v="5837" actId="2696"/>
        <pc:sldMkLst>
          <pc:docMk/>
          <pc:sldMk cId="4001216991" sldId="631"/>
        </pc:sldMkLst>
      </pc:sldChg>
      <pc:sldChg chg="modSp new del mod">
        <pc:chgData name="Mohammed Fasha" userId="cc64f42d-a1a6-4f08-b97b-0c37f877119f" providerId="ADAL" clId="{E5645173-9704-44B4-82F5-EF2938BAEEFE}" dt="2025-05-06T05:13:44.455" v="5838" actId="2696"/>
        <pc:sldMkLst>
          <pc:docMk/>
          <pc:sldMk cId="995439635" sldId="632"/>
        </pc:sldMkLst>
      </pc:sldChg>
      <pc:sldChg chg="addSp modSp new del mod">
        <pc:chgData name="Mohammed Fasha" userId="cc64f42d-a1a6-4f08-b97b-0c37f877119f" providerId="ADAL" clId="{E5645173-9704-44B4-82F5-EF2938BAEEFE}" dt="2025-05-06T04:57:14.616" v="5792" actId="2696"/>
        <pc:sldMkLst>
          <pc:docMk/>
          <pc:sldMk cId="2987804456" sldId="633"/>
        </pc:sldMkLst>
      </pc:sldChg>
      <pc:sldChg chg="modSp new del mod">
        <pc:chgData name="Mohammed Fasha" userId="cc64f42d-a1a6-4f08-b97b-0c37f877119f" providerId="ADAL" clId="{E5645173-9704-44B4-82F5-EF2938BAEEFE}" dt="2025-05-06T05:06:30.492" v="5800" actId="2696"/>
        <pc:sldMkLst>
          <pc:docMk/>
          <pc:sldMk cId="3525816872" sldId="634"/>
        </pc:sldMkLst>
      </pc:sldChg>
      <pc:sldChg chg="modSp new del mod">
        <pc:chgData name="Mohammed Fasha" userId="cc64f42d-a1a6-4f08-b97b-0c37f877119f" providerId="ADAL" clId="{E5645173-9704-44B4-82F5-EF2938BAEEFE}" dt="2025-05-06T05:15:38.035" v="5858" actId="2696"/>
        <pc:sldMkLst>
          <pc:docMk/>
          <pc:sldMk cId="1945952053" sldId="635"/>
        </pc:sldMkLst>
      </pc:sldChg>
      <pc:sldChg chg="addSp delSp modSp add mod">
        <pc:chgData name="Mohammed Fasha" userId="cc64f42d-a1a6-4f08-b97b-0c37f877119f" providerId="ADAL" clId="{E5645173-9704-44B4-82F5-EF2938BAEEFE}" dt="2025-05-15T04:14:36.894" v="9275" actId="20577"/>
        <pc:sldMkLst>
          <pc:docMk/>
          <pc:sldMk cId="3162374329" sldId="635"/>
        </pc:sldMkLst>
        <pc:spChg chg="mod">
          <ac:chgData name="Mohammed Fasha" userId="cc64f42d-a1a6-4f08-b97b-0c37f877119f" providerId="ADAL" clId="{E5645173-9704-44B4-82F5-EF2938BAEEFE}" dt="2025-05-15T04:14:36.894" v="9275" actId="20577"/>
          <ac:spMkLst>
            <pc:docMk/>
            <pc:sldMk cId="3162374329" sldId="635"/>
            <ac:spMk id="3" creationId="{0D222D24-CAC5-B47B-8D4F-BA7C9A13DFC1}"/>
          </ac:spMkLst>
        </pc:spChg>
        <pc:picChg chg="add del mod">
          <ac:chgData name="Mohammed Fasha" userId="cc64f42d-a1a6-4f08-b97b-0c37f877119f" providerId="ADAL" clId="{E5645173-9704-44B4-82F5-EF2938BAEEFE}" dt="2025-05-15T04:12:05.586" v="9264" actId="22"/>
          <ac:picMkLst>
            <pc:docMk/>
            <pc:sldMk cId="3162374329" sldId="635"/>
            <ac:picMk id="5" creationId="{D4D24B90-DC7C-04CE-087A-C7A9C37F7AA5}"/>
          </ac:picMkLst>
        </pc:picChg>
      </pc:sldChg>
      <pc:sldChg chg="modSp new add del mod ord">
        <pc:chgData name="Mohammed Fasha" userId="cc64f42d-a1a6-4f08-b97b-0c37f877119f" providerId="ADAL" clId="{E5645173-9704-44B4-82F5-EF2938BAEEFE}" dt="2025-05-15T04:19:04.931" v="9361" actId="20577"/>
        <pc:sldMkLst>
          <pc:docMk/>
          <pc:sldMk cId="2770284456" sldId="636"/>
        </pc:sldMkLst>
        <pc:spChg chg="mod">
          <ac:chgData name="Mohammed Fasha" userId="cc64f42d-a1a6-4f08-b97b-0c37f877119f" providerId="ADAL" clId="{E5645173-9704-44B4-82F5-EF2938BAEEFE}" dt="2025-05-15T04:19:04.931" v="9361" actId="20577"/>
          <ac:spMkLst>
            <pc:docMk/>
            <pc:sldMk cId="2770284456" sldId="636"/>
            <ac:spMk id="2" creationId="{FD63B3D7-A84B-53F5-6994-98BA031FC84E}"/>
          </ac:spMkLst>
        </pc:spChg>
        <pc:spChg chg="mod">
          <ac:chgData name="Mohammed Fasha" userId="cc64f42d-a1a6-4f08-b97b-0c37f877119f" providerId="ADAL" clId="{E5645173-9704-44B4-82F5-EF2938BAEEFE}" dt="2025-05-15T04:18:58.724" v="9349" actId="6549"/>
          <ac:spMkLst>
            <pc:docMk/>
            <pc:sldMk cId="2770284456" sldId="636"/>
            <ac:spMk id="3" creationId="{D8F8D99F-D8D3-FD7B-DF76-AA225F395D3D}"/>
          </ac:spMkLst>
        </pc:spChg>
      </pc:sldChg>
      <pc:sldChg chg="addSp delSp modSp new del mod modClrScheme chgLayout">
        <pc:chgData name="Mohammed Fasha" userId="cc64f42d-a1a6-4f08-b97b-0c37f877119f" providerId="ADAL" clId="{E5645173-9704-44B4-82F5-EF2938BAEEFE}" dt="2025-05-06T04:26:37.578" v="5656" actId="2696"/>
        <pc:sldMkLst>
          <pc:docMk/>
          <pc:sldMk cId="404258987" sldId="637"/>
        </pc:sldMkLst>
      </pc:sldChg>
      <pc:sldChg chg="addSp delSp modSp add mod">
        <pc:chgData name="Mohammed Fasha" userId="cc64f42d-a1a6-4f08-b97b-0c37f877119f" providerId="ADAL" clId="{E5645173-9704-44B4-82F5-EF2938BAEEFE}" dt="2025-05-06T04:27:51.280" v="5668" actId="403"/>
        <pc:sldMkLst>
          <pc:docMk/>
          <pc:sldMk cId="2161013165" sldId="638"/>
        </pc:sldMkLst>
      </pc:sldChg>
      <pc:sldChg chg="addSp modSp new del mod">
        <pc:chgData name="Mohammed Fasha" userId="cc64f42d-a1a6-4f08-b97b-0c37f877119f" providerId="ADAL" clId="{E5645173-9704-44B4-82F5-EF2938BAEEFE}" dt="2025-05-06T04:27:58.329" v="5669" actId="2696"/>
        <pc:sldMkLst>
          <pc:docMk/>
          <pc:sldMk cId="451663911" sldId="639"/>
        </pc:sldMkLst>
      </pc:sldChg>
      <pc:sldChg chg="modSp new del mod">
        <pc:chgData name="Mohammed Fasha" userId="cc64f42d-a1a6-4f08-b97b-0c37f877119f" providerId="ADAL" clId="{E5645173-9704-44B4-82F5-EF2938BAEEFE}" dt="2025-05-06T04:28:01.665" v="5670" actId="2696"/>
        <pc:sldMkLst>
          <pc:docMk/>
          <pc:sldMk cId="1139508483" sldId="640"/>
        </pc:sldMkLst>
      </pc:sldChg>
      <pc:sldChg chg="addSp modSp new mod">
        <pc:chgData name="Mohammed Fasha" userId="cc64f42d-a1a6-4f08-b97b-0c37f877119f" providerId="ADAL" clId="{E5645173-9704-44B4-82F5-EF2938BAEEFE}" dt="2025-05-08T04:02:14.519" v="6161" actId="207"/>
        <pc:sldMkLst>
          <pc:docMk/>
          <pc:sldMk cId="2735873728" sldId="641"/>
        </pc:sldMkLst>
      </pc:sldChg>
      <pc:sldChg chg="modSp add mod">
        <pc:chgData name="Mohammed Fasha" userId="cc64f42d-a1a6-4f08-b97b-0c37f877119f" providerId="ADAL" clId="{E5645173-9704-44B4-82F5-EF2938BAEEFE}" dt="2025-05-06T05:21:08.678" v="5933" actId="20577"/>
        <pc:sldMkLst>
          <pc:docMk/>
          <pc:sldMk cId="1458502545" sldId="642"/>
        </pc:sldMkLst>
      </pc:sldChg>
      <pc:sldChg chg="addSp modSp new mod ord">
        <pc:chgData name="Mohammed Fasha" userId="cc64f42d-a1a6-4f08-b97b-0c37f877119f" providerId="ADAL" clId="{E5645173-9704-44B4-82F5-EF2938BAEEFE}" dt="2025-05-13T03:39:30.647" v="7538" actId="27636"/>
        <pc:sldMkLst>
          <pc:docMk/>
          <pc:sldMk cId="2144727441" sldId="643"/>
        </pc:sldMkLst>
      </pc:sldChg>
      <pc:sldChg chg="addSp delSp modSp new del mod">
        <pc:chgData name="Mohammed Fasha" userId="cc64f42d-a1a6-4f08-b97b-0c37f877119f" providerId="ADAL" clId="{E5645173-9704-44B4-82F5-EF2938BAEEFE}" dt="2025-05-15T03:44:10.412" v="9103" actId="47"/>
        <pc:sldMkLst>
          <pc:docMk/>
          <pc:sldMk cId="4079773801" sldId="644"/>
        </pc:sldMkLst>
        <pc:spChg chg="add mod">
          <ac:chgData name="Mohammed Fasha" userId="cc64f42d-a1a6-4f08-b97b-0c37f877119f" providerId="ADAL" clId="{E5645173-9704-44B4-82F5-EF2938BAEEFE}" dt="2025-05-15T03:44:07.215" v="9102" actId="21"/>
          <ac:spMkLst>
            <pc:docMk/>
            <pc:sldMk cId="4079773801" sldId="644"/>
            <ac:spMk id="4" creationId="{F190EBCB-8797-470F-D64F-5615D0EA6C92}"/>
          </ac:spMkLst>
        </pc:spChg>
        <pc:picChg chg="add del mod ord">
          <ac:chgData name="Mohammed Fasha" userId="cc64f42d-a1a6-4f08-b97b-0c37f877119f" providerId="ADAL" clId="{E5645173-9704-44B4-82F5-EF2938BAEEFE}" dt="2025-05-15T03:44:07.215" v="9102" actId="21"/>
          <ac:picMkLst>
            <pc:docMk/>
            <pc:sldMk cId="4079773801" sldId="644"/>
            <ac:picMk id="5" creationId="{3D4AB1DA-FDF2-17D3-68C3-717147BFD160}"/>
          </ac:picMkLst>
        </pc:picChg>
      </pc:sldChg>
      <pc:sldChg chg="addSp modSp new del mod">
        <pc:chgData name="Mohammed Fasha" userId="cc64f42d-a1a6-4f08-b97b-0c37f877119f" providerId="ADAL" clId="{E5645173-9704-44B4-82F5-EF2938BAEEFE}" dt="2025-05-15T03:44:18.676" v="9104" actId="47"/>
        <pc:sldMkLst>
          <pc:docMk/>
          <pc:sldMk cId="1274386811" sldId="645"/>
        </pc:sldMkLst>
      </pc:sldChg>
      <pc:sldChg chg="new del">
        <pc:chgData name="Mohammed Fasha" userId="cc64f42d-a1a6-4f08-b97b-0c37f877119f" providerId="ADAL" clId="{E5645173-9704-44B4-82F5-EF2938BAEEFE}" dt="2025-05-08T04:16:00.628" v="6317" actId="680"/>
        <pc:sldMkLst>
          <pc:docMk/>
          <pc:sldMk cId="3037232796" sldId="645"/>
        </pc:sldMkLst>
      </pc:sldChg>
      <pc:sldChg chg="addSp delSp modSp new del mod">
        <pc:chgData name="Mohammed Fasha" userId="cc64f42d-a1a6-4f08-b97b-0c37f877119f" providerId="ADAL" clId="{E5645173-9704-44B4-82F5-EF2938BAEEFE}" dt="2025-05-15T03:44:20.307" v="9106" actId="47"/>
        <pc:sldMkLst>
          <pc:docMk/>
          <pc:sldMk cId="4058305251" sldId="646"/>
        </pc:sldMkLst>
      </pc:sldChg>
      <pc:sldChg chg="addSp modSp add del mod">
        <pc:chgData name="Mohammed Fasha" userId="cc64f42d-a1a6-4f08-b97b-0c37f877119f" providerId="ADAL" clId="{E5645173-9704-44B4-82F5-EF2938BAEEFE}" dt="2025-05-15T03:44:24.735" v="9109" actId="47"/>
        <pc:sldMkLst>
          <pc:docMk/>
          <pc:sldMk cId="3282339456" sldId="647"/>
        </pc:sldMkLst>
      </pc:sldChg>
      <pc:sldChg chg="addSp modSp add del mod">
        <pc:chgData name="Mohammed Fasha" userId="cc64f42d-a1a6-4f08-b97b-0c37f877119f" providerId="ADAL" clId="{E5645173-9704-44B4-82F5-EF2938BAEEFE}" dt="2025-05-15T03:44:27.476" v="9113" actId="47"/>
        <pc:sldMkLst>
          <pc:docMk/>
          <pc:sldMk cId="1325359000" sldId="648"/>
        </pc:sldMkLst>
      </pc:sldChg>
      <pc:sldChg chg="addSp delSp modSp add del mod ord">
        <pc:chgData name="Mohammed Fasha" userId="cc64f42d-a1a6-4f08-b97b-0c37f877119f" providerId="ADAL" clId="{E5645173-9704-44B4-82F5-EF2938BAEEFE}" dt="2025-05-13T04:16:36.590" v="8022" actId="2696"/>
        <pc:sldMkLst>
          <pc:docMk/>
          <pc:sldMk cId="1827240241" sldId="649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4001698075" sldId="649"/>
        </pc:sldMkLst>
      </pc:sldChg>
      <pc:sldChg chg="modSp add del mod">
        <pc:chgData name="Mohammed Fasha" userId="cc64f42d-a1a6-4f08-b97b-0c37f877119f" providerId="ADAL" clId="{E5645173-9704-44B4-82F5-EF2938BAEEFE}" dt="2025-05-08T04:38:42.120" v="6734" actId="47"/>
        <pc:sldMkLst>
          <pc:docMk/>
          <pc:sldMk cId="2960668433" sldId="650"/>
        </pc:sldMkLst>
      </pc:sldChg>
      <pc:sldChg chg="addSp delSp modSp add del mod ord">
        <pc:chgData name="Mohammed Fasha" userId="cc64f42d-a1a6-4f08-b97b-0c37f877119f" providerId="ADAL" clId="{E5645173-9704-44B4-82F5-EF2938BAEEFE}" dt="2025-05-15T03:44:19.491" v="9105" actId="47"/>
        <pc:sldMkLst>
          <pc:docMk/>
          <pc:sldMk cId="3472247905" sldId="651"/>
        </pc:sldMkLst>
      </pc:sldChg>
      <pc:sldChg chg="addSp delSp modSp add del mod">
        <pc:chgData name="Mohammed Fasha" userId="cc64f42d-a1a6-4f08-b97b-0c37f877119f" providerId="ADAL" clId="{E5645173-9704-44B4-82F5-EF2938BAEEFE}" dt="2025-05-15T03:44:21.119" v="9107" actId="47"/>
        <pc:sldMkLst>
          <pc:docMk/>
          <pc:sldMk cId="61354989" sldId="652"/>
        </pc:sldMkLst>
      </pc:sldChg>
      <pc:sldChg chg="addSp delSp modSp add del mod ord">
        <pc:chgData name="Mohammed Fasha" userId="cc64f42d-a1a6-4f08-b97b-0c37f877119f" providerId="ADAL" clId="{E5645173-9704-44B4-82F5-EF2938BAEEFE}" dt="2025-05-15T03:44:26.863" v="9112" actId="47"/>
        <pc:sldMkLst>
          <pc:docMk/>
          <pc:sldMk cId="1505560762" sldId="653"/>
        </pc:sldMkLst>
      </pc:sldChg>
      <pc:sldChg chg="addSp delSp modSp new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744802103" sldId="654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3781208214" sldId="654"/>
        </pc:sldMkLst>
      </pc:sldChg>
      <pc:sldChg chg="new del">
        <pc:chgData name="Mohammed Fasha" userId="cc64f42d-a1a6-4f08-b97b-0c37f877119f" providerId="ADAL" clId="{E5645173-9704-44B4-82F5-EF2938BAEEFE}" dt="2025-05-08T04:58:41.347" v="7054" actId="47"/>
        <pc:sldMkLst>
          <pc:docMk/>
          <pc:sldMk cId="2278310834" sldId="655"/>
        </pc:sldMkLst>
      </pc:sldChg>
      <pc:sldChg chg="add del">
        <pc:chgData name="Mohammed Fasha" userId="cc64f42d-a1a6-4f08-b97b-0c37f877119f" providerId="ADAL" clId="{E5645173-9704-44B4-82F5-EF2938BAEEFE}" dt="2025-05-08T04:58:41.904" v="7055" actId="47"/>
        <pc:sldMkLst>
          <pc:docMk/>
          <pc:sldMk cId="2191609800" sldId="656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929792890" sldId="657"/>
        </pc:sldMkLst>
      </pc:sldChg>
      <pc:sldChg chg="addSp delSp modSp add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2619892774" sldId="657"/>
        </pc:sldMkLst>
      </pc:sldChg>
      <pc:sldChg chg="addSp delSp modSp new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1723352027" sldId="658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1919245055" sldId="658"/>
        </pc:sldMkLst>
      </pc:sldChg>
      <pc:sldChg chg="addSp delSp modSp new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1988682703" sldId="659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4099896106" sldId="659"/>
        </pc:sldMkLst>
      </pc:sldChg>
      <pc:sldChg chg="addSp delSp modSp new del mod">
        <pc:chgData name="Mohammed Fasha" userId="cc64f42d-a1a6-4f08-b97b-0c37f877119f" providerId="ADAL" clId="{E5645173-9704-44B4-82F5-EF2938BAEEFE}" dt="2025-05-08T04:47:34.960" v="6905" actId="2696"/>
        <pc:sldMkLst>
          <pc:docMk/>
          <pc:sldMk cId="326117043" sldId="660"/>
        </pc:sldMkLst>
      </pc:sldChg>
      <pc:sldChg chg="modSp new del mod">
        <pc:chgData name="Mohammed Fasha" userId="cc64f42d-a1a6-4f08-b97b-0c37f877119f" providerId="ADAL" clId="{E5645173-9704-44B4-82F5-EF2938BAEEFE}" dt="2025-05-08T04:44:11.384" v="6839" actId="2696"/>
        <pc:sldMkLst>
          <pc:docMk/>
          <pc:sldMk cId="540148735" sldId="661"/>
        </pc:sldMkLst>
      </pc:sldChg>
      <pc:sldChg chg="addSp delSp modSp new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820999026" sldId="662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2439335092" sldId="662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860685259" sldId="663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2892627215" sldId="663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14592627" sldId="664"/>
        </pc:sldMkLst>
      </pc:sldChg>
      <pc:sldChg chg="addSp delSp modSp add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2107563165" sldId="664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961628412" sldId="665"/>
        </pc:sldMkLst>
      </pc:sldChg>
      <pc:sldChg chg="addSp delSp modSp add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3697095877" sldId="665"/>
        </pc:sldMkLst>
      </pc:sldChg>
      <pc:sldChg chg="addSp delSp modSp new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3236109989" sldId="666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3409809891" sldId="666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1041566495" sldId="667"/>
        </pc:sldMkLst>
      </pc:sldChg>
      <pc:sldChg chg="addSp delSp modSp new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1617682830" sldId="667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5-08T05:11:24.586" v="7186" actId="404"/>
        <pc:sldMkLst>
          <pc:docMk/>
          <pc:sldMk cId="1130691975" sldId="668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867562137" sldId="669"/>
        </pc:sldMkLst>
      </pc:sldChg>
      <pc:sldChg chg="addSp delSp modSp new del mod ord">
        <pc:chgData name="Mohammed Fasha" userId="cc64f42d-a1a6-4f08-b97b-0c37f877119f" providerId="ADAL" clId="{E5645173-9704-44B4-82F5-EF2938BAEEFE}" dt="2025-05-13T04:16:36.590" v="8022" actId="2696"/>
        <pc:sldMkLst>
          <pc:docMk/>
          <pc:sldMk cId="2156234030" sldId="669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2581997009" sldId="670"/>
        </pc:sldMkLst>
      </pc:sldChg>
      <pc:sldChg chg="addSp delSp modSp new del mod ord">
        <pc:chgData name="Mohammed Fasha" userId="cc64f42d-a1a6-4f08-b97b-0c37f877119f" providerId="ADAL" clId="{E5645173-9704-44B4-82F5-EF2938BAEEFE}" dt="2025-05-13T04:16:36.590" v="8022" actId="2696"/>
        <pc:sldMkLst>
          <pc:docMk/>
          <pc:sldMk cId="3417109873" sldId="670"/>
        </pc:sldMkLst>
      </pc:sldChg>
      <pc:sldChg chg="modSp new mod">
        <pc:chgData name="Mohammed Fasha" userId="cc64f42d-a1a6-4f08-b97b-0c37f877119f" providerId="ADAL" clId="{E5645173-9704-44B4-82F5-EF2938BAEEFE}" dt="2025-05-08T05:18:15.763" v="7301" actId="113"/>
        <pc:sldMkLst>
          <pc:docMk/>
          <pc:sldMk cId="1238860211" sldId="671"/>
        </pc:sldMkLst>
      </pc:sldChg>
      <pc:sldChg chg="addSp modSp add mod">
        <pc:chgData name="Mohammed Fasha" userId="cc64f42d-a1a6-4f08-b97b-0c37f877119f" providerId="ADAL" clId="{E5645173-9704-44B4-82F5-EF2938BAEEFE}" dt="2025-05-08T05:19:18.058" v="7329" actId="113"/>
        <pc:sldMkLst>
          <pc:docMk/>
          <pc:sldMk cId="1529724465" sldId="672"/>
        </pc:sldMkLst>
      </pc:sldChg>
      <pc:sldChg chg="modSp add mod ord">
        <pc:chgData name="Mohammed Fasha" userId="cc64f42d-a1a6-4f08-b97b-0c37f877119f" providerId="ADAL" clId="{E5645173-9704-44B4-82F5-EF2938BAEEFE}" dt="2025-05-08T05:19:44.576" v="7332"/>
        <pc:sldMkLst>
          <pc:docMk/>
          <pc:sldMk cId="2044365675" sldId="673"/>
        </pc:sldMkLst>
      </pc:sldChg>
      <pc:sldChg chg="addSp modSp add mod ord">
        <pc:chgData name="Mohammed Fasha" userId="cc64f42d-a1a6-4f08-b97b-0c37f877119f" providerId="ADAL" clId="{E5645173-9704-44B4-82F5-EF2938BAEEFE}" dt="2025-05-08T05:19:47.970" v="7334"/>
        <pc:sldMkLst>
          <pc:docMk/>
          <pc:sldMk cId="2949069065" sldId="674"/>
        </pc:sldMkLst>
      </pc:sldChg>
      <pc:sldChg chg="addSp modSp add mod">
        <pc:chgData name="Mohammed Fasha" userId="cc64f42d-a1a6-4f08-b97b-0c37f877119f" providerId="ADAL" clId="{E5645173-9704-44B4-82F5-EF2938BAEEFE}" dt="2025-05-08T05:20:22.774" v="7353" actId="113"/>
        <pc:sldMkLst>
          <pc:docMk/>
          <pc:sldMk cId="1095006679" sldId="675"/>
        </pc:sldMkLst>
      </pc:sldChg>
      <pc:sldChg chg="modSp add mod">
        <pc:chgData name="Mohammed Fasha" userId="cc64f42d-a1a6-4f08-b97b-0c37f877119f" providerId="ADAL" clId="{E5645173-9704-44B4-82F5-EF2938BAEEFE}" dt="2025-05-08T05:20:39.765" v="7363" actId="113"/>
        <pc:sldMkLst>
          <pc:docMk/>
          <pc:sldMk cId="4261432835" sldId="676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5-15T03:44:44.321" v="9119"/>
        <pc:sldMkLst>
          <pc:docMk/>
          <pc:sldMk cId="3080740700" sldId="677"/>
        </pc:sldMkLst>
        <pc:spChg chg="add mod ord">
          <ac:chgData name="Mohammed Fasha" userId="cc64f42d-a1a6-4f08-b97b-0c37f877119f" providerId="ADAL" clId="{E5645173-9704-44B4-82F5-EF2938BAEEFE}" dt="2025-05-15T03:12:26.059" v="8868" actId="21"/>
          <ac:spMkLst>
            <pc:docMk/>
            <pc:sldMk cId="3080740700" sldId="677"/>
            <ac:spMk id="5" creationId="{B3D65425-A3E3-A300-E9A5-9504088A1555}"/>
          </ac:spMkLst>
        </pc:spChg>
        <pc:picChg chg="add mod">
          <ac:chgData name="Mohammed Fasha" userId="cc64f42d-a1a6-4f08-b97b-0c37f877119f" providerId="ADAL" clId="{E5645173-9704-44B4-82F5-EF2938BAEEFE}" dt="2025-05-15T03:44:44.321" v="9119"/>
          <ac:picMkLst>
            <pc:docMk/>
            <pc:sldMk cId="3080740700" sldId="677"/>
            <ac:picMk id="2" creationId="{3D4AB1DA-FDF2-17D3-68C3-717147BFD160}"/>
          </ac:picMkLst>
        </pc:picChg>
      </pc:sldChg>
      <pc:sldChg chg="modSp new mod">
        <pc:chgData name="Mohammed Fasha" userId="cc64f42d-a1a6-4f08-b97b-0c37f877119f" providerId="ADAL" clId="{E5645173-9704-44B4-82F5-EF2938BAEEFE}" dt="2025-05-08T05:19:55.454" v="7341" actId="113"/>
        <pc:sldMkLst>
          <pc:docMk/>
          <pc:sldMk cId="3044814349" sldId="678"/>
        </pc:sldMkLst>
      </pc:sldChg>
      <pc:sldChg chg="modSp new mod">
        <pc:chgData name="Mohammed Fasha" userId="cc64f42d-a1a6-4f08-b97b-0c37f877119f" providerId="ADAL" clId="{E5645173-9704-44B4-82F5-EF2938BAEEFE}" dt="2025-05-08T05:20:53.563" v="7371" actId="113"/>
        <pc:sldMkLst>
          <pc:docMk/>
          <pc:sldMk cId="2118525643" sldId="679"/>
        </pc:sldMkLst>
      </pc:sldChg>
      <pc:sldChg chg="modSp new mod">
        <pc:chgData name="Mohammed Fasha" userId="cc64f42d-a1a6-4f08-b97b-0c37f877119f" providerId="ADAL" clId="{E5645173-9704-44B4-82F5-EF2938BAEEFE}" dt="2025-05-08T05:21:13.272" v="7380" actId="113"/>
        <pc:sldMkLst>
          <pc:docMk/>
          <pc:sldMk cId="2373655400" sldId="680"/>
        </pc:sldMkLst>
      </pc:sldChg>
      <pc:sldChg chg="modSp new mod">
        <pc:chgData name="Mohammed Fasha" userId="cc64f42d-a1a6-4f08-b97b-0c37f877119f" providerId="ADAL" clId="{E5645173-9704-44B4-82F5-EF2938BAEEFE}" dt="2025-05-08T05:21:38.024" v="7387" actId="113"/>
        <pc:sldMkLst>
          <pc:docMk/>
          <pc:sldMk cId="2986748904" sldId="681"/>
        </pc:sldMkLst>
      </pc:sldChg>
      <pc:sldChg chg="addSp delSp modSp new mod">
        <pc:chgData name="Mohammed Fasha" userId="cc64f42d-a1a6-4f08-b97b-0c37f877119f" providerId="ADAL" clId="{E5645173-9704-44B4-82F5-EF2938BAEEFE}" dt="2025-05-08T05:22:53.562" v="7404" actId="113"/>
        <pc:sldMkLst>
          <pc:docMk/>
          <pc:sldMk cId="1979148739" sldId="682"/>
        </pc:sldMkLst>
      </pc:sldChg>
      <pc:sldChg chg="addSp modSp new del mod">
        <pc:chgData name="Mohammed Fasha" userId="cc64f42d-a1a6-4f08-b97b-0c37f877119f" providerId="ADAL" clId="{E5645173-9704-44B4-82F5-EF2938BAEEFE}" dt="2025-05-15T03:44:28.241" v="9114" actId="47"/>
        <pc:sldMkLst>
          <pc:docMk/>
          <pc:sldMk cId="507074563" sldId="683"/>
        </pc:sldMkLst>
      </pc:sldChg>
      <pc:sldChg chg="addSp modSp new del mod">
        <pc:chgData name="Mohammed Fasha" userId="cc64f42d-a1a6-4f08-b97b-0c37f877119f" providerId="ADAL" clId="{E5645173-9704-44B4-82F5-EF2938BAEEFE}" dt="2025-05-15T03:44:28.943" v="9115" actId="47"/>
        <pc:sldMkLst>
          <pc:docMk/>
          <pc:sldMk cId="3212368229" sldId="684"/>
        </pc:sldMkLst>
      </pc:sldChg>
      <pc:sldChg chg="addSp modSp new del mod">
        <pc:chgData name="Mohammed Fasha" userId="cc64f42d-a1a6-4f08-b97b-0c37f877119f" providerId="ADAL" clId="{E5645173-9704-44B4-82F5-EF2938BAEEFE}" dt="2025-05-15T03:44:30.863" v="9116" actId="47"/>
        <pc:sldMkLst>
          <pc:docMk/>
          <pc:sldMk cId="973337561" sldId="685"/>
        </pc:sldMkLst>
      </pc:sldChg>
      <pc:sldChg chg="addSp modSp new del mod">
        <pc:chgData name="Mohammed Fasha" userId="cc64f42d-a1a6-4f08-b97b-0c37f877119f" providerId="ADAL" clId="{E5645173-9704-44B4-82F5-EF2938BAEEFE}" dt="2025-05-15T03:44:37.284" v="9117" actId="47"/>
        <pc:sldMkLst>
          <pc:docMk/>
          <pc:sldMk cId="157544229" sldId="686"/>
        </pc:sldMkLst>
      </pc:sldChg>
      <pc:sldChg chg="addSp delSp modSp add del mod">
        <pc:chgData name="Mohammed Fasha" userId="cc64f42d-a1a6-4f08-b97b-0c37f877119f" providerId="ADAL" clId="{E5645173-9704-44B4-82F5-EF2938BAEEFE}" dt="2025-05-15T03:06:29.516" v="8847" actId="2696"/>
        <pc:sldMkLst>
          <pc:docMk/>
          <pc:sldMk cId="919681820" sldId="687"/>
        </pc:sldMkLst>
      </pc:sldChg>
      <pc:sldChg chg="addSp delSp modSp add mod">
        <pc:chgData name="Mohammed Fasha" userId="cc64f42d-a1a6-4f08-b97b-0c37f877119f" providerId="ADAL" clId="{E5645173-9704-44B4-82F5-EF2938BAEEFE}" dt="2025-05-15T03:51:15.821" v="9157" actId="14100"/>
        <pc:sldMkLst>
          <pc:docMk/>
          <pc:sldMk cId="2155320504" sldId="687"/>
        </pc:sldMkLst>
        <pc:spChg chg="mod">
          <ac:chgData name="Mohammed Fasha" userId="cc64f42d-a1a6-4f08-b97b-0c37f877119f" providerId="ADAL" clId="{E5645173-9704-44B4-82F5-EF2938BAEEFE}" dt="2025-05-15T03:51:15.821" v="9157" actId="14100"/>
          <ac:spMkLst>
            <pc:docMk/>
            <pc:sldMk cId="2155320504" sldId="687"/>
            <ac:spMk id="3" creationId="{A3364D48-3259-2E15-A998-B075D2F0C5EA}"/>
          </ac:spMkLst>
        </pc:spChg>
        <pc:picChg chg="add mod">
          <ac:chgData name="Mohammed Fasha" userId="cc64f42d-a1a6-4f08-b97b-0c37f877119f" providerId="ADAL" clId="{E5645173-9704-44B4-82F5-EF2938BAEEFE}" dt="2025-05-15T03:06:58.260" v="8851" actId="1076"/>
          <ac:picMkLst>
            <pc:docMk/>
            <pc:sldMk cId="2155320504" sldId="687"/>
            <ac:picMk id="5" creationId="{B2D0E84B-CC47-E256-D783-740FFB4851DC}"/>
          </ac:picMkLst>
        </pc:picChg>
        <pc:picChg chg="del">
          <ac:chgData name="Mohammed Fasha" userId="cc64f42d-a1a6-4f08-b97b-0c37f877119f" providerId="ADAL" clId="{E5645173-9704-44B4-82F5-EF2938BAEEFE}" dt="2025-05-15T03:06:54.599" v="8849" actId="478"/>
          <ac:picMkLst>
            <pc:docMk/>
            <pc:sldMk cId="2155320504" sldId="687"/>
            <ac:picMk id="2050" creationId="{8D75F4D2-C1F1-91D9-8DF4-5959A4C84ED3}"/>
          </ac:picMkLst>
        </pc:picChg>
      </pc:sldChg>
      <pc:sldChg chg="addSp delSp modSp new del mod">
        <pc:chgData name="Mohammed Fasha" userId="cc64f42d-a1a6-4f08-b97b-0c37f877119f" providerId="ADAL" clId="{E5645173-9704-44B4-82F5-EF2938BAEEFE}" dt="2025-05-15T03:06:22.514" v="8846" actId="2696"/>
        <pc:sldMkLst>
          <pc:docMk/>
          <pc:sldMk cId="1456883162" sldId="688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5T03:44:24.081" v="9108" actId="47"/>
        <pc:sldMkLst>
          <pc:docMk/>
          <pc:sldMk cId="2878195168" sldId="689"/>
        </pc:sldMkLst>
      </pc:sldChg>
      <pc:sldChg chg="addSp delSp modSp new del mod">
        <pc:chgData name="Mohammed Fasha" userId="cc64f42d-a1a6-4f08-b97b-0c37f877119f" providerId="ADAL" clId="{E5645173-9704-44B4-82F5-EF2938BAEEFE}" dt="2025-05-15T03:44:25.311" v="9110" actId="47"/>
        <pc:sldMkLst>
          <pc:docMk/>
          <pc:sldMk cId="799240502" sldId="690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3T04:18:24.750" v="8045" actId="47"/>
        <pc:sldMkLst>
          <pc:docMk/>
          <pc:sldMk cId="1517985819" sldId="690"/>
        </pc:sldMkLst>
      </pc:sldChg>
      <pc:sldChg chg="addSp modSp new del mod">
        <pc:chgData name="Mohammed Fasha" userId="cc64f42d-a1a6-4f08-b97b-0c37f877119f" providerId="ADAL" clId="{E5645173-9704-44B4-82F5-EF2938BAEEFE}" dt="2025-05-15T03:44:25.816" v="9111" actId="47"/>
        <pc:sldMkLst>
          <pc:docMk/>
          <pc:sldMk cId="2017790746" sldId="691"/>
        </pc:sldMkLst>
      </pc:sldChg>
      <pc:sldChg chg="addSp delSp modSp new del mod">
        <pc:chgData name="Mohammed Fasha" userId="cc64f42d-a1a6-4f08-b97b-0c37f877119f" providerId="ADAL" clId="{E5645173-9704-44B4-82F5-EF2938BAEEFE}" dt="2025-05-15T03:06:29.516" v="8847" actId="2696"/>
        <pc:sldMkLst>
          <pc:docMk/>
          <pc:sldMk cId="3233486684" sldId="692"/>
        </pc:sldMkLst>
      </pc:sldChg>
      <pc:sldChg chg="add del">
        <pc:chgData name="Mohammed Fasha" userId="cc64f42d-a1a6-4f08-b97b-0c37f877119f" providerId="ADAL" clId="{E5645173-9704-44B4-82F5-EF2938BAEEFE}" dt="2025-05-15T03:07:28.965" v="8852" actId="2696"/>
        <pc:sldMkLst>
          <pc:docMk/>
          <pc:sldMk cId="3290929682" sldId="692"/>
        </pc:sldMkLst>
      </pc:sldChg>
      <pc:sldChg chg="new del">
        <pc:chgData name="Mohammed Fasha" userId="cc64f42d-a1a6-4f08-b97b-0c37f877119f" providerId="ADAL" clId="{E5645173-9704-44B4-82F5-EF2938BAEEFE}" dt="2025-05-13T04:32:20.630" v="8175" actId="2696"/>
        <pc:sldMkLst>
          <pc:docMk/>
          <pc:sldMk cId="876653955" sldId="693"/>
        </pc:sldMkLst>
      </pc:sldChg>
      <pc:sldChg chg="modSp new del mod">
        <pc:chgData name="Mohammed Fasha" userId="cc64f42d-a1a6-4f08-b97b-0c37f877119f" providerId="ADAL" clId="{E5645173-9704-44B4-82F5-EF2938BAEEFE}" dt="2025-05-15T05:03:43.250" v="9980" actId="47"/>
        <pc:sldMkLst>
          <pc:docMk/>
          <pc:sldMk cId="2117929459" sldId="693"/>
        </pc:sldMkLst>
      </pc:sldChg>
      <pc:sldChg chg="addSp delSp modSp new del mod">
        <pc:chgData name="Mohammed Fasha" userId="cc64f42d-a1a6-4f08-b97b-0c37f877119f" providerId="ADAL" clId="{E5645173-9704-44B4-82F5-EF2938BAEEFE}" dt="2025-05-15T05:03:47.807" v="9982" actId="47"/>
        <pc:sldMkLst>
          <pc:docMk/>
          <pc:sldMk cId="2376017373" sldId="694"/>
        </pc:sldMkLst>
      </pc:sldChg>
      <pc:sldChg chg="addSp delSp modSp add del mod">
        <pc:chgData name="Mohammed Fasha" userId="cc64f42d-a1a6-4f08-b97b-0c37f877119f" providerId="ADAL" clId="{E5645173-9704-44B4-82F5-EF2938BAEEFE}" dt="2025-05-15T05:06:00.536" v="10007" actId="2696"/>
        <pc:sldMkLst>
          <pc:docMk/>
          <pc:sldMk cId="853811646" sldId="695"/>
        </pc:sldMkLst>
        <pc:picChg chg="add mod">
          <ac:chgData name="Mohammed Fasha" userId="cc64f42d-a1a6-4f08-b97b-0c37f877119f" providerId="ADAL" clId="{E5645173-9704-44B4-82F5-EF2938BAEEFE}" dt="2025-05-15T05:05:47.031" v="10006" actId="1076"/>
          <ac:picMkLst>
            <pc:docMk/>
            <pc:sldMk cId="853811646" sldId="695"/>
            <ac:picMk id="6" creationId="{5D5AE556-07EB-B85A-4E78-F3B10AC6B195}"/>
          </ac:picMkLst>
        </pc:picChg>
      </pc:sldChg>
      <pc:sldChg chg="modSp add mod">
        <pc:chgData name="Mohammed Fasha" userId="cc64f42d-a1a6-4f08-b97b-0c37f877119f" providerId="ADAL" clId="{E5645173-9704-44B4-82F5-EF2938BAEEFE}" dt="2025-05-15T05:07:18.629" v="10014" actId="27636"/>
        <pc:sldMkLst>
          <pc:docMk/>
          <pc:sldMk cId="1997715966" sldId="695"/>
        </pc:sldMkLst>
        <pc:spChg chg="mod">
          <ac:chgData name="Mohammed Fasha" userId="cc64f42d-a1a6-4f08-b97b-0c37f877119f" providerId="ADAL" clId="{E5645173-9704-44B4-82F5-EF2938BAEEFE}" dt="2025-05-15T05:07:18.629" v="10014" actId="27636"/>
          <ac:spMkLst>
            <pc:docMk/>
            <pc:sldMk cId="1997715966" sldId="695"/>
            <ac:spMk id="3" creationId="{29CD9006-AAF0-5FF4-FF39-C4B68A0DA6C1}"/>
          </ac:spMkLst>
        </pc:spChg>
        <pc:picChg chg="mod">
          <ac:chgData name="Mohammed Fasha" userId="cc64f42d-a1a6-4f08-b97b-0c37f877119f" providerId="ADAL" clId="{E5645173-9704-44B4-82F5-EF2938BAEEFE}" dt="2025-05-15T05:06:20.627" v="10009" actId="14100"/>
          <ac:picMkLst>
            <pc:docMk/>
            <pc:sldMk cId="1997715966" sldId="695"/>
            <ac:picMk id="6" creationId="{5D5AE556-07EB-B85A-4E78-F3B10AC6B195}"/>
          </ac:picMkLst>
        </pc:picChg>
      </pc:sldChg>
      <pc:sldChg chg="addSp delSp modSp add del mod">
        <pc:chgData name="Mohammed Fasha" userId="cc64f42d-a1a6-4f08-b97b-0c37f877119f" providerId="ADAL" clId="{E5645173-9704-44B4-82F5-EF2938BAEEFE}" dt="2025-05-15T05:08:24.971" v="10021" actId="2696"/>
        <pc:sldMkLst>
          <pc:docMk/>
          <pc:sldMk cId="3560076926" sldId="696"/>
        </pc:sldMkLst>
        <pc:spChg chg="add mod">
          <ac:chgData name="Mohammed Fasha" userId="cc64f42d-a1a6-4f08-b97b-0c37f877119f" providerId="ADAL" clId="{E5645173-9704-44B4-82F5-EF2938BAEEFE}" dt="2025-05-15T05:08:21.711" v="10020" actId="1076"/>
          <ac:spMkLst>
            <pc:docMk/>
            <pc:sldMk cId="3560076926" sldId="696"/>
            <ac:spMk id="5" creationId="{A7278139-F8EB-9B04-2124-1370345F1FFE}"/>
          </ac:spMkLst>
        </pc:spChg>
      </pc:sldChg>
      <pc:sldChg chg="modSp add del mod ord">
        <pc:chgData name="Mohammed Fasha" userId="cc64f42d-a1a6-4f08-b97b-0c37f877119f" providerId="ADAL" clId="{E5645173-9704-44B4-82F5-EF2938BAEEFE}" dt="2025-05-15T05:03:45.057" v="9981" actId="47"/>
        <pc:sldMkLst>
          <pc:docMk/>
          <pc:sldMk cId="1891835302" sldId="697"/>
        </pc:sldMkLst>
      </pc:sldChg>
      <pc:sldChg chg="add del">
        <pc:chgData name="Mohammed Fasha" userId="cc64f42d-a1a6-4f08-b97b-0c37f877119f" providerId="ADAL" clId="{E5645173-9704-44B4-82F5-EF2938BAEEFE}" dt="2025-05-15T05:04:02.965" v="9983" actId="47"/>
        <pc:sldMkLst>
          <pc:docMk/>
          <pc:sldMk cId="3315712635" sldId="698"/>
        </pc:sldMkLst>
      </pc:sldChg>
      <pc:sldChg chg="add del">
        <pc:chgData name="Mohammed Fasha" userId="cc64f42d-a1a6-4f08-b97b-0c37f877119f" providerId="ADAL" clId="{E5645173-9704-44B4-82F5-EF2938BAEEFE}" dt="2025-05-15T05:04:03.928" v="9984" actId="47"/>
        <pc:sldMkLst>
          <pc:docMk/>
          <pc:sldMk cId="3344534009" sldId="699"/>
        </pc:sldMkLst>
      </pc:sldChg>
      <pc:sldChg chg="add del">
        <pc:chgData name="Mohammed Fasha" userId="cc64f42d-a1a6-4f08-b97b-0c37f877119f" providerId="ADAL" clId="{E5645173-9704-44B4-82F5-EF2938BAEEFE}" dt="2025-05-15T05:04:07.181" v="9987" actId="47"/>
        <pc:sldMkLst>
          <pc:docMk/>
          <pc:sldMk cId="3408996238" sldId="700"/>
        </pc:sldMkLst>
      </pc:sldChg>
      <pc:sldChg chg="add del">
        <pc:chgData name="Mohammed Fasha" userId="cc64f42d-a1a6-4f08-b97b-0c37f877119f" providerId="ADAL" clId="{E5645173-9704-44B4-82F5-EF2938BAEEFE}" dt="2025-05-15T05:04:09.032" v="9988" actId="47"/>
        <pc:sldMkLst>
          <pc:docMk/>
          <pc:sldMk cId="2399720787" sldId="701"/>
        </pc:sldMkLst>
      </pc:sldChg>
      <pc:sldChg chg="addSp modSp new add del mod">
        <pc:chgData name="Mohammed Fasha" userId="cc64f42d-a1a6-4f08-b97b-0c37f877119f" providerId="ADAL" clId="{E5645173-9704-44B4-82F5-EF2938BAEEFE}" dt="2025-05-15T04:51:43.594" v="9647" actId="1076"/>
        <pc:sldMkLst>
          <pc:docMk/>
          <pc:sldMk cId="2070453294" sldId="702"/>
        </pc:sldMkLst>
        <pc:spChg chg="mod">
          <ac:chgData name="Mohammed Fasha" userId="cc64f42d-a1a6-4f08-b97b-0c37f877119f" providerId="ADAL" clId="{E5645173-9704-44B4-82F5-EF2938BAEEFE}" dt="2025-05-15T04:51:38.520" v="9645" actId="27636"/>
          <ac:spMkLst>
            <pc:docMk/>
            <pc:sldMk cId="2070453294" sldId="702"/>
            <ac:spMk id="3" creationId="{DF4F0C17-CDBE-0FFB-D825-F5B1B2F30445}"/>
          </ac:spMkLst>
        </pc:spChg>
        <pc:picChg chg="add mod">
          <ac:chgData name="Mohammed Fasha" userId="cc64f42d-a1a6-4f08-b97b-0c37f877119f" providerId="ADAL" clId="{E5645173-9704-44B4-82F5-EF2938BAEEFE}" dt="2025-05-15T04:51:43.594" v="9647" actId="1076"/>
          <ac:picMkLst>
            <pc:docMk/>
            <pc:sldMk cId="2070453294" sldId="702"/>
            <ac:picMk id="6" creationId="{1DDBE597-2754-A60B-B1DB-D744F01026B0}"/>
          </ac:picMkLst>
        </pc:picChg>
      </pc:sldChg>
      <pc:sldChg chg="addSp delSp modSp new add del mod">
        <pc:chgData name="Mohammed Fasha" userId="cc64f42d-a1a6-4f08-b97b-0c37f877119f" providerId="ADAL" clId="{E5645173-9704-44B4-82F5-EF2938BAEEFE}" dt="2025-05-15T04:51:45.334" v="9648" actId="2696"/>
        <pc:sldMkLst>
          <pc:docMk/>
          <pc:sldMk cId="2475640876" sldId="703"/>
        </pc:sldMkLst>
        <pc:spChg chg="add del mod">
          <ac:chgData name="Mohammed Fasha" userId="cc64f42d-a1a6-4f08-b97b-0c37f877119f" providerId="ADAL" clId="{E5645173-9704-44B4-82F5-EF2938BAEEFE}" dt="2025-05-15T04:18:16.079" v="9338" actId="21"/>
          <ac:spMkLst>
            <pc:docMk/>
            <pc:sldMk cId="2475640876" sldId="703"/>
            <ac:spMk id="4" creationId="{FA56DFB8-2EDE-BBEF-32CF-57B68B3A7A25}"/>
          </ac:spMkLst>
        </pc:spChg>
        <pc:spChg chg="add mod">
          <ac:chgData name="Mohammed Fasha" userId="cc64f42d-a1a6-4f08-b97b-0c37f877119f" providerId="ADAL" clId="{E5645173-9704-44B4-82F5-EF2938BAEEFE}" dt="2025-05-15T04:51:34.452" v="9643" actId="21"/>
          <ac:spMkLst>
            <pc:docMk/>
            <pc:sldMk cId="2475640876" sldId="703"/>
            <ac:spMk id="7" creationId="{E40BBC60-7810-06FF-A0B2-9009FF34187C}"/>
          </ac:spMkLst>
        </pc:spChg>
        <pc:picChg chg="add del mod ord">
          <ac:chgData name="Mohammed Fasha" userId="cc64f42d-a1a6-4f08-b97b-0c37f877119f" providerId="ADAL" clId="{E5645173-9704-44B4-82F5-EF2938BAEEFE}" dt="2025-05-15T04:51:34.452" v="9643" actId="21"/>
          <ac:picMkLst>
            <pc:docMk/>
            <pc:sldMk cId="2475640876" sldId="703"/>
            <ac:picMk id="6" creationId="{1DDBE597-2754-A60B-B1DB-D744F01026B0}"/>
          </ac:picMkLst>
        </pc:picChg>
      </pc:sldChg>
      <pc:sldChg chg="modSp add del mod">
        <pc:chgData name="Mohammed Fasha" userId="cc64f42d-a1a6-4f08-b97b-0c37f877119f" providerId="ADAL" clId="{E5645173-9704-44B4-82F5-EF2938BAEEFE}" dt="2025-05-15T04:18:02.590" v="9325" actId="2696"/>
        <pc:sldMkLst>
          <pc:docMk/>
          <pc:sldMk cId="647613634" sldId="704"/>
        </pc:sldMkLst>
      </pc:sldChg>
      <pc:sldChg chg="add del">
        <pc:chgData name="Mohammed Fasha" userId="cc64f42d-a1a6-4f08-b97b-0c37f877119f" providerId="ADAL" clId="{E5645173-9704-44B4-82F5-EF2938BAEEFE}" dt="2025-05-15T04:18:02.009" v="9324"/>
        <pc:sldMkLst>
          <pc:docMk/>
          <pc:sldMk cId="3563722005" sldId="704"/>
        </pc:sldMkLst>
      </pc:sldChg>
      <pc:sldChg chg="modSp add del mod ord">
        <pc:chgData name="Mohammed Fasha" userId="cc64f42d-a1a6-4f08-b97b-0c37f877119f" providerId="ADAL" clId="{E5645173-9704-44B4-82F5-EF2938BAEEFE}" dt="2025-05-15T04:51:28.783" v="9642" actId="47"/>
        <pc:sldMkLst>
          <pc:docMk/>
          <pc:sldMk cId="3336284823" sldId="705"/>
        </pc:sldMkLst>
        <pc:spChg chg="mod">
          <ac:chgData name="Mohammed Fasha" userId="cc64f42d-a1a6-4f08-b97b-0c37f877119f" providerId="ADAL" clId="{E5645173-9704-44B4-82F5-EF2938BAEEFE}" dt="2025-05-15T04:50:57.023" v="9627" actId="21"/>
          <ac:spMkLst>
            <pc:docMk/>
            <pc:sldMk cId="3336284823" sldId="705"/>
            <ac:spMk id="3" creationId="{F76606D3-2A99-8C7C-308B-522F4C60EDA4}"/>
          </ac:spMkLst>
        </pc:spChg>
      </pc:sldChg>
      <pc:sldChg chg="addSp delSp modSp add del mod">
        <pc:chgData name="Mohammed Fasha" userId="cc64f42d-a1a6-4f08-b97b-0c37f877119f" providerId="ADAL" clId="{E5645173-9704-44B4-82F5-EF2938BAEEFE}" dt="2025-05-15T04:22:21.901" v="9366" actId="179"/>
        <pc:sldMkLst>
          <pc:docMk/>
          <pc:sldMk cId="2545303620" sldId="706"/>
        </pc:sldMkLst>
        <pc:spChg chg="add mod">
          <ac:chgData name="Mohammed Fasha" userId="cc64f42d-a1a6-4f08-b97b-0c37f877119f" providerId="ADAL" clId="{E5645173-9704-44B4-82F5-EF2938BAEEFE}" dt="2025-05-15T04:22:21.901" v="9366" actId="179"/>
          <ac:spMkLst>
            <pc:docMk/>
            <pc:sldMk cId="2545303620" sldId="706"/>
            <ac:spMk id="7" creationId="{71D1637E-25E6-44B4-C2E1-F18017FF8D59}"/>
          </ac:spMkLst>
        </pc:spChg>
      </pc:sldChg>
      <pc:sldChg chg="addSp delSp modSp new del mod">
        <pc:chgData name="Mohammed Fasha" userId="cc64f42d-a1a6-4f08-b97b-0c37f877119f" providerId="ADAL" clId="{E5645173-9704-44B4-82F5-EF2938BAEEFE}" dt="2025-05-15T04:22:59.450" v="9377" actId="2696"/>
        <pc:sldMkLst>
          <pc:docMk/>
          <pc:sldMk cId="1010297705" sldId="707"/>
        </pc:sldMkLst>
      </pc:sldChg>
      <pc:sldChg chg="addSp delSp modSp add mod ord">
        <pc:chgData name="Mohammed Fasha" userId="cc64f42d-a1a6-4f08-b97b-0c37f877119f" providerId="ADAL" clId="{E5645173-9704-44B4-82F5-EF2938BAEEFE}" dt="2025-05-15T05:08:15.771" v="10019" actId="113"/>
        <pc:sldMkLst>
          <pc:docMk/>
          <pc:sldMk cId="782701115" sldId="708"/>
        </pc:sldMkLst>
        <pc:spChg chg="mod">
          <ac:chgData name="Mohammed Fasha" userId="cc64f42d-a1a6-4f08-b97b-0c37f877119f" providerId="ADAL" clId="{E5645173-9704-44B4-82F5-EF2938BAEEFE}" dt="2025-05-15T04:23:18.619" v="9385" actId="20577"/>
          <ac:spMkLst>
            <pc:docMk/>
            <pc:sldMk cId="782701115" sldId="708"/>
            <ac:spMk id="2" creationId="{90DC9258-3B43-AA98-A112-A068666DC38E}"/>
          </ac:spMkLst>
        </pc:spChg>
        <pc:spChg chg="mod">
          <ac:chgData name="Mohammed Fasha" userId="cc64f42d-a1a6-4f08-b97b-0c37f877119f" providerId="ADAL" clId="{E5645173-9704-44B4-82F5-EF2938BAEEFE}" dt="2025-05-15T04:25:14.929" v="9501" actId="14100"/>
          <ac:spMkLst>
            <pc:docMk/>
            <pc:sldMk cId="782701115" sldId="708"/>
            <ac:spMk id="3" creationId="{6316519E-EE83-2B10-B6FF-FB17591A75D2}"/>
          </ac:spMkLst>
        </pc:spChg>
        <pc:spChg chg="add mod">
          <ac:chgData name="Mohammed Fasha" userId="cc64f42d-a1a6-4f08-b97b-0c37f877119f" providerId="ADAL" clId="{E5645173-9704-44B4-82F5-EF2938BAEEFE}" dt="2025-05-15T05:08:15.771" v="10019" actId="113"/>
          <ac:spMkLst>
            <pc:docMk/>
            <pc:sldMk cId="782701115" sldId="708"/>
            <ac:spMk id="7" creationId="{F2A44EC9-D60F-9990-FD68-CE7A85E6F1DF}"/>
          </ac:spMkLst>
        </pc:spChg>
        <pc:picChg chg="add del">
          <ac:chgData name="Mohammed Fasha" userId="cc64f42d-a1a6-4f08-b97b-0c37f877119f" providerId="ADAL" clId="{E5645173-9704-44B4-82F5-EF2938BAEEFE}" dt="2025-05-15T04:23:07.404" v="9379" actId="22"/>
          <ac:picMkLst>
            <pc:docMk/>
            <pc:sldMk cId="782701115" sldId="708"/>
            <ac:picMk id="5" creationId="{260383E3-FBDB-DB19-505A-32E6A8B8CF36}"/>
          </ac:picMkLst>
        </pc:picChg>
        <pc:picChg chg="add mod">
          <ac:chgData name="Mohammed Fasha" userId="cc64f42d-a1a6-4f08-b97b-0c37f877119f" providerId="ADAL" clId="{E5645173-9704-44B4-82F5-EF2938BAEEFE}" dt="2025-05-15T04:25:31.478" v="9504" actId="1076"/>
          <ac:picMkLst>
            <pc:docMk/>
            <pc:sldMk cId="782701115" sldId="708"/>
            <ac:picMk id="6" creationId="{07CCAD36-165F-922A-3482-0E472ACBA4B7}"/>
          </ac:picMkLst>
        </pc:picChg>
      </pc:sldChg>
      <pc:sldChg chg="addSp delSp modSp add del mod">
        <pc:chgData name="Mohammed Fasha" userId="cc64f42d-a1a6-4f08-b97b-0c37f877119f" providerId="ADAL" clId="{E5645173-9704-44B4-82F5-EF2938BAEEFE}" dt="2025-05-15T04:25:38.988" v="9505" actId="2696"/>
        <pc:sldMkLst>
          <pc:docMk/>
          <pc:sldMk cId="2326323268" sldId="709"/>
        </pc:sldMkLst>
      </pc:sldChg>
      <pc:sldChg chg="addSp delSp modSp new del mod">
        <pc:chgData name="Mohammed Fasha" userId="cc64f42d-a1a6-4f08-b97b-0c37f877119f" providerId="ADAL" clId="{E5645173-9704-44B4-82F5-EF2938BAEEFE}" dt="2025-05-15T05:03:39.779" v="9979" actId="2696"/>
        <pc:sldMkLst>
          <pc:docMk/>
          <pc:sldMk cId="3084174879" sldId="710"/>
        </pc:sldMkLst>
      </pc:sldChg>
      <pc:sldChg chg="add del">
        <pc:chgData name="Mohammed Fasha" userId="cc64f42d-a1a6-4f08-b97b-0c37f877119f" providerId="ADAL" clId="{E5645173-9704-44B4-82F5-EF2938BAEEFE}" dt="2025-05-13T05:14:44.513" v="8453" actId="2696"/>
        <pc:sldMkLst>
          <pc:docMk/>
          <pc:sldMk cId="3342476344" sldId="710"/>
        </pc:sldMkLst>
      </pc:sldChg>
      <pc:sldChg chg="addSp modSp add mod">
        <pc:chgData name="Mohammed Fasha" userId="cc64f42d-a1a6-4f08-b97b-0c37f877119f" providerId="ADAL" clId="{E5645173-9704-44B4-82F5-EF2938BAEEFE}" dt="2025-05-15T05:05:16.179" v="10004" actId="14100"/>
        <pc:sldMkLst>
          <pc:docMk/>
          <pc:sldMk cId="4029013846" sldId="710"/>
        </pc:sldMkLst>
        <pc:spChg chg="mod">
          <ac:chgData name="Mohammed Fasha" userId="cc64f42d-a1a6-4f08-b97b-0c37f877119f" providerId="ADAL" clId="{E5645173-9704-44B4-82F5-EF2938BAEEFE}" dt="2025-05-15T05:04:37.052" v="9991" actId="20577"/>
          <ac:spMkLst>
            <pc:docMk/>
            <pc:sldMk cId="4029013846" sldId="710"/>
            <ac:spMk id="2" creationId="{6497598D-B1ED-CCA9-03BA-B6FA7BA1C0BF}"/>
          </ac:spMkLst>
        </pc:spChg>
        <pc:graphicFrameChg chg="modGraphic">
          <ac:chgData name="Mohammed Fasha" userId="cc64f42d-a1a6-4f08-b97b-0c37f877119f" providerId="ADAL" clId="{E5645173-9704-44B4-82F5-EF2938BAEEFE}" dt="2025-05-15T05:04:54.690" v="9996" actId="14100"/>
          <ac:graphicFrameMkLst>
            <pc:docMk/>
            <pc:sldMk cId="4029013846" sldId="710"/>
            <ac:graphicFrameMk id="4" creationId="{2DD631D9-EC64-88AF-3659-73292C58A933}"/>
          </ac:graphicFrameMkLst>
        </pc:graphicFrameChg>
        <pc:picChg chg="add mod">
          <ac:chgData name="Mohammed Fasha" userId="cc64f42d-a1a6-4f08-b97b-0c37f877119f" providerId="ADAL" clId="{E5645173-9704-44B4-82F5-EF2938BAEEFE}" dt="2025-05-15T05:05:16.179" v="10004" actId="14100"/>
          <ac:picMkLst>
            <pc:docMk/>
            <pc:sldMk cId="4029013846" sldId="710"/>
            <ac:picMk id="3" creationId="{E01D0856-065E-D891-79EE-6E01BE1D40AD}"/>
          </ac:picMkLst>
        </pc:picChg>
        <pc:picChg chg="add mod">
          <ac:chgData name="Mohammed Fasha" userId="cc64f42d-a1a6-4f08-b97b-0c37f877119f" providerId="ADAL" clId="{E5645173-9704-44B4-82F5-EF2938BAEEFE}" dt="2025-05-15T05:05:07.723" v="10001" actId="14100"/>
          <ac:picMkLst>
            <pc:docMk/>
            <pc:sldMk cId="4029013846" sldId="710"/>
            <ac:picMk id="5" creationId="{5D60502A-D589-38BA-2B4C-A01B7EA0097B}"/>
          </ac:picMkLst>
        </pc:picChg>
      </pc:sldChg>
      <pc:sldChg chg="delSp add del mod">
        <pc:chgData name="Mohammed Fasha" userId="cc64f42d-a1a6-4f08-b97b-0c37f877119f" providerId="ADAL" clId="{E5645173-9704-44B4-82F5-EF2938BAEEFE}" dt="2025-05-15T05:05:20.218" v="10005" actId="2696"/>
        <pc:sldMkLst>
          <pc:docMk/>
          <pc:sldMk cId="1452792325" sldId="711"/>
        </pc:sldMkLst>
        <pc:picChg chg="del">
          <ac:chgData name="Mohammed Fasha" userId="cc64f42d-a1a6-4f08-b97b-0c37f877119f" providerId="ADAL" clId="{E5645173-9704-44B4-82F5-EF2938BAEEFE}" dt="2025-05-15T05:04:59.695" v="9997" actId="21"/>
          <ac:picMkLst>
            <pc:docMk/>
            <pc:sldMk cId="1452792325" sldId="711"/>
            <ac:picMk id="5" creationId="{5D60502A-D589-38BA-2B4C-A01B7EA0097B}"/>
          </ac:picMkLst>
        </pc:picChg>
        <pc:picChg chg="del">
          <ac:chgData name="Mohammed Fasha" userId="cc64f42d-a1a6-4f08-b97b-0c37f877119f" providerId="ADAL" clId="{E5645173-9704-44B4-82F5-EF2938BAEEFE}" dt="2025-05-15T05:04:59.695" v="9997" actId="21"/>
          <ac:picMkLst>
            <pc:docMk/>
            <pc:sldMk cId="1452792325" sldId="711"/>
            <ac:picMk id="7" creationId="{E01D0856-065E-D891-79EE-6E01BE1D40AD}"/>
          </ac:picMkLst>
        </pc:picChg>
      </pc:sldChg>
      <pc:sldChg chg="add del">
        <pc:chgData name="Mohammed Fasha" userId="cc64f42d-a1a6-4f08-b97b-0c37f877119f" providerId="ADAL" clId="{E5645173-9704-44B4-82F5-EF2938BAEEFE}" dt="2025-05-13T05:14:45.516" v="8454" actId="2696"/>
        <pc:sldMkLst>
          <pc:docMk/>
          <pc:sldMk cId="1759725919" sldId="711"/>
        </pc:sldMkLst>
      </pc:sldChg>
      <pc:sldChg chg="addSp delSp modSp new add del mod modClrScheme chgLayout">
        <pc:chgData name="Mohammed Fasha" userId="cc64f42d-a1a6-4f08-b97b-0c37f877119f" providerId="ADAL" clId="{E5645173-9704-44B4-82F5-EF2938BAEEFE}" dt="2025-05-15T05:03:39.779" v="9979" actId="2696"/>
        <pc:sldMkLst>
          <pc:docMk/>
          <pc:sldMk cId="2104181066" sldId="711"/>
        </pc:sldMkLst>
      </pc:sldChg>
      <pc:sldChg chg="modSp new del mod">
        <pc:chgData name="Mohammed Fasha" userId="cc64f42d-a1a6-4f08-b97b-0c37f877119f" providerId="ADAL" clId="{E5645173-9704-44B4-82F5-EF2938BAEEFE}" dt="2025-05-15T03:48:15.794" v="9125" actId="47"/>
        <pc:sldMkLst>
          <pc:docMk/>
          <pc:sldMk cId="3497961675" sldId="712"/>
        </pc:sldMkLst>
        <pc:spChg chg="mod">
          <ac:chgData name="Mohammed Fasha" userId="cc64f42d-a1a6-4f08-b97b-0c37f877119f" providerId="ADAL" clId="{E5645173-9704-44B4-82F5-EF2938BAEEFE}" dt="2025-05-15T02:46:06.172" v="8585" actId="113"/>
          <ac:spMkLst>
            <pc:docMk/>
            <pc:sldMk cId="3497961675" sldId="712"/>
            <ac:spMk id="2" creationId="{8FF2EA15-83DF-AA6F-0F83-A606ABA54650}"/>
          </ac:spMkLst>
        </pc:spChg>
        <pc:spChg chg="mod">
          <ac:chgData name="Mohammed Fasha" userId="cc64f42d-a1a6-4f08-b97b-0c37f877119f" providerId="ADAL" clId="{E5645173-9704-44B4-82F5-EF2938BAEEFE}" dt="2025-05-15T02:47:40.509" v="8624" actId="20577"/>
          <ac:spMkLst>
            <pc:docMk/>
            <pc:sldMk cId="3497961675" sldId="712"/>
            <ac:spMk id="3" creationId="{2246D5CE-397B-00DE-2B78-959AC048103A}"/>
          </ac:spMkLst>
        </pc:spChg>
      </pc:sldChg>
      <pc:sldChg chg="new del">
        <pc:chgData name="Mohammed Fasha" userId="cc64f42d-a1a6-4f08-b97b-0c37f877119f" providerId="ADAL" clId="{E5645173-9704-44B4-82F5-EF2938BAEEFE}" dt="2025-05-13T05:28:29.434" v="8565" actId="47"/>
        <pc:sldMkLst>
          <pc:docMk/>
          <pc:sldMk cId="3580386676" sldId="712"/>
        </pc:sldMkLst>
      </pc:sldChg>
      <pc:sldChg chg="addSp modSp new del mod">
        <pc:chgData name="Mohammed Fasha" userId="cc64f42d-a1a6-4f08-b97b-0c37f877119f" providerId="ADAL" clId="{E5645173-9704-44B4-82F5-EF2938BAEEFE}" dt="2025-05-15T03:48:17.117" v="9126" actId="47"/>
        <pc:sldMkLst>
          <pc:docMk/>
          <pc:sldMk cId="2643433516" sldId="713"/>
        </pc:sldMkLst>
        <pc:spChg chg="mod">
          <ac:chgData name="Mohammed Fasha" userId="cc64f42d-a1a6-4f08-b97b-0c37f877119f" providerId="ADAL" clId="{E5645173-9704-44B4-82F5-EF2938BAEEFE}" dt="2025-05-15T02:49:05.804" v="8634" actId="113"/>
          <ac:spMkLst>
            <pc:docMk/>
            <pc:sldMk cId="2643433516" sldId="713"/>
            <ac:spMk id="2" creationId="{DAB14F59-C34A-36DE-3CA2-820C3D1483B9}"/>
          </ac:spMkLst>
        </pc:spChg>
        <pc:spChg chg="mod">
          <ac:chgData name="Mohammed Fasha" userId="cc64f42d-a1a6-4f08-b97b-0c37f877119f" providerId="ADAL" clId="{E5645173-9704-44B4-82F5-EF2938BAEEFE}" dt="2025-05-15T02:49:18.572" v="8637" actId="27636"/>
          <ac:spMkLst>
            <pc:docMk/>
            <pc:sldMk cId="2643433516" sldId="713"/>
            <ac:spMk id="3" creationId="{35BAF74C-1FF6-BA3F-F5F7-032745DCC340}"/>
          </ac:spMkLst>
        </pc:spChg>
        <pc:spChg chg="add">
          <ac:chgData name="Mohammed Fasha" userId="cc64f42d-a1a6-4f08-b97b-0c37f877119f" providerId="ADAL" clId="{E5645173-9704-44B4-82F5-EF2938BAEEFE}" dt="2025-05-15T02:48:51.153" v="8626"/>
          <ac:spMkLst>
            <pc:docMk/>
            <pc:sldMk cId="2643433516" sldId="713"/>
            <ac:spMk id="4" creationId="{79A9937F-3C3C-82B1-8289-4BDE15DEB019}"/>
          </ac:spMkLst>
        </pc:spChg>
        <pc:spChg chg="add">
          <ac:chgData name="Mohammed Fasha" userId="cc64f42d-a1a6-4f08-b97b-0c37f877119f" providerId="ADAL" clId="{E5645173-9704-44B4-82F5-EF2938BAEEFE}" dt="2025-05-15T02:48:51.153" v="8626"/>
          <ac:spMkLst>
            <pc:docMk/>
            <pc:sldMk cId="2643433516" sldId="713"/>
            <ac:spMk id="5" creationId="{62FA0298-02FB-0194-ACAF-8B630E5DFE44}"/>
          </ac:spMkLst>
        </pc:spChg>
        <pc:spChg chg="add">
          <ac:chgData name="Mohammed Fasha" userId="cc64f42d-a1a6-4f08-b97b-0c37f877119f" providerId="ADAL" clId="{E5645173-9704-44B4-82F5-EF2938BAEEFE}" dt="2025-05-15T02:48:51.153" v="8626"/>
          <ac:spMkLst>
            <pc:docMk/>
            <pc:sldMk cId="2643433516" sldId="713"/>
            <ac:spMk id="6" creationId="{88181D05-4ED9-5705-1905-C4F896C1A9B1}"/>
          </ac:spMkLst>
        </pc:spChg>
        <pc:spChg chg="add">
          <ac:chgData name="Mohammed Fasha" userId="cc64f42d-a1a6-4f08-b97b-0c37f877119f" providerId="ADAL" clId="{E5645173-9704-44B4-82F5-EF2938BAEEFE}" dt="2025-05-15T02:48:51.153" v="8626"/>
          <ac:spMkLst>
            <pc:docMk/>
            <pc:sldMk cId="2643433516" sldId="713"/>
            <ac:spMk id="7" creationId="{D3080AAD-055A-429D-C9B5-8DA5045171E5}"/>
          </ac:spMkLst>
        </pc:spChg>
        <pc:spChg chg="add">
          <ac:chgData name="Mohammed Fasha" userId="cc64f42d-a1a6-4f08-b97b-0c37f877119f" providerId="ADAL" clId="{E5645173-9704-44B4-82F5-EF2938BAEEFE}" dt="2025-05-15T02:48:51.153" v="8626"/>
          <ac:spMkLst>
            <pc:docMk/>
            <pc:sldMk cId="2643433516" sldId="713"/>
            <ac:spMk id="8" creationId="{A5C409B7-3030-5C28-1AB5-4DD960981FB8}"/>
          </ac:spMkLst>
        </pc:spChg>
      </pc:sldChg>
      <pc:sldChg chg="modSp new del mod">
        <pc:chgData name="Mohammed Fasha" userId="cc64f42d-a1a6-4f08-b97b-0c37f877119f" providerId="ADAL" clId="{E5645173-9704-44B4-82F5-EF2938BAEEFE}" dt="2025-05-15T03:48:24.592" v="9127" actId="47"/>
        <pc:sldMkLst>
          <pc:docMk/>
          <pc:sldMk cId="2312988780" sldId="714"/>
        </pc:sldMkLst>
        <pc:spChg chg="mod">
          <ac:chgData name="Mohammed Fasha" userId="cc64f42d-a1a6-4f08-b97b-0c37f877119f" providerId="ADAL" clId="{E5645173-9704-44B4-82F5-EF2938BAEEFE}" dt="2025-05-15T02:51:41.717" v="8648" actId="113"/>
          <ac:spMkLst>
            <pc:docMk/>
            <pc:sldMk cId="2312988780" sldId="714"/>
            <ac:spMk id="2" creationId="{1C5C5FAC-2B12-FAEC-7683-86BBF75A22C0}"/>
          </ac:spMkLst>
        </pc:spChg>
        <pc:spChg chg="mod">
          <ac:chgData name="Mohammed Fasha" userId="cc64f42d-a1a6-4f08-b97b-0c37f877119f" providerId="ADAL" clId="{E5645173-9704-44B4-82F5-EF2938BAEEFE}" dt="2025-05-15T03:43:41.209" v="9101" actId="6549"/>
          <ac:spMkLst>
            <pc:docMk/>
            <pc:sldMk cId="2312988780" sldId="714"/>
            <ac:spMk id="3" creationId="{1BC19696-4887-FDCC-17E0-1034B82708A8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5-15T03:45:01.166" v="9124" actId="478"/>
        <pc:sldMkLst>
          <pc:docMk/>
          <pc:sldMk cId="4130632559" sldId="715"/>
        </pc:sldMkLst>
        <pc:spChg chg="mod">
          <ac:chgData name="Mohammed Fasha" userId="cc64f42d-a1a6-4f08-b97b-0c37f877119f" providerId="ADAL" clId="{E5645173-9704-44B4-82F5-EF2938BAEEFE}" dt="2025-05-15T02:58:57.830" v="8686" actId="20577"/>
          <ac:spMkLst>
            <pc:docMk/>
            <pc:sldMk cId="4130632559" sldId="715"/>
            <ac:spMk id="2" creationId="{27CB1C66-CC84-0B06-BBEB-4EF31082E330}"/>
          </ac:spMkLst>
        </pc:spChg>
        <pc:spChg chg="mod">
          <ac:chgData name="Mohammed Fasha" userId="cc64f42d-a1a6-4f08-b97b-0c37f877119f" providerId="ADAL" clId="{E5645173-9704-44B4-82F5-EF2938BAEEFE}" dt="2025-05-15T03:01:39.526" v="8730" actId="20577"/>
          <ac:spMkLst>
            <pc:docMk/>
            <pc:sldMk cId="4130632559" sldId="715"/>
            <ac:spMk id="3" creationId="{60C98FD3-5736-91A6-E334-10CCD45382F9}"/>
          </ac:spMkLst>
        </pc:spChg>
        <pc:picChg chg="add del mod">
          <ac:chgData name="Mohammed Fasha" userId="cc64f42d-a1a6-4f08-b97b-0c37f877119f" providerId="ADAL" clId="{E5645173-9704-44B4-82F5-EF2938BAEEFE}" dt="2025-05-15T03:45:01.166" v="9124" actId="478"/>
          <ac:picMkLst>
            <pc:docMk/>
            <pc:sldMk cId="4130632559" sldId="715"/>
            <ac:picMk id="4" creationId="{539AE146-7EDA-DB6D-CB4C-5203C1A55BF3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5-15T03:17:16.384" v="8927" actId="1076"/>
        <pc:sldMkLst>
          <pc:docMk/>
          <pc:sldMk cId="277367995" sldId="716"/>
        </pc:sldMkLst>
        <pc:spChg chg="mod">
          <ac:chgData name="Mohammed Fasha" userId="cc64f42d-a1a6-4f08-b97b-0c37f877119f" providerId="ADAL" clId="{E5645173-9704-44B4-82F5-EF2938BAEEFE}" dt="2025-05-15T02:59:42.892" v="8712" actId="6549"/>
          <ac:spMkLst>
            <pc:docMk/>
            <pc:sldMk cId="277367995" sldId="716"/>
            <ac:spMk id="2" creationId="{6BE55CCF-2FF1-2E50-5E8A-43B93AF027E7}"/>
          </ac:spMkLst>
        </pc:spChg>
        <pc:spChg chg="add del mod">
          <ac:chgData name="Mohammed Fasha" userId="cc64f42d-a1a6-4f08-b97b-0c37f877119f" providerId="ADAL" clId="{E5645173-9704-44B4-82F5-EF2938BAEEFE}" dt="2025-05-15T03:02:46.941" v="8804" actId="27636"/>
          <ac:spMkLst>
            <pc:docMk/>
            <pc:sldMk cId="277367995" sldId="716"/>
            <ac:spMk id="3" creationId="{97CEAEC3-0766-8D61-245C-EAD6723ADB40}"/>
          </ac:spMkLst>
        </pc:spChg>
        <pc:spChg chg="add mod">
          <ac:chgData name="Mohammed Fasha" userId="cc64f42d-a1a6-4f08-b97b-0c37f877119f" providerId="ADAL" clId="{E5645173-9704-44B4-82F5-EF2938BAEEFE}" dt="2025-05-15T02:59:17.144" v="8698"/>
          <ac:spMkLst>
            <pc:docMk/>
            <pc:sldMk cId="277367995" sldId="716"/>
            <ac:spMk id="4" creationId="{C5161A0E-B061-06F3-C611-D717DE60A560}"/>
          </ac:spMkLst>
        </pc:spChg>
        <pc:spChg chg="add mod">
          <ac:chgData name="Mohammed Fasha" userId="cc64f42d-a1a6-4f08-b97b-0c37f877119f" providerId="ADAL" clId="{E5645173-9704-44B4-82F5-EF2938BAEEFE}" dt="2025-05-15T02:59:25.238" v="8700"/>
          <ac:spMkLst>
            <pc:docMk/>
            <pc:sldMk cId="277367995" sldId="716"/>
            <ac:spMk id="5" creationId="{D52ABC79-F4B4-3294-C4AD-5EFC28946027}"/>
          </ac:spMkLst>
        </pc:spChg>
        <pc:spChg chg="add">
          <ac:chgData name="Mohammed Fasha" userId="cc64f42d-a1a6-4f08-b97b-0c37f877119f" providerId="ADAL" clId="{E5645173-9704-44B4-82F5-EF2938BAEEFE}" dt="2025-05-15T03:01:49.973" v="8731"/>
          <ac:spMkLst>
            <pc:docMk/>
            <pc:sldMk cId="277367995" sldId="716"/>
            <ac:spMk id="7" creationId="{A059A53C-3742-C974-3017-010BEF09384A}"/>
          </ac:spMkLst>
        </pc:spChg>
        <pc:spChg chg="add">
          <ac:chgData name="Mohammed Fasha" userId="cc64f42d-a1a6-4f08-b97b-0c37f877119f" providerId="ADAL" clId="{E5645173-9704-44B4-82F5-EF2938BAEEFE}" dt="2025-05-15T03:02:35.782" v="8795"/>
          <ac:spMkLst>
            <pc:docMk/>
            <pc:sldMk cId="277367995" sldId="716"/>
            <ac:spMk id="8" creationId="{943073ED-F79C-1795-132D-EB2DF9714EDA}"/>
          </ac:spMkLst>
        </pc:spChg>
        <pc:picChg chg="add mod">
          <ac:chgData name="Mohammed Fasha" userId="cc64f42d-a1a6-4f08-b97b-0c37f877119f" providerId="ADAL" clId="{E5645173-9704-44B4-82F5-EF2938BAEEFE}" dt="2025-05-15T03:17:08.353" v="8924" actId="1076"/>
          <ac:picMkLst>
            <pc:docMk/>
            <pc:sldMk cId="277367995" sldId="716"/>
            <ac:picMk id="6" creationId="{FBFF811C-67DD-B7F7-E11F-E5B9AE1F073E}"/>
          </ac:picMkLst>
        </pc:picChg>
        <pc:picChg chg="add mod">
          <ac:chgData name="Mohammed Fasha" userId="cc64f42d-a1a6-4f08-b97b-0c37f877119f" providerId="ADAL" clId="{E5645173-9704-44B4-82F5-EF2938BAEEFE}" dt="2025-05-15T03:17:16.384" v="8927" actId="1076"/>
          <ac:picMkLst>
            <pc:docMk/>
            <pc:sldMk cId="277367995" sldId="716"/>
            <ac:picMk id="2054" creationId="{78D8050E-8B88-F171-8D51-A2E855B0DC16}"/>
          </ac:picMkLst>
        </pc:picChg>
      </pc:sldChg>
      <pc:sldChg chg="add del">
        <pc:chgData name="Mohammed Fasha" userId="cc64f42d-a1a6-4f08-b97b-0c37f877119f" providerId="ADAL" clId="{E5645173-9704-44B4-82F5-EF2938BAEEFE}" dt="2025-05-15T02:59:04.775" v="8692"/>
        <pc:sldMkLst>
          <pc:docMk/>
          <pc:sldMk cId="3569364375" sldId="716"/>
        </pc:sldMkLst>
      </pc:sldChg>
      <pc:sldChg chg="addSp delSp modSp add mod">
        <pc:chgData name="Mohammed Fasha" userId="cc64f42d-a1a6-4f08-b97b-0c37f877119f" providerId="ADAL" clId="{E5645173-9704-44B4-82F5-EF2938BAEEFE}" dt="2025-05-15T03:16:50.701" v="8922" actId="1076"/>
        <pc:sldMkLst>
          <pc:docMk/>
          <pc:sldMk cId="1531923922" sldId="717"/>
        </pc:sldMkLst>
        <pc:spChg chg="mod">
          <ac:chgData name="Mohammed Fasha" userId="cc64f42d-a1a6-4f08-b97b-0c37f877119f" providerId="ADAL" clId="{E5645173-9704-44B4-82F5-EF2938BAEEFE}" dt="2025-05-15T03:03:13.909" v="8813" actId="113"/>
          <ac:spMkLst>
            <pc:docMk/>
            <pc:sldMk cId="1531923922" sldId="717"/>
            <ac:spMk id="2" creationId="{63F1011E-6C8C-6AE3-1221-8337CF030345}"/>
          </ac:spMkLst>
        </pc:spChg>
        <pc:spChg chg="mod">
          <ac:chgData name="Mohammed Fasha" userId="cc64f42d-a1a6-4f08-b97b-0c37f877119f" providerId="ADAL" clId="{E5645173-9704-44B4-82F5-EF2938BAEEFE}" dt="2025-05-15T03:13:39.066" v="8883" actId="179"/>
          <ac:spMkLst>
            <pc:docMk/>
            <pc:sldMk cId="1531923922" sldId="717"/>
            <ac:spMk id="3" creationId="{3516698F-8C37-299D-3236-990766797EBF}"/>
          </ac:spMkLst>
        </pc:spChg>
        <pc:picChg chg="add del mod">
          <ac:chgData name="Mohammed Fasha" userId="cc64f42d-a1a6-4f08-b97b-0c37f877119f" providerId="ADAL" clId="{E5645173-9704-44B4-82F5-EF2938BAEEFE}" dt="2025-05-15T03:16:42.426" v="8919" actId="478"/>
          <ac:picMkLst>
            <pc:docMk/>
            <pc:sldMk cId="1531923922" sldId="717"/>
            <ac:picMk id="5" creationId="{3882F16A-E0C7-B616-0BDA-15522FF44EDF}"/>
          </ac:picMkLst>
        </pc:picChg>
        <pc:picChg chg="add mod">
          <ac:chgData name="Mohammed Fasha" userId="cc64f42d-a1a6-4f08-b97b-0c37f877119f" providerId="ADAL" clId="{E5645173-9704-44B4-82F5-EF2938BAEEFE}" dt="2025-05-15T03:16:50.701" v="8922" actId="1076"/>
          <ac:picMkLst>
            <pc:docMk/>
            <pc:sldMk cId="1531923922" sldId="717"/>
            <ac:picMk id="4098" creationId="{691A7AE1-5205-7399-9AA8-01EA671DDE0C}"/>
          </ac:picMkLst>
        </pc:picChg>
      </pc:sldChg>
      <pc:sldChg chg="add del">
        <pc:chgData name="Mohammed Fasha" userId="cc64f42d-a1a6-4f08-b97b-0c37f877119f" providerId="ADAL" clId="{E5645173-9704-44B4-82F5-EF2938BAEEFE}" dt="2025-05-15T02:59:04.348" v="8691"/>
        <pc:sldMkLst>
          <pc:docMk/>
          <pc:sldMk cId="2440599762" sldId="717"/>
        </pc:sldMkLst>
      </pc:sldChg>
      <pc:sldChg chg="add del">
        <pc:chgData name="Mohammed Fasha" userId="cc64f42d-a1a6-4f08-b97b-0c37f877119f" providerId="ADAL" clId="{E5645173-9704-44B4-82F5-EF2938BAEEFE}" dt="2025-05-15T02:59:04.170" v="8690"/>
        <pc:sldMkLst>
          <pc:docMk/>
          <pc:sldMk cId="1037553138" sldId="718"/>
        </pc:sldMkLst>
      </pc:sldChg>
      <pc:sldChg chg="addSp delSp modSp add mod">
        <pc:chgData name="Mohammed Fasha" userId="cc64f42d-a1a6-4f08-b97b-0c37f877119f" providerId="ADAL" clId="{E5645173-9704-44B4-82F5-EF2938BAEEFE}" dt="2025-05-15T04:48:25.137" v="9626" actId="20577"/>
        <pc:sldMkLst>
          <pc:docMk/>
          <pc:sldMk cId="2103253655" sldId="718"/>
        </pc:sldMkLst>
        <pc:spChg chg="mod">
          <ac:chgData name="Mohammed Fasha" userId="cc64f42d-a1a6-4f08-b97b-0c37f877119f" providerId="ADAL" clId="{E5645173-9704-44B4-82F5-EF2938BAEEFE}" dt="2025-05-15T03:04:28.350" v="8830" actId="27636"/>
          <ac:spMkLst>
            <pc:docMk/>
            <pc:sldMk cId="2103253655" sldId="718"/>
            <ac:spMk id="2" creationId="{A47CC1C6-8689-033F-32EC-01DC7D33CF4B}"/>
          </ac:spMkLst>
        </pc:spChg>
        <pc:spChg chg="add del mod">
          <ac:chgData name="Mohammed Fasha" userId="cc64f42d-a1a6-4f08-b97b-0c37f877119f" providerId="ADAL" clId="{E5645173-9704-44B4-82F5-EF2938BAEEFE}" dt="2025-05-15T04:48:25.137" v="9626" actId="20577"/>
          <ac:spMkLst>
            <pc:docMk/>
            <pc:sldMk cId="2103253655" sldId="718"/>
            <ac:spMk id="3" creationId="{40C27C1B-C86B-04FB-7536-77CDDCA8976D}"/>
          </ac:spMkLst>
        </pc:spChg>
        <pc:spChg chg="add mod">
          <ac:chgData name="Mohammed Fasha" userId="cc64f42d-a1a6-4f08-b97b-0c37f877119f" providerId="ADAL" clId="{E5645173-9704-44B4-82F5-EF2938BAEEFE}" dt="2025-05-15T03:04:10.734" v="8819"/>
          <ac:spMkLst>
            <pc:docMk/>
            <pc:sldMk cId="2103253655" sldId="718"/>
            <ac:spMk id="4" creationId="{EA8A1857-E697-65D9-D03A-87E4414D0E06}"/>
          </ac:spMkLst>
        </pc:spChg>
        <pc:picChg chg="add mod">
          <ac:chgData name="Mohammed Fasha" userId="cc64f42d-a1a6-4f08-b97b-0c37f877119f" providerId="ADAL" clId="{E5645173-9704-44B4-82F5-EF2938BAEEFE}" dt="2025-05-15T04:46:58.047" v="9572"/>
          <ac:picMkLst>
            <pc:docMk/>
            <pc:sldMk cId="2103253655" sldId="718"/>
            <ac:picMk id="5" creationId="{FB3DD9B9-EB08-230E-BDE8-E517B47D64D6}"/>
          </ac:picMkLst>
        </pc:picChg>
      </pc:sldChg>
      <pc:sldChg chg="modSp add del mod">
        <pc:chgData name="Mohammed Fasha" userId="cc64f42d-a1a6-4f08-b97b-0c37f877119f" providerId="ADAL" clId="{E5645173-9704-44B4-82F5-EF2938BAEEFE}" dt="2025-05-15T03:42:22.921" v="9096" actId="2696"/>
        <pc:sldMkLst>
          <pc:docMk/>
          <pc:sldMk cId="430989504" sldId="719"/>
        </pc:sldMkLst>
        <pc:spChg chg="mod">
          <ac:chgData name="Mohammed Fasha" userId="cc64f42d-a1a6-4f08-b97b-0c37f877119f" providerId="ADAL" clId="{E5645173-9704-44B4-82F5-EF2938BAEEFE}" dt="2025-05-15T03:05:24.946" v="8845" actId="113"/>
          <ac:spMkLst>
            <pc:docMk/>
            <pc:sldMk cId="430989504" sldId="719"/>
            <ac:spMk id="2" creationId="{D6F99B98-A0C0-24D2-C82C-474C66D2D55E}"/>
          </ac:spMkLst>
        </pc:spChg>
        <pc:spChg chg="mod">
          <ac:chgData name="Mohammed Fasha" userId="cc64f42d-a1a6-4f08-b97b-0c37f877119f" providerId="ADAL" clId="{E5645173-9704-44B4-82F5-EF2938BAEEFE}" dt="2025-05-15T03:05:21.343" v="8840" actId="21"/>
          <ac:spMkLst>
            <pc:docMk/>
            <pc:sldMk cId="430989504" sldId="719"/>
            <ac:spMk id="3" creationId="{03BEDBB2-7658-9847-A038-D09DAFEDD408}"/>
          </ac:spMkLst>
        </pc:spChg>
      </pc:sldChg>
      <pc:sldChg chg="addSp delSp modSp new add del mod">
        <pc:chgData name="Mohammed Fasha" userId="cc64f42d-a1a6-4f08-b97b-0c37f877119f" providerId="ADAL" clId="{E5645173-9704-44B4-82F5-EF2938BAEEFE}" dt="2025-05-15T03:41:34.799" v="9095" actId="20577"/>
        <pc:sldMkLst>
          <pc:docMk/>
          <pc:sldMk cId="3040149122" sldId="720"/>
        </pc:sldMkLst>
        <pc:spChg chg="mod">
          <ac:chgData name="Mohammed Fasha" userId="cc64f42d-a1a6-4f08-b97b-0c37f877119f" providerId="ADAL" clId="{E5645173-9704-44B4-82F5-EF2938BAEEFE}" dt="2025-05-15T03:41:34.799" v="9095" actId="20577"/>
          <ac:spMkLst>
            <pc:docMk/>
            <pc:sldMk cId="3040149122" sldId="720"/>
            <ac:spMk id="2" creationId="{BC229081-9D22-C6B6-3D3D-FB0762A7ECFA}"/>
          </ac:spMkLst>
        </pc:spChg>
        <pc:spChg chg="add del mod">
          <ac:chgData name="Mohammed Fasha" userId="cc64f42d-a1a6-4f08-b97b-0c37f877119f" providerId="ADAL" clId="{E5645173-9704-44B4-82F5-EF2938BAEEFE}" dt="2025-05-15T03:09:31.911" v="8864" actId="14100"/>
          <ac:spMkLst>
            <pc:docMk/>
            <pc:sldMk cId="3040149122" sldId="720"/>
            <ac:spMk id="3" creationId="{AA168C52-5740-6D0A-AAB7-DC825CF62B4F}"/>
          </ac:spMkLst>
        </pc:spChg>
        <pc:spChg chg="add del">
          <ac:chgData name="Mohammed Fasha" userId="cc64f42d-a1a6-4f08-b97b-0c37f877119f" providerId="ADAL" clId="{E5645173-9704-44B4-82F5-EF2938BAEEFE}" dt="2025-05-15T03:09:17.687" v="8859" actId="22"/>
          <ac:spMkLst>
            <pc:docMk/>
            <pc:sldMk cId="3040149122" sldId="720"/>
            <ac:spMk id="7" creationId="{BC31040E-B168-549D-F4BF-D20AC7C63E44}"/>
          </ac:spMkLst>
        </pc:spChg>
        <pc:picChg chg="add del mod ord">
          <ac:chgData name="Mohammed Fasha" userId="cc64f42d-a1a6-4f08-b97b-0c37f877119f" providerId="ADAL" clId="{E5645173-9704-44B4-82F5-EF2938BAEEFE}" dt="2025-05-15T03:09:21.138" v="8862" actId="22"/>
          <ac:picMkLst>
            <pc:docMk/>
            <pc:sldMk cId="3040149122" sldId="720"/>
            <ac:picMk id="5" creationId="{7D42410E-B5E8-E686-D276-A555A0A3932D}"/>
          </ac:picMkLst>
        </pc:picChg>
        <pc:picChg chg="add mod">
          <ac:chgData name="Mohammed Fasha" userId="cc64f42d-a1a6-4f08-b97b-0c37f877119f" providerId="ADAL" clId="{E5645173-9704-44B4-82F5-EF2938BAEEFE}" dt="2025-05-15T03:41:19.104" v="9091" actId="1076"/>
          <ac:picMkLst>
            <pc:docMk/>
            <pc:sldMk cId="3040149122" sldId="720"/>
            <ac:picMk id="9" creationId="{47A55F8F-42FD-9A8F-A2C3-50040DCAB5C3}"/>
          </ac:picMkLst>
        </pc:picChg>
      </pc:sldChg>
      <pc:sldChg chg="modSp new mod">
        <pc:chgData name="Mohammed Fasha" userId="cc64f42d-a1a6-4f08-b97b-0c37f877119f" providerId="ADAL" clId="{E5645173-9704-44B4-82F5-EF2938BAEEFE}" dt="2025-05-15T03:12:56.369" v="8880" actId="20577"/>
        <pc:sldMkLst>
          <pc:docMk/>
          <pc:sldMk cId="2606999944" sldId="721"/>
        </pc:sldMkLst>
        <pc:spChg chg="mod">
          <ac:chgData name="Mohammed Fasha" userId="cc64f42d-a1a6-4f08-b97b-0c37f877119f" providerId="ADAL" clId="{E5645173-9704-44B4-82F5-EF2938BAEEFE}" dt="2025-05-15T03:12:56.369" v="8880" actId="20577"/>
          <ac:spMkLst>
            <pc:docMk/>
            <pc:sldMk cId="2606999944" sldId="721"/>
            <ac:spMk id="2" creationId="{6D4148F5-E31A-8253-6F0C-833EECDBDEF8}"/>
          </ac:spMkLst>
        </pc:spChg>
        <pc:spChg chg="mod">
          <ac:chgData name="Mohammed Fasha" userId="cc64f42d-a1a6-4f08-b97b-0c37f877119f" providerId="ADAL" clId="{E5645173-9704-44B4-82F5-EF2938BAEEFE}" dt="2025-05-15T03:12:53.147" v="8870"/>
          <ac:spMkLst>
            <pc:docMk/>
            <pc:sldMk cId="2606999944" sldId="721"/>
            <ac:spMk id="3" creationId="{7B5F9871-78B0-DF56-F612-0E83C4EC46F6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5-15T04:02:23.418" v="9255" actId="14100"/>
        <pc:sldMkLst>
          <pc:docMk/>
          <pc:sldMk cId="804993043" sldId="722"/>
        </pc:sldMkLst>
        <pc:spChg chg="mod">
          <ac:chgData name="Mohammed Fasha" userId="cc64f42d-a1a6-4f08-b97b-0c37f877119f" providerId="ADAL" clId="{E5645173-9704-44B4-82F5-EF2938BAEEFE}" dt="2025-05-15T03:14:29.960" v="8918" actId="20577"/>
          <ac:spMkLst>
            <pc:docMk/>
            <pc:sldMk cId="804993043" sldId="722"/>
            <ac:spMk id="2" creationId="{88D1F626-AEDB-6873-8C11-00CBA16461C2}"/>
          </ac:spMkLst>
        </pc:spChg>
        <pc:spChg chg="mod">
          <ac:chgData name="Mohammed Fasha" userId="cc64f42d-a1a6-4f08-b97b-0c37f877119f" providerId="ADAL" clId="{E5645173-9704-44B4-82F5-EF2938BAEEFE}" dt="2025-05-15T03:40:41.026" v="9086" actId="27636"/>
          <ac:spMkLst>
            <pc:docMk/>
            <pc:sldMk cId="804993043" sldId="722"/>
            <ac:spMk id="3" creationId="{649B3CA7-2A49-C7E0-188C-A56FEABE237E}"/>
          </ac:spMkLst>
        </pc:spChg>
        <pc:picChg chg="add del mod">
          <ac:chgData name="Mohammed Fasha" userId="cc64f42d-a1a6-4f08-b97b-0c37f877119f" providerId="ADAL" clId="{E5645173-9704-44B4-82F5-EF2938BAEEFE}" dt="2025-05-15T03:25:34.421" v="9058" actId="478"/>
          <ac:picMkLst>
            <pc:docMk/>
            <pc:sldMk cId="804993043" sldId="722"/>
            <ac:picMk id="4" creationId="{F7CCBC39-9B8A-FFD0-CF85-E3DC097B971B}"/>
          </ac:picMkLst>
        </pc:picChg>
        <pc:picChg chg="add del mod">
          <ac:chgData name="Mohammed Fasha" userId="cc64f42d-a1a6-4f08-b97b-0c37f877119f" providerId="ADAL" clId="{E5645173-9704-44B4-82F5-EF2938BAEEFE}" dt="2025-05-15T03:34:57.831" v="9077" actId="21"/>
          <ac:picMkLst>
            <pc:docMk/>
            <pc:sldMk cId="804993043" sldId="722"/>
            <ac:picMk id="6" creationId="{9D74FD9D-0601-0EB7-FC16-A9F6999342D9}"/>
          </ac:picMkLst>
        </pc:picChg>
        <pc:picChg chg="add mod">
          <ac:chgData name="Mohammed Fasha" userId="cc64f42d-a1a6-4f08-b97b-0c37f877119f" providerId="ADAL" clId="{E5645173-9704-44B4-82F5-EF2938BAEEFE}" dt="2025-05-15T04:01:54.989" v="9251" actId="1076"/>
          <ac:picMkLst>
            <pc:docMk/>
            <pc:sldMk cId="804993043" sldId="722"/>
            <ac:picMk id="7" creationId="{753D8AE0-8AEA-2920-E35A-8A7D4A5A711A}"/>
          </ac:picMkLst>
        </pc:picChg>
        <pc:picChg chg="add del">
          <ac:chgData name="Mohammed Fasha" userId="cc64f42d-a1a6-4f08-b97b-0c37f877119f" providerId="ADAL" clId="{E5645173-9704-44B4-82F5-EF2938BAEEFE}" dt="2025-05-15T04:02:17.173" v="9253" actId="22"/>
          <ac:picMkLst>
            <pc:docMk/>
            <pc:sldMk cId="804993043" sldId="722"/>
            <ac:picMk id="9" creationId="{A5783E4E-F008-B123-25BF-67C081A30491}"/>
          </ac:picMkLst>
        </pc:picChg>
        <pc:picChg chg="add mod">
          <ac:chgData name="Mohammed Fasha" userId="cc64f42d-a1a6-4f08-b97b-0c37f877119f" providerId="ADAL" clId="{E5645173-9704-44B4-82F5-EF2938BAEEFE}" dt="2025-05-15T04:02:23.418" v="9255" actId="14100"/>
          <ac:picMkLst>
            <pc:docMk/>
            <pc:sldMk cId="804993043" sldId="722"/>
            <ac:picMk id="10" creationId="{F2A59CAD-1EC7-D503-A3AB-581BF99C1136}"/>
          </ac:picMkLst>
        </pc:picChg>
        <pc:picChg chg="add del mod">
          <ac:chgData name="Mohammed Fasha" userId="cc64f42d-a1a6-4f08-b97b-0c37f877119f" providerId="ADAL" clId="{E5645173-9704-44B4-82F5-EF2938BAEEFE}" dt="2025-05-15T03:57:09.201" v="9231" actId="478"/>
          <ac:picMkLst>
            <pc:docMk/>
            <pc:sldMk cId="804993043" sldId="722"/>
            <ac:picMk id="6146" creationId="{C3BDDEAF-0434-CCAE-1C05-61A5C82B9F22}"/>
          </ac:picMkLst>
        </pc:picChg>
        <pc:picChg chg="add mod">
          <ac:chgData name="Mohammed Fasha" userId="cc64f42d-a1a6-4f08-b97b-0c37f877119f" providerId="ADAL" clId="{E5645173-9704-44B4-82F5-EF2938BAEEFE}" dt="2025-05-15T03:59:52.647" v="9236" actId="1076"/>
          <ac:picMkLst>
            <pc:docMk/>
            <pc:sldMk cId="804993043" sldId="722"/>
            <ac:picMk id="6148" creationId="{DFEAF8F2-66E1-5352-7434-DC01F20F739B}"/>
          </ac:picMkLst>
        </pc:picChg>
      </pc:sldChg>
      <pc:sldChg chg="addSp modSp new mod">
        <pc:chgData name="Mohammed Fasha" userId="cc64f42d-a1a6-4f08-b97b-0c37f877119f" providerId="ADAL" clId="{E5645173-9704-44B4-82F5-EF2938BAEEFE}" dt="2025-05-15T03:20:44.796" v="9046" actId="20577"/>
        <pc:sldMkLst>
          <pc:docMk/>
          <pc:sldMk cId="891069820" sldId="723"/>
        </pc:sldMkLst>
        <pc:spChg chg="mod">
          <ac:chgData name="Mohammed Fasha" userId="cc64f42d-a1a6-4f08-b97b-0c37f877119f" providerId="ADAL" clId="{E5645173-9704-44B4-82F5-EF2938BAEEFE}" dt="2025-05-15T03:20:44.796" v="9046" actId="20577"/>
          <ac:spMkLst>
            <pc:docMk/>
            <pc:sldMk cId="891069820" sldId="723"/>
            <ac:spMk id="2" creationId="{9291BF62-2F7E-6590-39FA-FB1F5FFAF899}"/>
          </ac:spMkLst>
        </pc:spChg>
        <pc:spChg chg="mod">
          <ac:chgData name="Mohammed Fasha" userId="cc64f42d-a1a6-4f08-b97b-0c37f877119f" providerId="ADAL" clId="{E5645173-9704-44B4-82F5-EF2938BAEEFE}" dt="2025-05-15T03:20:11.914" v="8943" actId="14100"/>
          <ac:spMkLst>
            <pc:docMk/>
            <pc:sldMk cId="891069820" sldId="723"/>
            <ac:spMk id="3" creationId="{CA90DEF5-1E5E-D04D-BF0C-F0D7B34F5D4B}"/>
          </ac:spMkLst>
        </pc:spChg>
        <pc:picChg chg="add mod">
          <ac:chgData name="Mohammed Fasha" userId="cc64f42d-a1a6-4f08-b97b-0c37f877119f" providerId="ADAL" clId="{E5645173-9704-44B4-82F5-EF2938BAEEFE}" dt="2025-05-15T03:20:20.914" v="8946" actId="1076"/>
          <ac:picMkLst>
            <pc:docMk/>
            <pc:sldMk cId="891069820" sldId="723"/>
            <ac:picMk id="5122" creationId="{6FDD2DD2-7C0F-B929-FF38-C78B9541F87E}"/>
          </ac:picMkLst>
        </pc:picChg>
      </pc:sldChg>
      <pc:sldChg chg="add del">
        <pc:chgData name="Mohammed Fasha" userId="cc64f42d-a1a6-4f08-b97b-0c37f877119f" providerId="ADAL" clId="{E5645173-9704-44B4-82F5-EF2938BAEEFE}" dt="2025-05-15T03:29:23.034" v="9071"/>
        <pc:sldMkLst>
          <pc:docMk/>
          <pc:sldMk cId="1955935314" sldId="724"/>
        </pc:sldMkLst>
      </pc:sldChg>
      <pc:sldChg chg="addSp modSp new mod">
        <pc:chgData name="Mohammed Fasha" userId="cc64f42d-a1a6-4f08-b97b-0c37f877119f" providerId="ADAL" clId="{E5645173-9704-44B4-82F5-EF2938BAEEFE}" dt="2025-05-15T04:08:44.235" v="9256" actId="1076"/>
        <pc:sldMkLst>
          <pc:docMk/>
          <pc:sldMk cId="3100417036" sldId="724"/>
        </pc:sldMkLst>
        <pc:spChg chg="mod">
          <ac:chgData name="Mohammed Fasha" userId="cc64f42d-a1a6-4f08-b97b-0c37f877119f" providerId="ADAL" clId="{E5645173-9704-44B4-82F5-EF2938BAEEFE}" dt="2025-05-15T03:49:28.980" v="9135" actId="113"/>
          <ac:spMkLst>
            <pc:docMk/>
            <pc:sldMk cId="3100417036" sldId="724"/>
            <ac:spMk id="2" creationId="{830F253F-3BDF-37B9-6C98-285986427D3D}"/>
          </ac:spMkLst>
        </pc:spChg>
        <pc:spChg chg="mod">
          <ac:chgData name="Mohammed Fasha" userId="cc64f42d-a1a6-4f08-b97b-0c37f877119f" providerId="ADAL" clId="{E5645173-9704-44B4-82F5-EF2938BAEEFE}" dt="2025-05-15T03:54:21.901" v="9219" actId="1076"/>
          <ac:spMkLst>
            <pc:docMk/>
            <pc:sldMk cId="3100417036" sldId="724"/>
            <ac:spMk id="3" creationId="{03BFCCBA-35F0-B49A-3582-FB6A39B8B89C}"/>
          </ac:spMkLst>
        </pc:spChg>
        <pc:spChg chg="add mod">
          <ac:chgData name="Mohammed Fasha" userId="cc64f42d-a1a6-4f08-b97b-0c37f877119f" providerId="ADAL" clId="{E5645173-9704-44B4-82F5-EF2938BAEEFE}" dt="2025-05-15T04:08:44.235" v="9256" actId="1076"/>
          <ac:spMkLst>
            <pc:docMk/>
            <pc:sldMk cId="3100417036" sldId="724"/>
            <ac:spMk id="4" creationId="{36352EFF-7DB4-A983-FAF0-31F3DF68F3A4}"/>
          </ac:spMkLst>
        </pc:spChg>
        <pc:picChg chg="add mod">
          <ac:chgData name="Mohammed Fasha" userId="cc64f42d-a1a6-4f08-b97b-0c37f877119f" providerId="ADAL" clId="{E5645173-9704-44B4-82F5-EF2938BAEEFE}" dt="2025-05-15T03:54:25.440" v="9220" actId="1076"/>
          <ac:picMkLst>
            <pc:docMk/>
            <pc:sldMk cId="3100417036" sldId="724"/>
            <ac:picMk id="10242" creationId="{97DEEEAC-BD4C-49F7-32FD-8934878FF25F}"/>
          </ac:picMkLst>
        </pc:picChg>
      </pc:sldChg>
      <pc:sldChg chg="add del">
        <pc:chgData name="Mohammed Fasha" userId="cc64f42d-a1a6-4f08-b97b-0c37f877119f" providerId="ADAL" clId="{E5645173-9704-44B4-82F5-EF2938BAEEFE}" dt="2025-05-15T03:29:19.874" v="9069"/>
        <pc:sldMkLst>
          <pc:docMk/>
          <pc:sldMk cId="3240943145" sldId="724"/>
        </pc:sldMkLst>
      </pc:sldChg>
      <pc:sldChg chg="addSp delSp modSp new mod">
        <pc:chgData name="Mohammed Fasha" userId="cc64f42d-a1a6-4f08-b97b-0c37f877119f" providerId="ADAL" clId="{E5645173-9704-44B4-82F5-EF2938BAEEFE}" dt="2025-05-15T03:55:22.470" v="9226" actId="14100"/>
        <pc:sldMkLst>
          <pc:docMk/>
          <pc:sldMk cId="2786155079" sldId="725"/>
        </pc:sldMkLst>
        <pc:spChg chg="mod">
          <ac:chgData name="Mohammed Fasha" userId="cc64f42d-a1a6-4f08-b97b-0c37f877119f" providerId="ADAL" clId="{E5645173-9704-44B4-82F5-EF2938BAEEFE}" dt="2025-05-15T03:50:29.268" v="9145" actId="113"/>
          <ac:spMkLst>
            <pc:docMk/>
            <pc:sldMk cId="2786155079" sldId="725"/>
            <ac:spMk id="2" creationId="{42037900-C1CD-474B-ED32-BB203097065E}"/>
          </ac:spMkLst>
        </pc:spChg>
        <pc:spChg chg="add del mod">
          <ac:chgData name="Mohammed Fasha" userId="cc64f42d-a1a6-4f08-b97b-0c37f877119f" providerId="ADAL" clId="{E5645173-9704-44B4-82F5-EF2938BAEEFE}" dt="2025-05-15T03:55:03.109" v="9221" actId="14100"/>
          <ac:spMkLst>
            <pc:docMk/>
            <pc:sldMk cId="2786155079" sldId="725"/>
            <ac:spMk id="3" creationId="{F385F79B-7510-CA46-625E-32D7E8B26C2B}"/>
          </ac:spMkLst>
        </pc:spChg>
        <pc:spChg chg="add mod">
          <ac:chgData name="Mohammed Fasha" userId="cc64f42d-a1a6-4f08-b97b-0c37f877119f" providerId="ADAL" clId="{E5645173-9704-44B4-82F5-EF2938BAEEFE}" dt="2025-05-15T03:50:16.709" v="9138"/>
          <ac:spMkLst>
            <pc:docMk/>
            <pc:sldMk cId="2786155079" sldId="725"/>
            <ac:spMk id="4" creationId="{633C0090-1690-E55B-23F8-912E39319DEB}"/>
          </ac:spMkLst>
        </pc:spChg>
        <pc:picChg chg="add mod">
          <ac:chgData name="Mohammed Fasha" userId="cc64f42d-a1a6-4f08-b97b-0c37f877119f" providerId="ADAL" clId="{E5645173-9704-44B4-82F5-EF2938BAEEFE}" dt="2025-05-15T03:55:22.470" v="9226" actId="14100"/>
          <ac:picMkLst>
            <pc:docMk/>
            <pc:sldMk cId="2786155079" sldId="725"/>
            <ac:picMk id="8195" creationId="{24046190-59E5-316A-AFBB-C3C61137B666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5-15T04:39:13.474" v="9519" actId="113"/>
        <pc:sldMkLst>
          <pc:docMk/>
          <pc:sldMk cId="2389328121" sldId="726"/>
        </pc:sldMkLst>
        <pc:spChg chg="mod">
          <ac:chgData name="Mohammed Fasha" userId="cc64f42d-a1a6-4f08-b97b-0c37f877119f" providerId="ADAL" clId="{E5645173-9704-44B4-82F5-EF2938BAEEFE}" dt="2025-05-15T04:39:13.474" v="9519" actId="113"/>
          <ac:spMkLst>
            <pc:docMk/>
            <pc:sldMk cId="2389328121" sldId="726"/>
            <ac:spMk id="2" creationId="{6C57A48C-1FB1-B7A8-622A-B00738BCFF7A}"/>
          </ac:spMkLst>
        </pc:spChg>
        <pc:spChg chg="del">
          <ac:chgData name="Mohammed Fasha" userId="cc64f42d-a1a6-4f08-b97b-0c37f877119f" providerId="ADAL" clId="{E5645173-9704-44B4-82F5-EF2938BAEEFE}" dt="2025-05-15T04:38:56.166" v="9509" actId="22"/>
          <ac:spMkLst>
            <pc:docMk/>
            <pc:sldMk cId="2389328121" sldId="726"/>
            <ac:spMk id="3" creationId="{8BD5B055-766F-BB8F-11EF-B706123820B1}"/>
          </ac:spMkLst>
        </pc:spChg>
        <pc:picChg chg="add mod ord">
          <ac:chgData name="Mohammed Fasha" userId="cc64f42d-a1a6-4f08-b97b-0c37f877119f" providerId="ADAL" clId="{E5645173-9704-44B4-82F5-EF2938BAEEFE}" dt="2025-05-15T04:38:56.166" v="9509" actId="22"/>
          <ac:picMkLst>
            <pc:docMk/>
            <pc:sldMk cId="2389328121" sldId="726"/>
            <ac:picMk id="5" creationId="{A8C1A391-D101-E260-CA41-AD9DE3DBB20C}"/>
          </ac:picMkLst>
        </pc:picChg>
      </pc:sldChg>
      <pc:sldChg chg="modSp new del mod">
        <pc:chgData name="Mohammed Fasha" userId="cc64f42d-a1a6-4f08-b97b-0c37f877119f" providerId="ADAL" clId="{E5645173-9704-44B4-82F5-EF2938BAEEFE}" dt="2025-05-15T05:03:12.905" v="9976" actId="2696"/>
        <pc:sldMkLst>
          <pc:docMk/>
          <pc:sldMk cId="621465681" sldId="727"/>
        </pc:sldMkLst>
        <pc:spChg chg="mod">
          <ac:chgData name="Mohammed Fasha" userId="cc64f42d-a1a6-4f08-b97b-0c37f877119f" providerId="ADAL" clId="{E5645173-9704-44B4-82F5-EF2938BAEEFE}" dt="2025-05-15T04:24:46.362" v="9495"/>
          <ac:spMkLst>
            <pc:docMk/>
            <pc:sldMk cId="621465681" sldId="727"/>
            <ac:spMk id="2" creationId="{5E45D9AE-A95D-54AC-A4B7-D8399EA71A3D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5-15T04:54:51.667" v="9727" actId="1076"/>
        <pc:sldMkLst>
          <pc:docMk/>
          <pc:sldMk cId="3250248341" sldId="728"/>
        </pc:sldMkLst>
        <pc:spChg chg="mod">
          <ac:chgData name="Mohammed Fasha" userId="cc64f42d-a1a6-4f08-b97b-0c37f877119f" providerId="ADAL" clId="{E5645173-9704-44B4-82F5-EF2938BAEEFE}" dt="2025-05-15T04:54:47.694" v="9726" actId="20577"/>
          <ac:spMkLst>
            <pc:docMk/>
            <pc:sldMk cId="3250248341" sldId="728"/>
            <ac:spMk id="2" creationId="{D891D245-509D-26D2-135E-72F6683D8A9B}"/>
          </ac:spMkLst>
        </pc:spChg>
        <pc:spChg chg="add del mod">
          <ac:chgData name="Mohammed Fasha" userId="cc64f42d-a1a6-4f08-b97b-0c37f877119f" providerId="ADAL" clId="{E5645173-9704-44B4-82F5-EF2938BAEEFE}" dt="2025-05-15T04:54:21.016" v="9697" actId="14100"/>
          <ac:spMkLst>
            <pc:docMk/>
            <pc:sldMk cId="3250248341" sldId="728"/>
            <ac:spMk id="3" creationId="{7C104EB8-20DF-B7BD-8E2E-A7DAB641E3C2}"/>
          </ac:spMkLst>
        </pc:spChg>
        <pc:spChg chg="add mod">
          <ac:chgData name="Mohammed Fasha" userId="cc64f42d-a1a6-4f08-b97b-0c37f877119f" providerId="ADAL" clId="{E5645173-9704-44B4-82F5-EF2938BAEEFE}" dt="2025-05-15T04:52:18.156" v="9651"/>
          <ac:spMkLst>
            <pc:docMk/>
            <pc:sldMk cId="3250248341" sldId="728"/>
            <ac:spMk id="4" creationId="{FA67E6AD-9154-7954-1118-6A40482EDB8F}"/>
          </ac:spMkLst>
        </pc:spChg>
        <pc:spChg chg="add mod">
          <ac:chgData name="Mohammed Fasha" userId="cc64f42d-a1a6-4f08-b97b-0c37f877119f" providerId="ADAL" clId="{E5645173-9704-44B4-82F5-EF2938BAEEFE}" dt="2025-05-15T04:52:24.683" v="9653"/>
          <ac:spMkLst>
            <pc:docMk/>
            <pc:sldMk cId="3250248341" sldId="728"/>
            <ac:spMk id="5" creationId="{7878795B-BA85-AA2F-78C0-44882F9D5F51}"/>
          </ac:spMkLst>
        </pc:spChg>
        <pc:spChg chg="add del">
          <ac:chgData name="Mohammed Fasha" userId="cc64f42d-a1a6-4f08-b97b-0c37f877119f" providerId="ADAL" clId="{E5645173-9704-44B4-82F5-EF2938BAEEFE}" dt="2025-05-15T04:54:08.445" v="9690" actId="22"/>
          <ac:spMkLst>
            <pc:docMk/>
            <pc:sldMk cId="3250248341" sldId="728"/>
            <ac:spMk id="7" creationId="{0925DA7A-CE63-7C99-604F-7A90E1289120}"/>
          </ac:spMkLst>
        </pc:spChg>
        <pc:spChg chg="add mod">
          <ac:chgData name="Mohammed Fasha" userId="cc64f42d-a1a6-4f08-b97b-0c37f877119f" providerId="ADAL" clId="{E5645173-9704-44B4-82F5-EF2938BAEEFE}" dt="2025-05-15T04:54:51.667" v="9727" actId="1076"/>
          <ac:spMkLst>
            <pc:docMk/>
            <pc:sldMk cId="3250248341" sldId="728"/>
            <ac:spMk id="8" creationId="{4CBB9AE0-E0D2-F819-5ED1-F81F53562B0D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5-15T04:58:25.674" v="9826" actId="1076"/>
        <pc:sldMkLst>
          <pc:docMk/>
          <pc:sldMk cId="3408307560" sldId="729"/>
        </pc:sldMkLst>
        <pc:spChg chg="mod">
          <ac:chgData name="Mohammed Fasha" userId="cc64f42d-a1a6-4f08-b97b-0c37f877119f" providerId="ADAL" clId="{E5645173-9704-44B4-82F5-EF2938BAEEFE}" dt="2025-05-15T04:56:07.613" v="9751" actId="6549"/>
          <ac:spMkLst>
            <pc:docMk/>
            <pc:sldMk cId="3408307560" sldId="729"/>
            <ac:spMk id="2" creationId="{412EB3D4-A1F3-2F7A-7A90-D063445C2B36}"/>
          </ac:spMkLst>
        </pc:spChg>
        <pc:spChg chg="add del mod">
          <ac:chgData name="Mohammed Fasha" userId="cc64f42d-a1a6-4f08-b97b-0c37f877119f" providerId="ADAL" clId="{E5645173-9704-44B4-82F5-EF2938BAEEFE}" dt="2025-05-15T04:58:06.364" v="9819" actId="14100"/>
          <ac:spMkLst>
            <pc:docMk/>
            <pc:sldMk cId="3408307560" sldId="729"/>
            <ac:spMk id="3" creationId="{43352F30-396C-A81F-BA7A-21CFD8340773}"/>
          </ac:spMkLst>
        </pc:spChg>
        <pc:spChg chg="add mod">
          <ac:chgData name="Mohammed Fasha" userId="cc64f42d-a1a6-4f08-b97b-0c37f877119f" providerId="ADAL" clId="{E5645173-9704-44B4-82F5-EF2938BAEEFE}" dt="2025-05-15T04:55:02.869" v="9730"/>
          <ac:spMkLst>
            <pc:docMk/>
            <pc:sldMk cId="3408307560" sldId="729"/>
            <ac:spMk id="4" creationId="{7FDA7A07-EAA6-58D4-ECB5-A7AC0B0687A3}"/>
          </ac:spMkLst>
        </pc:spChg>
        <pc:spChg chg="add">
          <ac:chgData name="Mohammed Fasha" userId="cc64f42d-a1a6-4f08-b97b-0c37f877119f" providerId="ADAL" clId="{E5645173-9704-44B4-82F5-EF2938BAEEFE}" dt="2025-05-15T04:56:16.538" v="9757"/>
          <ac:spMkLst>
            <pc:docMk/>
            <pc:sldMk cId="3408307560" sldId="729"/>
            <ac:spMk id="5" creationId="{8F023D7A-229F-8C9C-9B0B-BBD657CC7D92}"/>
          </ac:spMkLst>
        </pc:spChg>
        <pc:spChg chg="add mod">
          <ac:chgData name="Mohammed Fasha" userId="cc64f42d-a1a6-4f08-b97b-0c37f877119f" providerId="ADAL" clId="{E5645173-9704-44B4-82F5-EF2938BAEEFE}" dt="2025-05-15T04:58:25.674" v="9826" actId="1076"/>
          <ac:spMkLst>
            <pc:docMk/>
            <pc:sldMk cId="3408307560" sldId="729"/>
            <ac:spMk id="6" creationId="{D433A1E4-AE0C-279C-351E-AC56A1760B65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5-15T04:59:09.735" v="9843" actId="27636"/>
        <pc:sldMkLst>
          <pc:docMk/>
          <pc:sldMk cId="3223936825" sldId="730"/>
        </pc:sldMkLst>
        <pc:spChg chg="mod">
          <ac:chgData name="Mohammed Fasha" userId="cc64f42d-a1a6-4f08-b97b-0c37f877119f" providerId="ADAL" clId="{E5645173-9704-44B4-82F5-EF2938BAEEFE}" dt="2025-05-15T04:58:48.396" v="9835" actId="113"/>
          <ac:spMkLst>
            <pc:docMk/>
            <pc:sldMk cId="3223936825" sldId="730"/>
            <ac:spMk id="2" creationId="{5B859120-A216-8FAD-289F-0A189F71F386}"/>
          </ac:spMkLst>
        </pc:spChg>
        <pc:spChg chg="del mod">
          <ac:chgData name="Mohammed Fasha" userId="cc64f42d-a1a6-4f08-b97b-0c37f877119f" providerId="ADAL" clId="{E5645173-9704-44B4-82F5-EF2938BAEEFE}" dt="2025-05-15T04:58:12.209" v="9821" actId="21"/>
          <ac:spMkLst>
            <pc:docMk/>
            <pc:sldMk cId="3223936825" sldId="730"/>
            <ac:spMk id="3" creationId="{D433A1E4-AE0C-279C-351E-AC56A1760B65}"/>
          </ac:spMkLst>
        </pc:spChg>
        <pc:spChg chg="add mod">
          <ac:chgData name="Mohammed Fasha" userId="cc64f42d-a1a6-4f08-b97b-0c37f877119f" providerId="ADAL" clId="{E5645173-9704-44B4-82F5-EF2938BAEEFE}" dt="2025-05-15T04:59:06.922" v="9841" actId="27636"/>
          <ac:spMkLst>
            <pc:docMk/>
            <pc:sldMk cId="3223936825" sldId="730"/>
            <ac:spMk id="5" creationId="{6AE66E86-0D21-219D-CD19-2BF8EC185C8C}"/>
          </ac:spMkLst>
        </pc:spChg>
        <pc:spChg chg="add mod">
          <ac:chgData name="Mohammed Fasha" userId="cc64f42d-a1a6-4f08-b97b-0c37f877119f" providerId="ADAL" clId="{E5645173-9704-44B4-82F5-EF2938BAEEFE}" dt="2025-05-15T04:59:09.735" v="9843" actId="27636"/>
          <ac:spMkLst>
            <pc:docMk/>
            <pc:sldMk cId="3223936825" sldId="730"/>
            <ac:spMk id="6" creationId="{855F2E6E-9B95-8AB4-3EBF-F1D9268543F4}"/>
          </ac:spMkLst>
        </pc:spChg>
      </pc:sldChg>
      <pc:sldChg chg="addSp modSp add mod">
        <pc:chgData name="Mohammed Fasha" userId="cc64f42d-a1a6-4f08-b97b-0c37f877119f" providerId="ADAL" clId="{E5645173-9704-44B4-82F5-EF2938BAEEFE}" dt="2025-05-15T05:02:55.147" v="9974" actId="403"/>
        <pc:sldMkLst>
          <pc:docMk/>
          <pc:sldMk cId="3324260488" sldId="731"/>
        </pc:sldMkLst>
        <pc:spChg chg="mod">
          <ac:chgData name="Mohammed Fasha" userId="cc64f42d-a1a6-4f08-b97b-0c37f877119f" providerId="ADAL" clId="{E5645173-9704-44B4-82F5-EF2938BAEEFE}" dt="2025-05-15T05:02:47.007" v="9972" actId="113"/>
          <ac:spMkLst>
            <pc:docMk/>
            <pc:sldMk cId="3324260488" sldId="731"/>
            <ac:spMk id="2" creationId="{80B82632-281D-2FBA-04D3-4ABA62DF2E9D}"/>
          </ac:spMkLst>
        </pc:spChg>
        <pc:spChg chg="mod">
          <ac:chgData name="Mohammed Fasha" userId="cc64f42d-a1a6-4f08-b97b-0c37f877119f" providerId="ADAL" clId="{E5645173-9704-44B4-82F5-EF2938BAEEFE}" dt="2025-05-15T05:02:38.294" v="9963" actId="21"/>
          <ac:spMkLst>
            <pc:docMk/>
            <pc:sldMk cId="3324260488" sldId="731"/>
            <ac:spMk id="3" creationId="{7ACB41A6-598C-00DB-95DE-BE5A35F5C63C}"/>
          </ac:spMkLst>
        </pc:spChg>
        <pc:spChg chg="add">
          <ac:chgData name="Mohammed Fasha" userId="cc64f42d-a1a6-4f08-b97b-0c37f877119f" providerId="ADAL" clId="{E5645173-9704-44B4-82F5-EF2938BAEEFE}" dt="2025-05-15T05:00:31.671" v="9871"/>
          <ac:spMkLst>
            <pc:docMk/>
            <pc:sldMk cId="3324260488" sldId="731"/>
            <ac:spMk id="4" creationId="{820D8BA6-1C7D-7F69-7607-A07E7D183E84}"/>
          </ac:spMkLst>
        </pc:spChg>
        <pc:spChg chg="add mod">
          <ac:chgData name="Mohammed Fasha" userId="cc64f42d-a1a6-4f08-b97b-0c37f877119f" providerId="ADAL" clId="{E5645173-9704-44B4-82F5-EF2938BAEEFE}" dt="2025-05-15T05:02:55.147" v="9974" actId="403"/>
          <ac:spMkLst>
            <pc:docMk/>
            <pc:sldMk cId="3324260488" sldId="731"/>
            <ac:spMk id="5" creationId="{0BE2D450-3C60-477C-2838-DC6DCB540CA2}"/>
          </ac:spMkLst>
        </pc:spChg>
      </pc:sldChg>
      <pc:sldChg chg="add del">
        <pc:chgData name="Mohammed Fasha" userId="cc64f42d-a1a6-4f08-b97b-0c37f877119f" providerId="ADAL" clId="{E5645173-9704-44B4-82F5-EF2938BAEEFE}" dt="2025-05-15T05:03:08.860" v="9975" actId="2696"/>
        <pc:sldMkLst>
          <pc:docMk/>
          <pc:sldMk cId="1411540125" sldId="732"/>
        </pc:sldMkLst>
      </pc:sldChg>
      <pc:sldChg chg="addSp delSp modSp new mod ord">
        <pc:chgData name="Mohammed Fasha" userId="cc64f42d-a1a6-4f08-b97b-0c37f877119f" providerId="ADAL" clId="{E5645173-9704-44B4-82F5-EF2938BAEEFE}" dt="2025-05-16T04:35:48.100" v="10346" actId="21"/>
        <pc:sldMkLst>
          <pc:docMk/>
          <pc:sldMk cId="2631294473" sldId="732"/>
        </pc:sldMkLst>
        <pc:spChg chg="mod">
          <ac:chgData name="Mohammed Fasha" userId="cc64f42d-a1a6-4f08-b97b-0c37f877119f" providerId="ADAL" clId="{E5645173-9704-44B4-82F5-EF2938BAEEFE}" dt="2025-05-16T04:35:48.100" v="10346" actId="21"/>
          <ac:spMkLst>
            <pc:docMk/>
            <pc:sldMk cId="2631294473" sldId="732"/>
            <ac:spMk id="2" creationId="{5D577673-F061-91BC-2923-9913F43F24C0}"/>
          </ac:spMkLst>
        </pc:spChg>
        <pc:spChg chg="mod">
          <ac:chgData name="Mohammed Fasha" userId="cc64f42d-a1a6-4f08-b97b-0c37f877119f" providerId="ADAL" clId="{E5645173-9704-44B4-82F5-EF2938BAEEFE}" dt="2025-05-16T04:21:50.654" v="10197" actId="404"/>
          <ac:spMkLst>
            <pc:docMk/>
            <pc:sldMk cId="2631294473" sldId="732"/>
            <ac:spMk id="3" creationId="{73B4E527-98F8-8A50-C835-CF6A56508EB6}"/>
          </ac:spMkLst>
        </pc:spChg>
        <pc:picChg chg="add mod">
          <ac:chgData name="Mohammed Fasha" userId="cc64f42d-a1a6-4f08-b97b-0c37f877119f" providerId="ADAL" clId="{E5645173-9704-44B4-82F5-EF2938BAEEFE}" dt="2025-05-16T04:21:46.677" v="10196" actId="1076"/>
          <ac:picMkLst>
            <pc:docMk/>
            <pc:sldMk cId="2631294473" sldId="732"/>
            <ac:picMk id="4" creationId="{E0735B52-A991-6E12-A468-3D428ECAB398}"/>
          </ac:picMkLst>
        </pc:picChg>
        <pc:picChg chg="add del">
          <ac:chgData name="Mohammed Fasha" userId="cc64f42d-a1a6-4f08-b97b-0c37f877119f" providerId="ADAL" clId="{E5645173-9704-44B4-82F5-EF2938BAEEFE}" dt="2025-05-16T04:24:04.224" v="10225" actId="22"/>
          <ac:picMkLst>
            <pc:docMk/>
            <pc:sldMk cId="2631294473" sldId="732"/>
            <ac:picMk id="6" creationId="{87A8DE69-EBF7-38EE-0962-AAC801A2B7B9}"/>
          </ac:picMkLst>
        </pc:picChg>
        <pc:picChg chg="add del mod">
          <ac:chgData name="Mohammed Fasha" userId="cc64f42d-a1a6-4f08-b97b-0c37f877119f" providerId="ADAL" clId="{E5645173-9704-44B4-82F5-EF2938BAEEFE}" dt="2025-05-16T04:24:29.128" v="10231" actId="478"/>
          <ac:picMkLst>
            <pc:docMk/>
            <pc:sldMk cId="2631294473" sldId="732"/>
            <ac:picMk id="7" creationId="{B2E5F7DA-5E8D-A7F1-4118-63EF7AD8035D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5-16T04:35:50.610" v="10347" actId="21"/>
        <pc:sldMkLst>
          <pc:docMk/>
          <pc:sldMk cId="1867889696" sldId="733"/>
        </pc:sldMkLst>
        <pc:spChg chg="mod">
          <ac:chgData name="Mohammed Fasha" userId="cc64f42d-a1a6-4f08-b97b-0c37f877119f" providerId="ADAL" clId="{E5645173-9704-44B4-82F5-EF2938BAEEFE}" dt="2025-05-16T04:35:50.610" v="10347" actId="21"/>
          <ac:spMkLst>
            <pc:docMk/>
            <pc:sldMk cId="1867889696" sldId="733"/>
            <ac:spMk id="2" creationId="{C14F240A-9FA8-D317-F15A-25698727F8A3}"/>
          </ac:spMkLst>
        </pc:spChg>
        <pc:spChg chg="mod">
          <ac:chgData name="Mohammed Fasha" userId="cc64f42d-a1a6-4f08-b97b-0c37f877119f" providerId="ADAL" clId="{E5645173-9704-44B4-82F5-EF2938BAEEFE}" dt="2025-05-16T04:22:54.601" v="10206" actId="27636"/>
          <ac:spMkLst>
            <pc:docMk/>
            <pc:sldMk cId="1867889696" sldId="733"/>
            <ac:spMk id="3" creationId="{2F07E1E6-9B68-78BE-A1FD-BCD8E9668B2D}"/>
          </ac:spMkLst>
        </pc:spChg>
        <pc:picChg chg="add del mod">
          <ac:chgData name="Mohammed Fasha" userId="cc64f42d-a1a6-4f08-b97b-0c37f877119f" providerId="ADAL" clId="{E5645173-9704-44B4-82F5-EF2938BAEEFE}" dt="2025-05-16T04:22:11.581" v="10200" actId="478"/>
          <ac:picMkLst>
            <pc:docMk/>
            <pc:sldMk cId="1867889696" sldId="733"/>
            <ac:picMk id="4" creationId="{B0CF34D6-6B49-1CC4-035C-47A6E46351EB}"/>
          </ac:picMkLst>
        </pc:picChg>
        <pc:picChg chg="add mod">
          <ac:chgData name="Mohammed Fasha" userId="cc64f42d-a1a6-4f08-b97b-0c37f877119f" providerId="ADAL" clId="{E5645173-9704-44B4-82F5-EF2938BAEEFE}" dt="2025-05-16T04:22:12.556" v="10201"/>
          <ac:picMkLst>
            <pc:docMk/>
            <pc:sldMk cId="1867889696" sldId="733"/>
            <ac:picMk id="5" creationId="{488169DE-7CE2-631A-557F-E86F7C136813}"/>
          </ac:picMkLst>
        </pc:picChg>
        <pc:picChg chg="add del mod">
          <ac:chgData name="Mohammed Fasha" userId="cc64f42d-a1a6-4f08-b97b-0c37f877119f" providerId="ADAL" clId="{E5645173-9704-44B4-82F5-EF2938BAEEFE}" dt="2025-05-16T04:24:25.757" v="10230" actId="478"/>
          <ac:picMkLst>
            <pc:docMk/>
            <pc:sldMk cId="1867889696" sldId="733"/>
            <ac:picMk id="6" creationId="{4A79433D-9B74-D082-EF24-F598744B3DCC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5-16T04:36:16.674" v="10353" actId="207"/>
        <pc:sldMkLst>
          <pc:docMk/>
          <pc:sldMk cId="573823219" sldId="734"/>
        </pc:sldMkLst>
        <pc:spChg chg="mod">
          <ac:chgData name="Mohammed Fasha" userId="cc64f42d-a1a6-4f08-b97b-0c37f877119f" providerId="ADAL" clId="{E5645173-9704-44B4-82F5-EF2938BAEEFE}" dt="2025-05-16T04:23:38.290" v="10220" actId="113"/>
          <ac:spMkLst>
            <pc:docMk/>
            <pc:sldMk cId="573823219" sldId="734"/>
            <ac:spMk id="2" creationId="{D1AD6280-B25E-887C-D564-7B8CF767D039}"/>
          </ac:spMkLst>
        </pc:spChg>
        <pc:spChg chg="del">
          <ac:chgData name="Mohammed Fasha" userId="cc64f42d-a1a6-4f08-b97b-0c37f877119f" providerId="ADAL" clId="{E5645173-9704-44B4-82F5-EF2938BAEEFE}" dt="2025-05-16T04:23:21.797" v="10208"/>
          <ac:spMkLst>
            <pc:docMk/>
            <pc:sldMk cId="573823219" sldId="734"/>
            <ac:spMk id="3" creationId="{09F6CD58-F4CF-51FC-EE6B-6AB392E170BB}"/>
          </ac:spMkLst>
        </pc:spChg>
        <pc:graphicFrameChg chg="add mod modGraphic">
          <ac:chgData name="Mohammed Fasha" userId="cc64f42d-a1a6-4f08-b97b-0c37f877119f" providerId="ADAL" clId="{E5645173-9704-44B4-82F5-EF2938BAEEFE}" dt="2025-05-16T04:36:16.674" v="10353" actId="207"/>
          <ac:graphicFrameMkLst>
            <pc:docMk/>
            <pc:sldMk cId="573823219" sldId="734"/>
            <ac:graphicFrameMk id="4" creationId="{17B6063B-ACFF-9544-C430-44C31BC0BA87}"/>
          </ac:graphicFrameMkLst>
        </pc:graphicFrameChg>
      </pc:sldChg>
      <pc:sldChg chg="addSp modSp new mod">
        <pc:chgData name="Mohammed Fasha" userId="cc64f42d-a1a6-4f08-b97b-0c37f877119f" providerId="ADAL" clId="{E5645173-9704-44B4-82F5-EF2938BAEEFE}" dt="2025-05-16T04:35:39.732" v="10345"/>
        <pc:sldMkLst>
          <pc:docMk/>
          <pc:sldMk cId="3192820892" sldId="735"/>
        </pc:sldMkLst>
        <pc:spChg chg="mod">
          <ac:chgData name="Mohammed Fasha" userId="cc64f42d-a1a6-4f08-b97b-0c37f877119f" providerId="ADAL" clId="{E5645173-9704-44B4-82F5-EF2938BAEEFE}" dt="2025-05-16T04:27:19.478" v="10242"/>
          <ac:spMkLst>
            <pc:docMk/>
            <pc:sldMk cId="3192820892" sldId="735"/>
            <ac:spMk id="2" creationId="{15EB2244-8A2C-EBD9-3FC5-12C4707918F2}"/>
          </ac:spMkLst>
        </pc:spChg>
        <pc:spChg chg="mod">
          <ac:chgData name="Mohammed Fasha" userId="cc64f42d-a1a6-4f08-b97b-0c37f877119f" providerId="ADAL" clId="{E5645173-9704-44B4-82F5-EF2938BAEEFE}" dt="2025-05-16T04:35:39.035" v="10344" actId="27636"/>
          <ac:spMkLst>
            <pc:docMk/>
            <pc:sldMk cId="3192820892" sldId="735"/>
            <ac:spMk id="3" creationId="{25759D29-9231-5D33-A878-6C1F3BEC8AF3}"/>
          </ac:spMkLst>
        </pc:spChg>
        <pc:picChg chg="add mod">
          <ac:chgData name="Mohammed Fasha" userId="cc64f42d-a1a6-4f08-b97b-0c37f877119f" providerId="ADAL" clId="{E5645173-9704-44B4-82F5-EF2938BAEEFE}" dt="2025-05-16T04:35:39.732" v="10345"/>
          <ac:picMkLst>
            <pc:docMk/>
            <pc:sldMk cId="3192820892" sldId="735"/>
            <ac:picMk id="4" creationId="{9A4E2A75-348C-1F59-F261-BEB87E731F11}"/>
          </ac:picMkLst>
        </pc:picChg>
      </pc:sldChg>
      <pc:sldChg chg="addSp modSp new mod ord">
        <pc:chgData name="Mohammed Fasha" userId="cc64f42d-a1a6-4f08-b97b-0c37f877119f" providerId="ADAL" clId="{E5645173-9704-44B4-82F5-EF2938BAEEFE}" dt="2025-05-16T04:34:00.342" v="10330"/>
        <pc:sldMkLst>
          <pc:docMk/>
          <pc:sldMk cId="1955003592" sldId="736"/>
        </pc:sldMkLst>
        <pc:spChg chg="mod">
          <ac:chgData name="Mohammed Fasha" userId="cc64f42d-a1a6-4f08-b97b-0c37f877119f" providerId="ADAL" clId="{E5645173-9704-44B4-82F5-EF2938BAEEFE}" dt="2025-05-16T04:33:28.665" v="10327" actId="20577"/>
          <ac:spMkLst>
            <pc:docMk/>
            <pc:sldMk cId="1955003592" sldId="736"/>
            <ac:spMk id="2" creationId="{27434760-3919-8B10-FC11-8053BDB2CAD2}"/>
          </ac:spMkLst>
        </pc:spChg>
        <pc:spChg chg="mod">
          <ac:chgData name="Mohammed Fasha" userId="cc64f42d-a1a6-4f08-b97b-0c37f877119f" providerId="ADAL" clId="{E5645173-9704-44B4-82F5-EF2938BAEEFE}" dt="2025-05-16T04:33:05.121" v="10268" actId="14100"/>
          <ac:spMkLst>
            <pc:docMk/>
            <pc:sldMk cId="1955003592" sldId="736"/>
            <ac:spMk id="3" creationId="{7BE0C3A7-9E98-20DA-1C42-B70BE204BDB7}"/>
          </ac:spMkLst>
        </pc:spChg>
        <pc:picChg chg="add mod">
          <ac:chgData name="Mohammed Fasha" userId="cc64f42d-a1a6-4f08-b97b-0c37f877119f" providerId="ADAL" clId="{E5645173-9704-44B4-82F5-EF2938BAEEFE}" dt="2025-05-16T04:34:00.342" v="10330"/>
          <ac:picMkLst>
            <pc:docMk/>
            <pc:sldMk cId="1955003592" sldId="736"/>
            <ac:picMk id="5" creationId="{CB9C3261-1335-0842-02CC-8DD1510E315E}"/>
          </ac:picMkLst>
        </pc:picChg>
      </pc:sldChg>
      <pc:sldChg chg="modSp add mod">
        <pc:chgData name="Mohammed Fasha" userId="cc64f42d-a1a6-4f08-b97b-0c37f877119f" providerId="ADAL" clId="{E5645173-9704-44B4-82F5-EF2938BAEEFE}" dt="2025-05-16T04:36:56.564" v="10356"/>
        <pc:sldMkLst>
          <pc:docMk/>
          <pc:sldMk cId="3290031034" sldId="737"/>
        </pc:sldMkLst>
        <pc:spChg chg="mod">
          <ac:chgData name="Mohammed Fasha" userId="cc64f42d-a1a6-4f08-b97b-0c37f877119f" providerId="ADAL" clId="{E5645173-9704-44B4-82F5-EF2938BAEEFE}" dt="2025-05-16T04:36:56.564" v="10356"/>
          <ac:spMkLst>
            <pc:docMk/>
            <pc:sldMk cId="3290031034" sldId="737"/>
            <ac:spMk id="2" creationId="{53F19BC9-3130-8E73-6F68-C5867078F545}"/>
          </ac:spMkLst>
        </pc:spChg>
      </pc:sldChg>
      <pc:sldMasterChg chg="delSldLayout modSldLayout">
        <pc:chgData name="Mohammed Fasha" userId="cc64f42d-a1a6-4f08-b97b-0c37f877119f" providerId="ADAL" clId="{E5645173-9704-44B4-82F5-EF2938BAEEFE}" dt="2025-04-29T15:49:58.514" v="3975" actId="47"/>
        <pc:sldMasterMkLst>
          <pc:docMk/>
          <pc:sldMasterMk cId="742811419" sldId="2147483648"/>
        </pc:sldMasterMkLst>
        <pc:sldLayoutChg chg="modSp">
          <pc:chgData name="Mohammed Fasha" userId="cc64f42d-a1a6-4f08-b97b-0c37f877119f" providerId="ADAL" clId="{E5645173-9704-44B4-82F5-EF2938BAEEFE}" dt="2025-04-17T04:49:30.359" v="569" actId="404"/>
          <pc:sldLayoutMkLst>
            <pc:docMk/>
            <pc:sldMasterMk cId="742811419" sldId="2147483648"/>
            <pc:sldLayoutMk cId="3573533501" sldId="2147483650"/>
          </pc:sldLayoutMkLst>
          <pc:spChg chg="mod">
            <ac:chgData name="Mohammed Fasha" userId="cc64f42d-a1a6-4f08-b97b-0c37f877119f" providerId="ADAL" clId="{E5645173-9704-44B4-82F5-EF2938BAEEFE}" dt="2025-04-17T04:49:30.359" v="569" actId="404"/>
            <ac:spMkLst>
              <pc:docMk/>
              <pc:sldMasterMk cId="742811419" sldId="2147483648"/>
              <pc:sldLayoutMk cId="3573533501" sldId="2147483650"/>
              <ac:spMk id="3" creationId="{93FDCCF6-2612-A73C-C264-680D14569853}"/>
            </ac:spMkLst>
          </pc:spChg>
        </pc:sldLayoutChg>
        <pc:sldLayoutChg chg="modSp mod">
          <pc:chgData name="Mohammed Fasha" userId="cc64f42d-a1a6-4f08-b97b-0c37f877119f" providerId="ADAL" clId="{E5645173-9704-44B4-82F5-EF2938BAEEFE}" dt="2025-04-19T14:35:13.054" v="1414" actId="14100"/>
          <pc:sldLayoutMkLst>
            <pc:docMk/>
            <pc:sldMasterMk cId="742811419" sldId="2147483648"/>
            <pc:sldLayoutMk cId="3712662283" sldId="2147483654"/>
          </pc:sldLayoutMkLst>
          <pc:spChg chg="mod">
            <ac:chgData name="Mohammed Fasha" userId="cc64f42d-a1a6-4f08-b97b-0c37f877119f" providerId="ADAL" clId="{E5645173-9704-44B4-82F5-EF2938BAEEFE}" dt="2025-04-19T14:35:13.054" v="1414" actId="14100"/>
            <ac:spMkLst>
              <pc:docMk/>
              <pc:sldMasterMk cId="742811419" sldId="2147483648"/>
              <pc:sldLayoutMk cId="3712662283" sldId="2147483654"/>
              <ac:spMk id="2" creationId="{75043EC8-462D-17BF-D668-48071F09B27E}"/>
            </ac:spMkLst>
          </pc:spChg>
        </pc:sldLayoutChg>
        <pc:sldLayoutChg chg="del">
          <pc:chgData name="Mohammed Fasha" userId="cc64f42d-a1a6-4f08-b97b-0c37f877119f" providerId="ADAL" clId="{E5645173-9704-44B4-82F5-EF2938BAEEFE}" dt="2025-04-29T15:49:58.514" v="3975" actId="47"/>
          <pc:sldLayoutMkLst>
            <pc:docMk/>
            <pc:sldMasterMk cId="742811419" sldId="2147483648"/>
            <pc:sldLayoutMk cId="306310597" sldId="2147483660"/>
          </pc:sldLayoutMkLst>
        </pc:sldLayoutChg>
        <pc:sldLayoutChg chg="del">
          <pc:chgData name="Mohammed Fasha" userId="cc64f42d-a1a6-4f08-b97b-0c37f877119f" providerId="ADAL" clId="{E5645173-9704-44B4-82F5-EF2938BAEEFE}" dt="2025-04-17T04:46:56.250" v="546" actId="47"/>
          <pc:sldLayoutMkLst>
            <pc:docMk/>
            <pc:sldMasterMk cId="742811419" sldId="2147483648"/>
            <pc:sldLayoutMk cId="2227193727" sldId="2147483660"/>
          </pc:sldLayoutMkLst>
        </pc:sldLayoutChg>
      </pc:sldMasterChg>
    </pc:docChg>
  </pc:docChgLst>
  <pc:docChgLst>
    <pc:chgData name="Mohammed Fasha" userId="cc64f42d-a1a6-4f08-b97b-0c37f877119f" providerId="ADAL" clId="{6804A8E6-8D7F-46E3-B091-66A8F6B926BF}"/>
    <pc:docChg chg="custSel modMainMaster">
      <pc:chgData name="Mohammed Fasha" userId="cc64f42d-a1a6-4f08-b97b-0c37f877119f" providerId="ADAL" clId="{6804A8E6-8D7F-46E3-B091-66A8F6B926BF}" dt="2024-11-09T05:15:35.019" v="2" actId="1076"/>
      <pc:docMkLst>
        <pc:docMk/>
      </pc:docMkLst>
      <pc:sldMasterChg chg="delSp mod modSldLayout">
        <pc:chgData name="Mohammed Fasha" userId="cc64f42d-a1a6-4f08-b97b-0c37f877119f" providerId="ADAL" clId="{6804A8E6-8D7F-46E3-B091-66A8F6B926BF}" dt="2024-11-09T05:15:35.019" v="2" actId="1076"/>
        <pc:sldMasterMkLst>
          <pc:docMk/>
          <pc:sldMasterMk cId="742811419" sldId="2147483648"/>
        </pc:sldMasterMkLst>
        <pc:sldLayoutChg chg="addSp modSp mod">
          <pc:chgData name="Mohammed Fasha" userId="cc64f42d-a1a6-4f08-b97b-0c37f877119f" providerId="ADAL" clId="{6804A8E6-8D7F-46E3-B091-66A8F6B926BF}" dt="2024-11-09T05:15:35.019" v="2" actId="1076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cc64f42d-a1a6-4f08-b97b-0c37f877119f" providerId="ADAL" clId="{4B0C216D-0431-4C08-83EB-B615D906D932}"/>
    <pc:docChg chg="custSel addSld delSld modSld sldOrd">
      <pc:chgData name="Mohammed Fasha" userId="cc64f42d-a1a6-4f08-b97b-0c37f877119f" providerId="ADAL" clId="{4B0C216D-0431-4C08-83EB-B615D906D932}" dt="2025-03-18T02:16:41.167" v="152" actId="20577"/>
      <pc:docMkLst>
        <pc:docMk/>
      </pc:docMkLst>
      <pc:sldChg chg="ord">
        <pc:chgData name="Mohammed Fasha" userId="cc64f42d-a1a6-4f08-b97b-0c37f877119f" providerId="ADAL" clId="{4B0C216D-0431-4C08-83EB-B615D906D932}" dt="2025-03-18T02:15:01.379" v="67"/>
        <pc:sldMkLst>
          <pc:docMk/>
          <pc:sldMk cId="2282942957" sldId="456"/>
        </pc:sldMkLst>
      </pc:sldChg>
      <pc:sldChg chg="addSp delSp modSp new del mod modClrScheme chgLayout">
        <pc:chgData name="Mohammed Fasha" userId="cc64f42d-a1a6-4f08-b97b-0c37f877119f" providerId="ADAL" clId="{4B0C216D-0431-4C08-83EB-B615D906D932}" dt="2025-03-18T02:14:19.984" v="50" actId="2696"/>
        <pc:sldMkLst>
          <pc:docMk/>
          <pc:sldMk cId="3499033775" sldId="472"/>
        </pc:sldMkLst>
      </pc:sldChg>
      <pc:sldChg chg="addSp delSp modSp new mod ord modClrScheme chgLayout">
        <pc:chgData name="Mohammed Fasha" userId="cc64f42d-a1a6-4f08-b97b-0c37f877119f" providerId="ADAL" clId="{4B0C216D-0431-4C08-83EB-B615D906D932}" dt="2025-03-18T02:16:41.167" v="152" actId="20577"/>
        <pc:sldMkLst>
          <pc:docMk/>
          <pc:sldMk cId="3385747305" sldId="473"/>
        </pc:sldMkLst>
      </pc:sldChg>
      <pc:sldChg chg="modSp new mod">
        <pc:chgData name="Mohammed Fasha" userId="cc64f42d-a1a6-4f08-b97b-0c37f877119f" providerId="ADAL" clId="{4B0C216D-0431-4C08-83EB-B615D906D932}" dt="2025-03-18T02:15:56.699" v="100"/>
        <pc:sldMkLst>
          <pc:docMk/>
          <pc:sldMk cId="1939766790" sldId="474"/>
        </pc:sldMkLst>
      </pc:sldChg>
    </pc:docChg>
  </pc:docChgLst>
  <pc:docChgLst>
    <pc:chgData name="Mohammed Fasha" userId="cc64f42d-a1a6-4f08-b97b-0c37f877119f" providerId="ADAL" clId="{5980B3BB-4EB6-4E37-92BF-3A2A8F4B2C7A}"/>
    <pc:docChg chg="custSel modSld">
      <pc:chgData name="Mohammed Fasha" userId="cc64f42d-a1a6-4f08-b97b-0c37f877119f" providerId="ADAL" clId="{5980B3BB-4EB6-4E37-92BF-3A2A8F4B2C7A}" dt="2024-10-15T02:28:13.535" v="0" actId="478"/>
      <pc:docMkLst>
        <pc:docMk/>
      </pc:docMkLst>
      <pc:sldChg chg="delSp mod">
        <pc:chgData name="Mohammed Fasha" userId="cc64f42d-a1a6-4f08-b97b-0c37f877119f" providerId="ADAL" clId="{5980B3BB-4EB6-4E37-92BF-3A2A8F4B2C7A}" dt="2024-10-15T02:28:13.535" v="0" actId="478"/>
        <pc:sldMkLst>
          <pc:docMk/>
          <pc:sldMk cId="2297456757" sldId="483"/>
        </pc:sldMkLst>
      </pc:sldChg>
    </pc:docChg>
  </pc:docChgLst>
  <pc:docChgLst>
    <pc:chgData name="Mohammed Fasha" userId="S::mohammed.fasha@uop.edu.jo::cc64f42d-a1a6-4f08-b97b-0c37f877119f" providerId="AD" clId="Web-{B9337916-DDC2-1069-E985-5508FA0D34A7}"/>
    <pc:docChg chg="addSld delSld modSld sldOrd">
      <pc:chgData name="Mohammed Fasha" userId="S::mohammed.fasha@uop.edu.jo::cc64f42d-a1a6-4f08-b97b-0c37f877119f" providerId="AD" clId="Web-{B9337916-DDC2-1069-E985-5508FA0D34A7}" dt="2025-04-19T18:32:32.924" v="424"/>
      <pc:docMkLst>
        <pc:docMk/>
      </pc:docMkLst>
      <pc:sldChg chg="addSp delSp modSp del">
        <pc:chgData name="Mohammed Fasha" userId="S::mohammed.fasha@uop.edu.jo::cc64f42d-a1a6-4f08-b97b-0c37f877119f" providerId="AD" clId="Web-{B9337916-DDC2-1069-E985-5508FA0D34A7}" dt="2025-04-19T18:30:38.544" v="403"/>
        <pc:sldMkLst>
          <pc:docMk/>
          <pc:sldMk cId="2766696385" sldId="536"/>
        </pc:sldMkLst>
      </pc:sldChg>
      <pc:sldChg chg="ord">
        <pc:chgData name="Mohammed Fasha" userId="S::mohammed.fasha@uop.edu.jo::cc64f42d-a1a6-4f08-b97b-0c37f877119f" providerId="AD" clId="Web-{B9337916-DDC2-1069-E985-5508FA0D34A7}" dt="2025-04-19T18:30:12.855" v="401"/>
        <pc:sldMkLst>
          <pc:docMk/>
          <pc:sldMk cId="3886989038" sldId="538"/>
        </pc:sldMkLst>
      </pc:sldChg>
      <pc:sldChg chg="ord">
        <pc:chgData name="Mohammed Fasha" userId="S::mohammed.fasha@uop.edu.jo::cc64f42d-a1a6-4f08-b97b-0c37f877119f" providerId="AD" clId="Web-{B9337916-DDC2-1069-E985-5508FA0D34A7}" dt="2025-04-19T18:32:32.924" v="424"/>
        <pc:sldMkLst>
          <pc:docMk/>
          <pc:sldMk cId="2121122174" sldId="539"/>
        </pc:sldMkLst>
      </pc:sldChg>
      <pc:sldChg chg="modSp">
        <pc:chgData name="Mohammed Fasha" userId="S::mohammed.fasha@uop.edu.jo::cc64f42d-a1a6-4f08-b97b-0c37f877119f" providerId="AD" clId="Web-{B9337916-DDC2-1069-E985-5508FA0D34A7}" dt="2025-04-19T18:07:24.204" v="349" actId="1076"/>
        <pc:sldMkLst>
          <pc:docMk/>
          <pc:sldMk cId="2646991478" sldId="561"/>
        </pc:sldMkLst>
      </pc:sldChg>
      <pc:sldChg chg="addSp delSp modSp">
        <pc:chgData name="Mohammed Fasha" userId="S::mohammed.fasha@uop.edu.jo::cc64f42d-a1a6-4f08-b97b-0c37f877119f" providerId="AD" clId="Web-{B9337916-DDC2-1069-E985-5508FA0D34A7}" dt="2025-04-19T18:10:58.001" v="375" actId="14100"/>
        <pc:sldMkLst>
          <pc:docMk/>
          <pc:sldMk cId="3184607449" sldId="576"/>
        </pc:sldMkLst>
      </pc:sldChg>
      <pc:sldChg chg="modSp">
        <pc:chgData name="Mohammed Fasha" userId="S::mohammed.fasha@uop.edu.jo::cc64f42d-a1a6-4f08-b97b-0c37f877119f" providerId="AD" clId="Web-{B9337916-DDC2-1069-E985-5508FA0D34A7}" dt="2025-04-19T18:28:26.492" v="380" actId="20577"/>
        <pc:sldMkLst>
          <pc:docMk/>
          <pc:sldMk cId="3864717604" sldId="587"/>
        </pc:sldMkLst>
      </pc:sldChg>
      <pc:sldChg chg="addSp modSp new">
        <pc:chgData name="Mohammed Fasha" userId="S::mohammed.fasha@uop.edu.jo::cc64f42d-a1a6-4f08-b97b-0c37f877119f" providerId="AD" clId="Web-{B9337916-DDC2-1069-E985-5508FA0D34A7}" dt="2025-04-19T18:04:53.682" v="320" actId="20577"/>
        <pc:sldMkLst>
          <pc:docMk/>
          <pc:sldMk cId="3587377129" sldId="588"/>
        </pc:sldMkLst>
      </pc:sldChg>
      <pc:sldChg chg="modSp new mod modClrScheme chgLayout">
        <pc:chgData name="Mohammed Fasha" userId="S::mohammed.fasha@uop.edu.jo::cc64f42d-a1a6-4f08-b97b-0c37f877119f" providerId="AD" clId="Web-{B9337916-DDC2-1069-E985-5508FA0D34A7}" dt="2025-04-19T18:29:38.807" v="389" actId="20577"/>
        <pc:sldMkLst>
          <pc:docMk/>
          <pc:sldMk cId="2759184187" sldId="589"/>
        </pc:sldMkLst>
      </pc:sldChg>
      <pc:sldChg chg="addSp delSp modSp new">
        <pc:chgData name="Mohammed Fasha" userId="S::mohammed.fasha@uop.edu.jo::cc64f42d-a1a6-4f08-b97b-0c37f877119f" providerId="AD" clId="Web-{B9337916-DDC2-1069-E985-5508FA0D34A7}" dt="2025-04-19T18:31:36.265" v="415" actId="20577"/>
        <pc:sldMkLst>
          <pc:docMk/>
          <pc:sldMk cId="698149653" sldId="590"/>
        </pc:sldMkLst>
      </pc:sldChg>
      <pc:sldChg chg="modSp new del">
        <pc:chgData name="Mohammed Fasha" userId="S::mohammed.fasha@uop.edu.jo::cc64f42d-a1a6-4f08-b97b-0c37f877119f" providerId="AD" clId="Web-{B9337916-DDC2-1069-E985-5508FA0D34A7}" dt="2025-04-19T18:30:30.653" v="402"/>
        <pc:sldMkLst>
          <pc:docMk/>
          <pc:sldMk cId="3127064716" sldId="590"/>
        </pc:sldMkLst>
      </pc:sldChg>
      <pc:sldChg chg="modSp new">
        <pc:chgData name="Mohammed Fasha" userId="S::mohammed.fasha@uop.edu.jo::cc64f42d-a1a6-4f08-b97b-0c37f877119f" providerId="AD" clId="Web-{B9337916-DDC2-1069-E985-5508FA0D34A7}" dt="2025-04-19T18:32:20.971" v="422" actId="20577"/>
        <pc:sldMkLst>
          <pc:docMk/>
          <pc:sldMk cId="1519920460" sldId="5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15635-BBAD-7E56-C59A-73312B169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525"/>
            <a:ext cx="2123320" cy="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600689" cy="48481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C39A-D09F-3FB5-FC83-3461D4B26A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1B7E3-0100-0D6B-212C-A14E821244A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387D1D-1AA9-EA47-F9E0-B5509D9C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9230"/>
            <a:ext cx="914400" cy="12049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307307</a:t>
            </a: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Part 4 – LLM Applications - RAG and Agentic AI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Retrieval Oriented Applications (RAG) and Agentic AI</a:t>
            </a:r>
          </a:p>
        </p:txBody>
      </p:sp>
    </p:spTree>
    <p:extLst>
      <p:ext uri="{BB962C8B-B14F-4D97-AF65-F5344CB8AC3E}">
        <p14:creationId xmlns:p14="http://schemas.microsoft.com/office/powerpoint/2010/main" val="148944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53158-52EC-76C8-5BC8-937141ECE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A3AD-8E85-857F-F82B-5FC54572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Demo - OpenAI Function Calling Example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1F6E-0B5D-5577-6697-A9224B3F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openai.api_key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your_api_key_here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openai.ChatCompletion.create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model=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"gpt-4-0613"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messages=[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"What's the weather in Paris?"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functions=functions,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function_call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"auto"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response.choices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].message)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D9919-7A25-B5B8-0D6D-CEA15F602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FD54-1FAF-0EA2-2064-CA037A7E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9A6E-1D52-9749-038A-A5112DD5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Safety and Control: Autonomous behavior needs oversight.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Cost and Latency: Long-running or iterative agents consume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Hallucination: Agents may confidently perform incorrect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Evaluation: Hard to measure effectiveness of multi-step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9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649D-6FBB-F850-ABD0-FA4C8DE3F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276F-B99D-0062-519C-E33847AF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EB67-A4FE-D2BF-4192-C040ED4F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clear boundaries and scopes.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outputs and log all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 with human-in-the-loop review.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 small and incrementally increase autonomy.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7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328B9-5220-7844-6B6E-2CB517B7D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EE1F-7BB1-984A-4E89-E5C89983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F3D4-46E6-41F0-B0C3-9A718F9A8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Agentic AI represents a shift from passive models to active, goal-driven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Applications span research, coding, business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careful design, monitoring, and ethical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 like </a:t>
            </a:r>
            <a:r>
              <a:rPr lang="en-US" dirty="0" err="1"/>
              <a:t>LangChain</a:t>
            </a:r>
            <a:r>
              <a:rPr lang="en-US" dirty="0"/>
              <a:t> and OpenAI's functions simplify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8DFBD-3EF4-2A4B-C04C-E03195571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1064-F61A-D5EB-C86F-8FB71426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3BC5-D163-D7B8-44BF-2499796C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1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7E5DBE-0C71-B372-B120-95CBE246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Introduction to Retrieval Oriented Applications (RAG)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BF2C2-3B86-930A-DDAA-861AB7B86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1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0A2EE-A108-EBA4-333D-8EF6E94C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B84A1-5144-80FD-BD84-C774AE17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Agentic AI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32729-0B8B-DDAF-A8F1-086D92453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2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DAA0-822A-5237-FA00-67AC28AB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Agentic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0B58-0846-0C77-D945-DDF8A369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Agentic AI refers to AI systems designed to act autonomously to achieve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Unlike simple models that respond to prompts, agentic systems plan, reason, take actions, and iterate.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  <a:r>
              <a:rPr lang="en-US" dirty="0" err="1"/>
              <a:t>AutoGPT</a:t>
            </a:r>
            <a:r>
              <a:rPr lang="en-US" dirty="0"/>
              <a:t>, </a:t>
            </a:r>
            <a:r>
              <a:rPr lang="en-US" dirty="0" err="1"/>
              <a:t>BabyAGI</a:t>
            </a:r>
            <a:r>
              <a:rPr lang="en-US" dirty="0"/>
              <a:t>, OpenAI Agents.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2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6D6A-1A54-353C-821C-754B76B5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Characteristics of Agentic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796B-990B-7864-CB1F-8318A939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Goal-Oriented: Operates toward a defined objective.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Autonomy: Executes multiple steps without constant user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Memory: Maintains state or knowledge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 Use: Interfaces with external APIs, databases, and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2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7333A-5DAE-C28E-FC90-9A9937104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CAF7-1143-FF7D-2C9B-90244D50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an Agentic AI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C59F-4882-4221-B0BA-4C35C1DE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Planner: Breaks down goals into actionable steps.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Executor: Runs code, queries tools, or calls functions.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Memory Store: Retains past actions and decisions.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Environment Interface: Integrates with real-world systems (e.g., browsers, databases).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0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578B4-795A-A6B5-1278-16BEE811B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E7D3-F197-974D-26DD-451BADA6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Agent Frameworks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07DE-4C2C-0122-6558-44453941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LangChain</a:t>
            </a:r>
            <a:r>
              <a:rPr lang="en-US" dirty="0"/>
              <a:t>: Compositional chains, memory, and tool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OpenAI Functions &amp; Assistants API: Define callable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AutoGPT</a:t>
            </a:r>
            <a:r>
              <a:rPr lang="en-US" dirty="0"/>
              <a:t>: Open-source autonomous task agent.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ReAct</a:t>
            </a:r>
            <a:r>
              <a:rPr lang="en-US" dirty="0"/>
              <a:t>: Combines reasoning and acting.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4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CBC47-DB87-2E91-43B0-BF7DB68C2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9A3-12C5-D711-A1D3-CCA698B0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D7F6-7BA6-5EB5-D063-1B11CBDD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 Automation (</a:t>
            </a:r>
            <a:r>
              <a:rPr lang="en-US" dirty="0" err="1"/>
              <a:t>AutoGPT</a:t>
            </a:r>
            <a:r>
              <a:rPr lang="en-US" dirty="0"/>
              <a:t> browsing the web).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Task Delegation (automated personal assistants).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Multi-step Code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Complex Data Pipelines (search, fetch, summarize).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Process Automation (e.g., generating and sending reports).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3441-4B67-0A33-0313-BD40BAFB5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AFF3-34CD-5357-5E2C-7A6E9BFD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Demo - OpenAI Function Calling Example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30E9-664C-D934-01DE-B4307B50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functions = [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get_weather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"Get weather info"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"parameters"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"object"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"properties"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"required"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6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10143</TotalTime>
  <Words>540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307307 Part 4 – LLM Applications - RAG and Agentic AI</vt:lpstr>
      <vt:lpstr>Introduction to Retrieval Oriented Applications (RAG)</vt:lpstr>
      <vt:lpstr>Introduction to Agentic AI</vt:lpstr>
      <vt:lpstr>What is Agentic AI?</vt:lpstr>
      <vt:lpstr>Key Characteristics of Agentic AI</vt:lpstr>
      <vt:lpstr>Components of an Agentic AI System</vt:lpstr>
      <vt:lpstr>Agent Frameworks and Tools</vt:lpstr>
      <vt:lpstr>Common Use Cases</vt:lpstr>
      <vt:lpstr>Code Demo - OpenAI Function Calling Example (Part 1)</vt:lpstr>
      <vt:lpstr>Code Demo - OpenAI Function Calling Example (Part 2)</vt:lpstr>
      <vt:lpstr>Challenges and Limitations</vt:lpstr>
      <vt:lpstr>Best Practices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1377</cp:revision>
  <dcterms:created xsi:type="dcterms:W3CDTF">2023-03-26T11:17:23Z</dcterms:created>
  <dcterms:modified xsi:type="dcterms:W3CDTF">2025-05-16T15:56:58Z</dcterms:modified>
</cp:coreProperties>
</file>