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3.jpg" ContentType="image/jpg"/>
  <Override PartName="/ppt/media/image34.jpg" ContentType="image/jpg"/>
  <Override PartName="/ppt/media/image37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2" r:id="rId17"/>
    <p:sldId id="567" r:id="rId18"/>
    <p:sldId id="575" r:id="rId19"/>
    <p:sldId id="589" r:id="rId20"/>
    <p:sldId id="538" r:id="rId21"/>
    <p:sldId id="539" r:id="rId22"/>
    <p:sldId id="590" r:id="rId23"/>
    <p:sldId id="531" r:id="rId24"/>
    <p:sldId id="516" r:id="rId25"/>
    <p:sldId id="592" r:id="rId26"/>
    <p:sldId id="593" r:id="rId27"/>
    <p:sldId id="517" r:id="rId28"/>
    <p:sldId id="591" r:id="rId29"/>
    <p:sldId id="519" r:id="rId30"/>
    <p:sldId id="533" r:id="rId31"/>
    <p:sldId id="534" r:id="rId32"/>
    <p:sldId id="520" r:id="rId33"/>
    <p:sldId id="521" r:id="rId34"/>
    <p:sldId id="522" r:id="rId35"/>
    <p:sldId id="523" r:id="rId36"/>
    <p:sldId id="577" r:id="rId37"/>
    <p:sldId id="257" r:id="rId38"/>
    <p:sldId id="259" r:id="rId39"/>
    <p:sldId id="578" r:id="rId40"/>
    <p:sldId id="579" r:id="rId41"/>
    <p:sldId id="580" r:id="rId42"/>
    <p:sldId id="263" r:id="rId43"/>
    <p:sldId id="581" r:id="rId44"/>
    <p:sldId id="265" r:id="rId45"/>
    <p:sldId id="266" r:id="rId46"/>
    <p:sldId id="267" r:id="rId47"/>
    <p:sldId id="268" r:id="rId48"/>
    <p:sldId id="269" r:id="rId49"/>
    <p:sldId id="270" r:id="rId50"/>
    <p:sldId id="27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5173-9704-44B4-82F5-EF2938BAEEFE}" v="152" dt="2025-04-21T16:55:26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1T16:55:26.856" v="2132" actId="1076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modSp mod">
        <pc:chgData name="Mohammed Fasha" userId="cc64f42d-a1a6-4f08-b97b-0c37f877119f" providerId="ADAL" clId="{E5645173-9704-44B4-82F5-EF2938BAEEFE}" dt="2025-04-21T16:49:09.327" v="2045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E5645173-9704-44B4-82F5-EF2938BAEEFE}" dt="2025-04-21T16:49:09.327" v="2045" actId="20577"/>
          <ac:spMkLst>
            <pc:docMk/>
            <pc:sldMk cId="3262667370" sldId="516"/>
            <ac:spMk id="3" creationId="{B1CD1ADE-0294-A1FB-F5E9-1676C5183664}"/>
          </ac:spMkLst>
        </pc:spChg>
        <pc:spChg chg="add">
          <ac:chgData name="Mohammed Fasha" userId="cc64f42d-a1a6-4f08-b97b-0c37f877119f" providerId="ADAL" clId="{E5645173-9704-44B4-82F5-EF2938BAEEFE}" dt="2025-04-21T16:48:57.786" v="2041"/>
          <ac:spMkLst>
            <pc:docMk/>
            <pc:sldMk cId="3262667370" sldId="516"/>
            <ac:spMk id="4" creationId="{A4C692E5-9E12-5F35-1DEB-6FBDCDBCCAB4}"/>
          </ac:spMkLst>
        </pc:spChg>
        <pc:picChg chg="mod ord">
          <ac:chgData name="Mohammed Fasha" userId="cc64f42d-a1a6-4f08-b97b-0c37f877119f" providerId="ADAL" clId="{E5645173-9704-44B4-82F5-EF2938BAEEFE}" dt="2025-04-21T16:48:41.528" v="2039" actId="14100"/>
          <ac:picMkLst>
            <pc:docMk/>
            <pc:sldMk cId="3262667370" sldId="516"/>
            <ac:picMk id="5" creationId="{C6DBBC5E-1505-3C9E-BC4A-D989A6A248A4}"/>
          </ac:picMkLst>
        </pc:picChg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  <pc:spChg chg="mod">
          <ac:chgData name="Mohammed Fasha" userId="cc64f42d-a1a6-4f08-b97b-0c37f877119f" providerId="ADAL" clId="{E5645173-9704-44B4-82F5-EF2938BAEEFE}" dt="2025-04-21T16:54:24.810" v="2104" actId="21"/>
          <ac:spMkLst>
            <pc:docMk/>
            <pc:sldMk cId="2522473771" sldId="518"/>
            <ac:spMk id="3" creationId="{01739F70-6609-23E4-8242-5877432501A5}"/>
          </ac:spMkLst>
        </pc:spChg>
        <pc:spChg chg="del">
          <ac:chgData name="Mohammed Fasha" userId="cc64f42d-a1a6-4f08-b97b-0c37f877119f" providerId="ADAL" clId="{E5645173-9704-44B4-82F5-EF2938BAEEFE}" dt="2025-04-21T16:47:26.892" v="2027" actId="478"/>
          <ac:spMkLst>
            <pc:docMk/>
            <pc:sldMk cId="2522473771" sldId="518"/>
            <ac:spMk id="6" creationId="{92914B84-CEDA-F1F7-43A7-C8BAE37A70A8}"/>
          </ac:spMkLst>
        </pc:spChg>
        <pc:graphicFrameChg chg="del">
          <ac:chgData name="Mohammed Fasha" userId="cc64f42d-a1a6-4f08-b97b-0c37f877119f" providerId="ADAL" clId="{E5645173-9704-44B4-82F5-EF2938BAEEFE}" dt="2025-04-21T16:47:25.129" v="2026" actId="478"/>
          <ac:graphicFrameMkLst>
            <pc:docMk/>
            <pc:sldMk cId="2522473771" sldId="518"/>
            <ac:graphicFrameMk id="4" creationId="{1E03E6E9-29DB-6231-D36D-166BD1A4B0BC}"/>
          </ac:graphicFrameMkLst>
        </pc:graphicFrameChg>
        <pc:picChg chg="add del mod">
          <ac:chgData name="Mohammed Fasha" userId="cc64f42d-a1a6-4f08-b97b-0c37f877119f" providerId="ADAL" clId="{E5645173-9704-44B4-82F5-EF2938BAEEFE}" dt="2025-04-21T16:52:59.474" v="2078" actId="478"/>
          <ac:picMkLst>
            <pc:docMk/>
            <pc:sldMk cId="2522473771" sldId="518"/>
            <ac:picMk id="5" creationId="{774E94E4-06DF-0191-04EA-A1710B390B04}"/>
          </ac:picMkLst>
        </pc:picChg>
        <pc:picChg chg="add del mod">
          <ac:chgData name="Mohammed Fasha" userId="cc64f42d-a1a6-4f08-b97b-0c37f877119f" providerId="ADAL" clId="{E5645173-9704-44B4-82F5-EF2938BAEEFE}" dt="2025-04-21T16:54:43.534" v="2117" actId="21"/>
          <ac:picMkLst>
            <pc:docMk/>
            <pc:sldMk cId="2522473771" sldId="518"/>
            <ac:picMk id="8" creationId="{0083DAAF-A6E2-6E9D-0656-4F7725B426D6}"/>
          </ac:picMkLst>
        </pc:picChg>
        <pc:picChg chg="del mod">
          <ac:chgData name="Mohammed Fasha" userId="cc64f42d-a1a6-4f08-b97b-0c37f877119f" providerId="ADAL" clId="{E5645173-9704-44B4-82F5-EF2938BAEEFE}" dt="2025-04-21T16:47:27.417" v="2028" actId="478"/>
          <ac:picMkLst>
            <pc:docMk/>
            <pc:sldMk cId="2522473771" sldId="518"/>
            <ac:picMk id="3074" creationId="{7838B5EC-812C-CDC8-5CFB-BD8E43326345}"/>
          </ac:picMkLst>
        </pc:picChg>
      </pc:sldChg>
      <pc:sldChg chg="modSp mod ord">
        <pc:chgData name="Mohammed Fasha" userId="cc64f42d-a1a6-4f08-b97b-0c37f877119f" providerId="ADAL" clId="{E5645173-9704-44B4-82F5-EF2938BAEEFE}" dt="2025-04-21T16:53:40.213" v="2090" actId="33524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21T16:53:40.213" v="2090" actId="33524"/>
          <ac:spMkLst>
            <pc:docMk/>
            <pc:sldMk cId="457051995" sldId="519"/>
            <ac:spMk id="3" creationId="{36DAAF18-EF8F-EF3B-EC26-A6DD77CB63EC}"/>
          </ac:spMkLst>
        </pc:spChg>
      </pc:sldChg>
      <pc:sldChg chg="add del">
        <pc:chgData name="Mohammed Fasha" userId="cc64f42d-a1a6-4f08-b97b-0c37f877119f" providerId="ADAL" clId="{E5645173-9704-44B4-82F5-EF2938BAEEFE}" dt="2025-04-21T16:45:49.292" v="2017" actId="47"/>
        <pc:sldMkLst>
          <pc:docMk/>
          <pc:sldMk cId="2606490903" sldId="520"/>
        </pc:sldMkLst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modSp mod">
        <pc:chgData name="Mohammed Fasha" userId="cc64f42d-a1a6-4f08-b97b-0c37f877119f" providerId="ADAL" clId="{E5645173-9704-44B4-82F5-EF2938BAEEFE}" dt="2025-04-20T05:18:21.012" v="1996" actId="207"/>
        <pc:sldMkLst>
          <pc:docMk/>
          <pc:sldMk cId="3766250200" sldId="533"/>
        </pc:sldMkLst>
        <pc:spChg chg="mod">
          <ac:chgData name="Mohammed Fasha" userId="cc64f42d-a1a6-4f08-b97b-0c37f877119f" providerId="ADAL" clId="{E5645173-9704-44B4-82F5-EF2938BAEEFE}" dt="2025-04-20T05:18:21.012" v="1996" actId="207"/>
          <ac:spMkLst>
            <pc:docMk/>
            <pc:sldMk cId="3766250200" sldId="533"/>
            <ac:spMk id="3" creationId="{6550BFB1-3BB2-F860-4F7F-86C77D5819E8}"/>
          </ac:spMkLst>
        </pc:spChg>
      </pc:sldChg>
      <pc:sldChg chg="modSp mod ord">
        <pc:chgData name="Mohammed Fasha" userId="cc64f42d-a1a6-4f08-b97b-0c37f877119f" providerId="ADAL" clId="{E5645173-9704-44B4-82F5-EF2938BAEEFE}" dt="2025-04-21T16:45:05.033" v="2015"/>
        <pc:sldMkLst>
          <pc:docMk/>
          <pc:sldMk cId="3046292118" sldId="534"/>
        </pc:sldMkLst>
        <pc:spChg chg="mod">
          <ac:chgData name="Mohammed Fasha" userId="cc64f42d-a1a6-4f08-b97b-0c37f877119f" providerId="ADAL" clId="{E5645173-9704-44B4-82F5-EF2938BAEEFE}" dt="2025-04-20T05:18:36.184" v="1997" actId="207"/>
          <ac:spMkLst>
            <pc:docMk/>
            <pc:sldMk cId="3046292118" sldId="534"/>
            <ac:spMk id="3" creationId="{9A950C36-7C62-5D0C-E4B7-84FDE06FE9E9}"/>
          </ac:spMkLst>
        </pc:spChg>
        <pc:spChg chg="mod">
          <ac:chgData name="Mohammed Fasha" userId="cc64f42d-a1a6-4f08-b97b-0c37f877119f" providerId="ADAL" clId="{E5645173-9704-44B4-82F5-EF2938BAEEFE}" dt="2025-04-20T05:18:39.008" v="1998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1T15:50:38.384" v="2011" actId="14100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5:19:34.360" v="2001" actId="113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1T15:50:38.384" v="2011" actId="14100"/>
          <ac:picMkLst>
            <pc:docMk/>
            <pc:sldMk cId="3886989038" sldId="538"/>
            <ac:picMk id="8" creationId="{58FEE496-BE6E-2DC0-B85C-A17DCDB3C65D}"/>
          </ac:picMkLst>
        </pc:pic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0T04:43:55.750" v="1837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0T04:43:55.750" v="1837"/>
          <ac:picMkLst>
            <pc:docMk/>
            <pc:sldMk cId="2121122174" sldId="539"/>
            <ac:picMk id="4" creationId="{542B8D88-D453-1977-450A-E1F46B2854D2}"/>
          </ac:picMkLst>
        </pc:pic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picChg chg="add mod">
          <ac:chgData name="Mohammed Fasha" userId="cc64f42d-a1a6-4f08-b97b-0c37f877119f" providerId="ADAL" clId="{E5645173-9704-44B4-82F5-EF2938BAEEFE}" dt="2025-04-20T04:43:19.908" v="1836"/>
          <ac:picMkLst>
            <pc:docMk/>
            <pc:sldMk cId="1979549403" sldId="566"/>
            <ac:picMk id="5" creationId="{2EEA40C2-D533-DD66-27F8-B92CC6C94560}"/>
          </ac:picMkLst>
        </pc:pic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add mod">
          <ac:chgData name="Mohammed Fasha" userId="cc64f42d-a1a6-4f08-b97b-0c37f877119f" providerId="ADAL" clId="{E5645173-9704-44B4-82F5-EF2938BAEEFE}" dt="2025-04-20T04:48:24.894" v="1839"/>
          <ac:picMkLst>
            <pc:docMk/>
            <pc:sldMk cId="698149653" sldId="590"/>
            <ac:picMk id="3" creationId="{D1961E68-7087-0E57-DC89-E9E6666DB436}"/>
          </ac:picMkLst>
        </pc:picChg>
        <pc:picChg chg="add mod">
          <ac:chgData name="Mohammed Fasha" userId="cc64f42d-a1a6-4f08-b97b-0c37f877119f" providerId="ADAL" clId="{E5645173-9704-44B4-82F5-EF2938BAEEFE}" dt="2025-04-20T04:49:08.003" v="1842"/>
          <ac:picMkLst>
            <pc:docMk/>
            <pc:sldMk cId="698149653" sldId="590"/>
            <ac:picMk id="4" creationId="{362612AC-9576-FE90-4E19-3641522A0774}"/>
          </ac:picMkLst>
        </pc:pic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del mod">
          <ac:chgData name="Mohammed Fasha" userId="cc64f42d-a1a6-4f08-b97b-0c37f877119f" providerId="ADAL" clId="{E5645173-9704-44B4-82F5-EF2938BAEEFE}" dt="2025-04-20T04:49:07.517" v="1841" actId="478"/>
          <ac:picMkLst>
            <pc:docMk/>
            <pc:sldMk cId="698149653" sldId="590"/>
            <ac:picMk id="12" creationId="{664FB669-0404-9025-D7AA-7CE59ED1382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  <pc:spChg chg="mod">
          <ac:chgData name="Mohammed Fasha" userId="cc64f42d-a1a6-4f08-b97b-0c37f877119f" providerId="ADAL" clId="{E5645173-9704-44B4-82F5-EF2938BAEEFE}" dt="2025-04-20T05:15:59.312" v="1992" actId="20577"/>
          <ac:spMkLst>
            <pc:docMk/>
            <pc:sldMk cId="4163305011" sldId="590"/>
            <ac:spMk id="2" creationId="{5386AC66-F88D-9085-CFE0-74265B276ACE}"/>
          </ac:spMkLst>
        </pc:spChg>
        <pc:spChg chg="del">
          <ac:chgData name="Mohammed Fasha" userId="cc64f42d-a1a6-4f08-b97b-0c37f877119f" providerId="ADAL" clId="{E5645173-9704-44B4-82F5-EF2938BAEEFE}" dt="2025-04-20T04:57:58.212" v="1845" actId="22"/>
          <ac:spMkLst>
            <pc:docMk/>
            <pc:sldMk cId="4163305011" sldId="590"/>
            <ac:spMk id="3" creationId="{4F2A740A-E407-13A6-F9D7-AB33B19D1DD6}"/>
          </ac:spMkLst>
        </pc:spChg>
        <pc:picChg chg="add mod ord">
          <ac:chgData name="Mohammed Fasha" userId="cc64f42d-a1a6-4f08-b97b-0c37f877119f" providerId="ADAL" clId="{E5645173-9704-44B4-82F5-EF2938BAEEFE}" dt="2025-04-20T04:57:58.212" v="1845" actId="22"/>
          <ac:picMkLst>
            <pc:docMk/>
            <pc:sldMk cId="4163305011" sldId="590"/>
            <ac:picMk id="5" creationId="{B4F08B59-FEC6-DACD-F049-EFC89CAC4D1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  <pc:spChg chg="mod">
          <ac:chgData name="Mohammed Fasha" userId="cc64f42d-a1a6-4f08-b97b-0c37f877119f" providerId="ADAL" clId="{E5645173-9704-44B4-82F5-EF2938BAEEFE}" dt="2025-04-20T04:58:45.185" v="1869" actId="20577"/>
          <ac:spMkLst>
            <pc:docMk/>
            <pc:sldMk cId="3864245177" sldId="591"/>
            <ac:spMk id="2" creationId="{0A027764-52BC-C256-A4B1-A36E750B8A70}"/>
          </ac:spMkLst>
        </pc:spChg>
        <pc:spChg chg="del">
          <ac:chgData name="Mohammed Fasha" userId="cc64f42d-a1a6-4f08-b97b-0c37f877119f" providerId="ADAL" clId="{E5645173-9704-44B4-82F5-EF2938BAEEFE}" dt="2025-04-20T04:58:39.858" v="1850" actId="22"/>
          <ac:spMkLst>
            <pc:docMk/>
            <pc:sldMk cId="3864245177" sldId="591"/>
            <ac:spMk id="3" creationId="{BEC872A6-5736-22EA-C7DC-8C598F2E13D8}"/>
          </ac:spMkLst>
        </pc:spChg>
        <pc:picChg chg="add mod ord">
          <ac:chgData name="Mohammed Fasha" userId="cc64f42d-a1a6-4f08-b97b-0c37f877119f" providerId="ADAL" clId="{E5645173-9704-44B4-82F5-EF2938BAEEFE}" dt="2025-04-20T04:58:39.858" v="1850" actId="22"/>
          <ac:picMkLst>
            <pc:docMk/>
            <pc:sldMk cId="3864245177" sldId="591"/>
            <ac:picMk id="5" creationId="{1DE5C6EB-9168-E520-3ED9-A8A34B77F085}"/>
          </ac:picMkLst>
        </pc:picChg>
      </pc:sldChg>
      <pc:sldChg chg="addSp delSp modSp add mod ord">
        <pc:chgData name="Mohammed Fasha" userId="cc64f42d-a1a6-4f08-b97b-0c37f877119f" providerId="ADAL" clId="{E5645173-9704-44B4-82F5-EF2938BAEEFE}" dt="2025-04-21T16:55:26.856" v="2132" actId="1076"/>
        <pc:sldMkLst>
          <pc:docMk/>
          <pc:sldMk cId="4037434202" sldId="591"/>
        </pc:sldMkLst>
        <pc:spChg chg="del">
          <ac:chgData name="Mohammed Fasha" userId="cc64f42d-a1a6-4f08-b97b-0c37f877119f" providerId="ADAL" clId="{E5645173-9704-44B4-82F5-EF2938BAEEFE}" dt="2025-04-21T16:47:44.479" v="2029" actId="478"/>
          <ac:spMkLst>
            <pc:docMk/>
            <pc:sldMk cId="4037434202" sldId="591"/>
            <ac:spMk id="3" creationId="{BB591426-711F-29CF-A66D-8B7F951B3007}"/>
          </ac:spMkLst>
        </pc:spChg>
        <pc:spChg chg="mod">
          <ac:chgData name="Mohammed Fasha" userId="cc64f42d-a1a6-4f08-b97b-0c37f877119f" providerId="ADAL" clId="{E5645173-9704-44B4-82F5-EF2938BAEEFE}" dt="2025-04-21T16:47:51.668" v="2031" actId="21"/>
          <ac:spMkLst>
            <pc:docMk/>
            <pc:sldMk cId="4037434202" sldId="591"/>
            <ac:spMk id="6" creationId="{1D27AC1E-6501-8C60-78EA-E646BECE95CF}"/>
          </ac:spMkLst>
        </pc:spChg>
        <pc:spChg chg="add mod">
          <ac:chgData name="Mohammed Fasha" userId="cc64f42d-a1a6-4f08-b97b-0c37f877119f" providerId="ADAL" clId="{E5645173-9704-44B4-82F5-EF2938BAEEFE}" dt="2025-04-21T16:55:00.258" v="2123" actId="27636"/>
          <ac:spMkLst>
            <pc:docMk/>
            <pc:sldMk cId="4037434202" sldId="591"/>
            <ac:spMk id="7" creationId="{C666FB4C-EEE7-7F42-7A0E-D81C79B7B789}"/>
          </ac:spMkLst>
        </pc:spChg>
        <pc:graphicFrameChg chg="mod modGraphic">
          <ac:chgData name="Mohammed Fasha" userId="cc64f42d-a1a6-4f08-b97b-0c37f877119f" providerId="ADAL" clId="{E5645173-9704-44B4-82F5-EF2938BAEEFE}" dt="2025-04-21T16:55:25.486" v="2131" actId="1076"/>
          <ac:graphicFrameMkLst>
            <pc:docMk/>
            <pc:sldMk cId="4037434202" sldId="591"/>
            <ac:graphicFrameMk id="4" creationId="{504892DD-E1CA-6BC8-D479-F4D88CB62E80}"/>
          </ac:graphicFrameMkLst>
        </pc:graphicFrameChg>
        <pc:picChg chg="add mod">
          <ac:chgData name="Mohammed Fasha" userId="cc64f42d-a1a6-4f08-b97b-0c37f877119f" providerId="ADAL" clId="{E5645173-9704-44B4-82F5-EF2938BAEEFE}" dt="2025-04-21T16:48:08.264" v="2036"/>
          <ac:picMkLst>
            <pc:docMk/>
            <pc:sldMk cId="4037434202" sldId="591"/>
            <ac:picMk id="8" creationId="{4C0AA2CD-CBEB-611E-2F9E-4A17E20EDD65}"/>
          </ac:picMkLst>
        </pc:picChg>
        <pc:picChg chg="add mod">
          <ac:chgData name="Mohammed Fasha" userId="cc64f42d-a1a6-4f08-b97b-0c37f877119f" providerId="ADAL" clId="{E5645173-9704-44B4-82F5-EF2938BAEEFE}" dt="2025-04-21T16:54:47.959" v="2119" actId="14100"/>
          <ac:picMkLst>
            <pc:docMk/>
            <pc:sldMk cId="4037434202" sldId="591"/>
            <ac:picMk id="9" creationId="{0083DAAF-A6E2-6E9D-0656-4F7725B426D6}"/>
          </ac:picMkLst>
        </pc:picChg>
        <pc:picChg chg="mod">
          <ac:chgData name="Mohammed Fasha" userId="cc64f42d-a1a6-4f08-b97b-0c37f877119f" providerId="ADAL" clId="{E5645173-9704-44B4-82F5-EF2938BAEEFE}" dt="2025-04-21T16:55:26.856" v="2132" actId="1076"/>
          <ac:picMkLst>
            <pc:docMk/>
            <pc:sldMk cId="4037434202" sldId="591"/>
            <ac:picMk id="3074" creationId="{0B07856E-5E99-A71D-3806-31C75513A9DA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modSp new mod">
        <pc:chgData name="Mohammed Fasha" userId="cc64f42d-a1a6-4f08-b97b-0c37f877119f" providerId="ADAL" clId="{E5645173-9704-44B4-82F5-EF2938BAEEFE}" dt="2025-04-21T16:49:29.505" v="2054" actId="113"/>
        <pc:sldMkLst>
          <pc:docMk/>
          <pc:sldMk cId="3293704386" sldId="592"/>
        </pc:sldMkLst>
        <pc:spChg chg="mod">
          <ac:chgData name="Mohammed Fasha" userId="cc64f42d-a1a6-4f08-b97b-0c37f877119f" providerId="ADAL" clId="{E5645173-9704-44B4-82F5-EF2938BAEEFE}" dt="2025-04-21T16:49:29.505" v="2054" actId="113"/>
          <ac:spMkLst>
            <pc:docMk/>
            <pc:sldMk cId="3293704386" sldId="592"/>
            <ac:spMk id="2" creationId="{8BED298E-C920-87AA-836A-934020F5C23E}"/>
          </ac:spMkLst>
        </pc:spChg>
        <pc:spChg chg="mod">
          <ac:chgData name="Mohammed Fasha" userId="cc64f42d-a1a6-4f08-b97b-0c37f877119f" providerId="ADAL" clId="{E5645173-9704-44B4-82F5-EF2938BAEEFE}" dt="2025-04-21T16:49:25.085" v="2048" actId="21"/>
          <ac:spMkLst>
            <pc:docMk/>
            <pc:sldMk cId="3293704386" sldId="592"/>
            <ac:spMk id="3" creationId="{223748DF-F189-9E51-7400-317659CEEFB1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  <pc:spChg chg="mod">
          <ac:chgData name="Mohammed Fasha" userId="cc64f42d-a1a6-4f08-b97b-0c37f877119f" providerId="ADAL" clId="{E5645173-9704-44B4-82F5-EF2938BAEEFE}" dt="2025-04-20T04:59:25.561" v="1890" actId="20577"/>
          <ac:spMkLst>
            <pc:docMk/>
            <pc:sldMk cId="3813538074" sldId="592"/>
            <ac:spMk id="2" creationId="{F186353E-BDB4-5166-C555-B27669379656}"/>
          </ac:spMkLst>
        </pc:spChg>
        <pc:spChg chg="del">
          <ac:chgData name="Mohammed Fasha" userId="cc64f42d-a1a6-4f08-b97b-0c37f877119f" providerId="ADAL" clId="{E5645173-9704-44B4-82F5-EF2938BAEEFE}" dt="2025-04-20T04:59:20.728" v="1870" actId="22"/>
          <ac:spMkLst>
            <pc:docMk/>
            <pc:sldMk cId="3813538074" sldId="592"/>
            <ac:spMk id="3" creationId="{C28A66CF-CE91-93EE-1DBE-B615C14EBD13}"/>
          </ac:spMkLst>
        </pc:spChg>
        <pc:picChg chg="add mod ord">
          <ac:chgData name="Mohammed Fasha" userId="cc64f42d-a1a6-4f08-b97b-0c37f877119f" providerId="ADAL" clId="{E5645173-9704-44B4-82F5-EF2938BAEEFE}" dt="2025-04-20T05:14:59.898" v="1924" actId="1076"/>
          <ac:picMkLst>
            <pc:docMk/>
            <pc:sldMk cId="3813538074" sldId="592"/>
            <ac:picMk id="5" creationId="{55847A42-FCF0-DCB0-69A8-B8DAFD0E9DFE}"/>
          </ac:picMkLst>
        </pc:picChg>
        <pc:picChg chg="add mod">
          <ac:chgData name="Mohammed Fasha" userId="cc64f42d-a1a6-4f08-b97b-0c37f877119f" providerId="ADAL" clId="{E5645173-9704-44B4-82F5-EF2938BAEEFE}" dt="2025-04-20T05:15:09.310" v="1928" actId="1076"/>
          <ac:picMkLst>
            <pc:docMk/>
            <pc:sldMk cId="3813538074" sldId="592"/>
            <ac:picMk id="9" creationId="{CBB683C8-E090-10CA-4590-9534C2CEEA03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  <pc:spChg chg="mod">
          <ac:chgData name="Mohammed Fasha" userId="cc64f42d-a1a6-4f08-b97b-0c37f877119f" providerId="ADAL" clId="{E5645173-9704-44B4-82F5-EF2938BAEEFE}" dt="2025-04-20T04:59:49.107" v="1917" actId="20577"/>
          <ac:spMkLst>
            <pc:docMk/>
            <pc:sldMk cId="862062036" sldId="593"/>
            <ac:spMk id="2" creationId="{472361F2-E380-ED65-9445-8E4B84573F26}"/>
          </ac:spMkLst>
        </pc:spChg>
        <pc:spChg chg="del">
          <ac:chgData name="Mohammed Fasha" userId="cc64f42d-a1a6-4f08-b97b-0c37f877119f" providerId="ADAL" clId="{E5645173-9704-44B4-82F5-EF2938BAEEFE}" dt="2025-04-20T04:59:43.162" v="1891" actId="22"/>
          <ac:spMkLst>
            <pc:docMk/>
            <pc:sldMk cId="862062036" sldId="593"/>
            <ac:spMk id="3" creationId="{F34C1D25-EBDF-D451-A82E-4EB78904D8AD}"/>
          </ac:spMkLst>
        </pc:spChg>
        <pc:spChg chg="add del mod">
          <ac:chgData name="Mohammed Fasha" userId="cc64f42d-a1a6-4f08-b97b-0c37f877119f" providerId="ADAL" clId="{E5645173-9704-44B4-82F5-EF2938BAEEFE}" dt="2025-04-20T05:09:03.505" v="1921" actId="22"/>
          <ac:spMkLst>
            <pc:docMk/>
            <pc:sldMk cId="862062036" sldId="593"/>
            <ac:spMk id="7" creationId="{A3CB02A4-0C80-E603-5412-84176E6985FF}"/>
          </ac:spMkLst>
        </pc:spChg>
        <pc:spChg chg="add mod">
          <ac:chgData name="Mohammed Fasha" userId="cc64f42d-a1a6-4f08-b97b-0c37f877119f" providerId="ADAL" clId="{E5645173-9704-44B4-82F5-EF2938BAEEFE}" dt="2025-04-20T05:15:02.055" v="1925" actId="21"/>
          <ac:spMkLst>
            <pc:docMk/>
            <pc:sldMk cId="862062036" sldId="593"/>
            <ac:spMk id="11" creationId="{B62C1C12-0C44-B166-8DD2-FF672BA92A2F}"/>
          </ac:spMkLst>
        </pc:spChg>
        <pc:picChg chg="add del mod ord">
          <ac:chgData name="Mohammed Fasha" userId="cc64f42d-a1a6-4f08-b97b-0c37f877119f" providerId="ADAL" clId="{E5645173-9704-44B4-82F5-EF2938BAEEFE}" dt="2025-04-20T05:09:00.385" v="1920" actId="478"/>
          <ac:picMkLst>
            <pc:docMk/>
            <pc:sldMk cId="862062036" sldId="593"/>
            <ac:picMk id="5" creationId="{DD5D0F24-4407-2C00-D467-4C7740D97694}"/>
          </ac:picMkLst>
        </pc:picChg>
        <pc:picChg chg="add del mod ord">
          <ac:chgData name="Mohammed Fasha" userId="cc64f42d-a1a6-4f08-b97b-0c37f877119f" providerId="ADAL" clId="{E5645173-9704-44B4-82F5-EF2938BAEEFE}" dt="2025-04-20T05:15:02.055" v="1925" actId="21"/>
          <ac:picMkLst>
            <pc:docMk/>
            <pc:sldMk cId="862062036" sldId="593"/>
            <ac:picMk id="9" creationId="{CBB683C8-E090-10CA-4590-9534C2CEEA03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21T16:51:07.237" v="2070"/>
        <pc:sldMkLst>
          <pc:docMk/>
          <pc:sldMk cId="3798485893" sldId="593"/>
        </pc:sldMkLst>
        <pc:spChg chg="mod">
          <ac:chgData name="Mohammed Fasha" userId="cc64f42d-a1a6-4f08-b97b-0c37f877119f" providerId="ADAL" clId="{E5645173-9704-44B4-82F5-EF2938BAEEFE}" dt="2025-04-21T16:49:58.056" v="2057"/>
          <ac:spMkLst>
            <pc:docMk/>
            <pc:sldMk cId="3798485893" sldId="593"/>
            <ac:spMk id="2" creationId="{AD62F6C2-AA86-CF27-6392-0BE103BB5135}"/>
          </ac:spMkLst>
        </pc:spChg>
        <pc:spChg chg="del">
          <ac:chgData name="Mohammed Fasha" userId="cc64f42d-a1a6-4f08-b97b-0c37f877119f" providerId="ADAL" clId="{E5645173-9704-44B4-82F5-EF2938BAEEFE}" dt="2025-04-21T16:49:50.685" v="2056"/>
          <ac:spMkLst>
            <pc:docMk/>
            <pc:sldMk cId="3798485893" sldId="593"/>
            <ac:spMk id="3" creationId="{EB60EA4A-6863-064E-B019-C24CA429092B}"/>
          </ac:spMkLst>
        </pc:spChg>
        <pc:graphicFrameChg chg="add mod modGraphic">
          <ac:chgData name="Mohammed Fasha" userId="cc64f42d-a1a6-4f08-b97b-0c37f877119f" providerId="ADAL" clId="{E5645173-9704-44B4-82F5-EF2938BAEEFE}" dt="2025-04-21T16:50:26.882" v="2064" actId="14734"/>
          <ac:graphicFrameMkLst>
            <pc:docMk/>
            <pc:sldMk cId="3798485893" sldId="593"/>
            <ac:graphicFrameMk id="4" creationId="{8348561E-DA3A-2586-EDD0-6C8040420C3D}"/>
          </ac:graphicFrameMkLst>
        </pc:graphicFrame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  <pc:spChg chg="mod">
          <ac:chgData name="Mohammed Fasha" userId="cc64f42d-a1a6-4f08-b97b-0c37f877119f" providerId="ADAL" clId="{E5645173-9704-44B4-82F5-EF2938BAEEFE}" dt="2025-04-20T05:15:31.037" v="1930"/>
          <ac:spMkLst>
            <pc:docMk/>
            <pc:sldMk cId="894222825" sldId="594"/>
            <ac:spMk id="2" creationId="{1E3D18EF-6521-5D4F-7F4A-F5E83F880E70}"/>
          </ac:spMkLst>
        </pc:spChg>
        <pc:spChg chg="del">
          <ac:chgData name="Mohammed Fasha" userId="cc64f42d-a1a6-4f08-b97b-0c37f877119f" providerId="ADAL" clId="{E5645173-9704-44B4-82F5-EF2938BAEEFE}" dt="2025-04-20T05:00:33.022" v="1918" actId="22"/>
          <ac:spMkLst>
            <pc:docMk/>
            <pc:sldMk cId="894222825" sldId="594"/>
            <ac:spMk id="3" creationId="{22781461-EFB7-A32A-599F-A881B98475C3}"/>
          </ac:spMkLst>
        </pc:spChg>
        <pc:picChg chg="add mod ord">
          <ac:chgData name="Mohammed Fasha" userId="cc64f42d-a1a6-4f08-b97b-0c37f877119f" providerId="ADAL" clId="{E5645173-9704-44B4-82F5-EF2938BAEEFE}" dt="2025-04-20T05:00:33.022" v="1918" actId="22"/>
          <ac:picMkLst>
            <pc:docMk/>
            <pc:sldMk cId="894222825" sldId="594"/>
            <ac:picMk id="5" creationId="{C4B34278-2B06-282C-365A-D63A5CEC5425}"/>
          </ac:picMkLst>
        </pc:pic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3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3446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Perceptron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Initialize and train Perceptron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Perceptron(max_iter=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eta0=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y)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Results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model.coef_)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model.intercept_)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6206-C158-F399-B2D5-289629F6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4581"/>
            <a:ext cx="1924319" cy="68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36C11-F662-AFF5-F39D-79B306F2EBF5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[[0.2 0.2]]</a:t>
            </a:r>
            <a:r>
              <a:rPr lang="en-US" sz="1100" dirty="0"/>
              <a:t> - The perceptron learned to assign a weight of 0.2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[-0.2]</a:t>
            </a:r>
            <a:r>
              <a:rPr lang="en-US" sz="1100" dirty="0"/>
              <a:t> - The bias is -0.2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0.2×(input1) + 0.2×(input2) – 0.2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0.2×0 + 0.2×0 - 0.2 = -0.2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0.2×0 + 0.2×1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0.2×1 + 0.2×0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0.2×1 + 0.2×1 – 0.2 = 0.2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- 0.2 = 0, which separates the point (1,1) from the other three points.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808228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2050" name="Picture 2" descr="The Society of Mind: Minsky's Theory of Connectomics | by Alyssa Gould |  Medium">
            <a:extLst>
              <a:ext uri="{FF2B5EF4-FFF2-40B4-BE49-F238E27FC236}">
                <a16:creationId xmlns:a16="http://schemas.microsoft.com/office/drawing/2014/main" id="{4D842431-5B37-5F06-773E-57098EF9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63" y="1706007"/>
            <a:ext cx="2318737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E496-BE6E-2DC0-B85C-A17DCDB3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16" y="1706006"/>
            <a:ext cx="4100384" cy="37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42B8D88-D453-1977-450A-E1F46B28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0D26-A762-B116-54A3-2A0026C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2529-1185-E094-680F-4F2A3DDD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7014519" cy="3984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sklearn.neural_network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MLPClassifier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XOR input and output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MLP with 1 hidden layer of 2 neurons (minimal config for XOR)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 = MLPClassifier(hidden_layer_sizes=(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 activation=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'tanh’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solver=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learning_rate_init=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max_iter=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mlp.fit(X, y)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predictions = mlp.predict(X)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predictions)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(input to hidden):\n"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hidden:\n"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(hidden to output):\n"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output:\n"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ED0918-EFDF-D0FD-4997-439B42B6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3A051-D255-2FFA-9273-464D34E8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6" y="1706006"/>
            <a:ext cx="3414584" cy="3142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75FAF-FAB1-31AD-C78D-5454ED16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90287"/>
            <a:ext cx="1782353" cy="99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52A86-DA0E-7D11-7805-428B8335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07" y="5690287"/>
            <a:ext cx="1821899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5422" y="1908300"/>
            <a:ext cx="4298378" cy="430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273114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Words with similar meanings have similar vector representations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98E-C920-87AA-836A-934020F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Embeddings?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48DF-F189-9E51-7400-317659CE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models like Bag-of-Words (</a:t>
            </a:r>
            <a:r>
              <a:rPr lang="en-US" dirty="0" err="1"/>
              <a:t>BoW</a:t>
            </a:r>
            <a:r>
              <a:rPr lang="en-US" dirty="0"/>
              <a:t>) or TF-IDF treat words as independent, ignoring semantic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"king" and "queen" are as unrelated as "king" and "banana" in </a:t>
            </a:r>
            <a:r>
              <a:rPr lang="en-US" dirty="0" err="1"/>
              <a:t>BoW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embeddings solve this by capturing semantic and syntactic similarities through distances in vector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04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F6C2-AA86-CF27-6392-0BE103BB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Word Embeddings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48561E-DA3A-2586-EDD0-6C8040420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670162"/>
              </p:ext>
            </p:extLst>
          </p:nvPr>
        </p:nvGraphicFramePr>
        <p:xfrm>
          <a:off x="838200" y="1930941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4173">
                  <a:extLst>
                    <a:ext uri="{9D8B030D-6E8A-4147-A177-3AD203B41FA5}">
                      <a16:colId xmlns:a16="http://schemas.microsoft.com/office/drawing/2014/main" val="569934896"/>
                    </a:ext>
                  </a:extLst>
                </a:gridCol>
                <a:gridCol w="8431427">
                  <a:extLst>
                    <a:ext uri="{9D8B030D-6E8A-4147-A177-3AD203B41FA5}">
                      <a16:colId xmlns:a16="http://schemas.microsoft.com/office/drawing/2014/main" val="1652620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Milestone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9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Latent Semantic Analysis (LSA)</a:t>
                      </a:r>
                      <a:r>
                        <a:rPr lang="en-US"/>
                        <a:t> introduced word co-occurrence + SVD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01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Neural Probabilistic Language Models</a:t>
                      </a:r>
                      <a:r>
                        <a:rPr lang="en-US"/>
                        <a:t> by Bengio introduced neural embeddings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73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Word2Vec (Mikolov et al.)</a:t>
                      </a:r>
                      <a:r>
                        <a:rPr lang="en-US"/>
                        <a:t>: CBOW and Skip-gram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873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GloVe (Pennington et al.)</a:t>
                      </a:r>
                      <a:r>
                        <a:rPr lang="en-US"/>
                        <a:t>: Uses global co-occurrence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9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Contextual embeddings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ELMo</a:t>
                      </a:r>
                      <a:r>
                        <a:rPr lang="en-US" dirty="0"/>
                        <a:t>, BERT, GPT – generate embeddings based on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58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85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BC2A-6393-1C4B-0250-6BDD7A5F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CB75-32B5-54B2-C059-6531F129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0B07856E-5E99-A71D-3806-31C75513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18" y="3937446"/>
            <a:ext cx="3676135" cy="259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4892DD-E1CA-6BC8-D479-F4D88CB62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64330"/>
              </p:ext>
            </p:extLst>
          </p:nvPr>
        </p:nvGraphicFramePr>
        <p:xfrm>
          <a:off x="1175175" y="4414835"/>
          <a:ext cx="5996094" cy="17971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98698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1998698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1998698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4255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24316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27AC1E-6501-8C60-78EA-E646BECE95CF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 (Body)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66FB4C-EEE7-7F42-7A0E-D81C79B7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4346"/>
            <a:ext cx="8905103" cy="21931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How do we represent meaning mathematically?</a:t>
            </a:r>
          </a:p>
          <a:p>
            <a:r>
              <a:rPr lang="en-US" b="1" dirty="0"/>
              <a:t>Solution</a:t>
            </a:r>
            <a:r>
              <a:rPr lang="en-US" dirty="0"/>
              <a:t>: Distributional hypothesis - "</a:t>
            </a:r>
            <a:r>
              <a:rPr lang="en-US" dirty="0">
                <a:solidFill>
                  <a:srgbClr val="FF0000"/>
                </a:solidFill>
              </a:rPr>
              <a:t>You shall know a word by the company it keeps</a:t>
            </a:r>
            <a:r>
              <a:rPr lang="en-US" dirty="0"/>
              <a:t>" (J.R. Firth, 1957)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 (Body)"/>
              </a:rPr>
              <a:t>Enables meaningful similarity measurements and analogies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83DAAF-A6E2-6E9D-0656-4F7725B4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546" y="1545731"/>
            <a:ext cx="1394254" cy="20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34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Typically,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8764</TotalTime>
  <Words>4856</Words>
  <Application>Microsoft Office PowerPoint</Application>
  <PresentationFormat>Widescreen</PresentationFormat>
  <Paragraphs>567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MT</vt:lpstr>
      <vt:lpstr>Calibri</vt:lpstr>
      <vt:lpstr>Calibri (Body)</vt:lpstr>
      <vt:lpstr>Calibri Light</vt:lpstr>
      <vt:lpstr>Consolas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How Neural Networks Learn</vt:lpstr>
      <vt:lpstr>Multi-Layer Perceptron</vt:lpstr>
      <vt:lpstr>Introduction to Word Embeddings</vt:lpstr>
      <vt:lpstr>Introduction to Word Embeddings</vt:lpstr>
      <vt:lpstr>Why Do We Need Embeddings?</vt:lpstr>
      <vt:lpstr>A Brief History of Word Embeddings</vt:lpstr>
      <vt:lpstr>The Evolution of Word Representations</vt:lpstr>
      <vt:lpstr>The Evolution of Word Representations</vt:lpstr>
      <vt:lpstr>Word2Vec (Mikolov et al., 2013)</vt:lpstr>
      <vt:lpstr>Word Similarities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1360</cp:revision>
  <dcterms:created xsi:type="dcterms:W3CDTF">2023-03-26T11:17:23Z</dcterms:created>
  <dcterms:modified xsi:type="dcterms:W3CDTF">2025-04-21T16:55:36Z</dcterms:modified>
</cp:coreProperties>
</file>