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55" r:id="rId5"/>
    <p:sldId id="572" r:id="rId6"/>
    <p:sldId id="596" r:id="rId7"/>
    <p:sldId id="477" r:id="rId8"/>
    <p:sldId id="573" r:id="rId9"/>
    <p:sldId id="576" r:id="rId10"/>
    <p:sldId id="590" r:id="rId11"/>
    <p:sldId id="591" r:id="rId12"/>
    <p:sldId id="578" r:id="rId13"/>
    <p:sldId id="579" r:id="rId14"/>
    <p:sldId id="456" r:id="rId15"/>
    <p:sldId id="457" r:id="rId16"/>
    <p:sldId id="458" r:id="rId17"/>
    <p:sldId id="462" r:id="rId18"/>
    <p:sldId id="459" r:id="rId19"/>
    <p:sldId id="592" r:id="rId20"/>
    <p:sldId id="461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93" r:id="rId30"/>
    <p:sldId id="594" r:id="rId31"/>
    <p:sldId id="595" r:id="rId32"/>
    <p:sldId id="5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0DC6E-ADDD-400D-BCAB-883DB6FDE99C}" v="101" dt="2025-08-01T13:05:08.74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6B515210-E3E2-4B4B-BC10-968DB84AFC83}"/>
    <pc:docChg chg="undo custSel addSld delSld modSld sldOrd modMainMaster">
      <pc:chgData name="Mohammed Fasha" userId="cc64f42d-a1a6-4f08-b97b-0c37f877119f" providerId="ADAL" clId="{6B515210-E3E2-4B4B-BC10-968DB84AFC83}" dt="2025-03-12T03:08:53.710" v="1713" actId="20577"/>
      <pc:docMkLst>
        <pc:docMk/>
      </pc:docMkLst>
      <pc:sldChg chg="addSp delSp modSp mod chgLayout">
        <pc:chgData name="Mohammed Fasha" userId="cc64f42d-a1a6-4f08-b97b-0c37f877119f" providerId="ADAL" clId="{6B515210-E3E2-4B4B-BC10-968DB84AFC83}" dt="2025-03-12T02:44:50.431" v="832"/>
        <pc:sldMkLst>
          <pc:docMk/>
          <pc:sldMk cId="1162554463" sldId="257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706735111" sldId="258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289469650" sldId="261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130133658" sldId="262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074862586" sldId="263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611575643" sldId="264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35199774" sldId="265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810357117" sldId="266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433706687" sldId="267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051642265" sldId="268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87410777" sldId="269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595502031" sldId="270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925652072" sldId="271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63115072" sldId="272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668955903" sldId="273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192380798" sldId="274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898002179" sldId="275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503352162" sldId="276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260131707" sldId="277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324937023" sldId="280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085727926" sldId="281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56012141" sldId="282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48623450" sldId="284"/>
        </pc:sldMkLst>
      </pc:sldChg>
      <pc:sldChg chg="delSp modSp mod">
        <pc:chgData name="Mohammed Fasha" userId="cc64f42d-a1a6-4f08-b97b-0c37f877119f" providerId="ADAL" clId="{6B515210-E3E2-4B4B-BC10-968DB84AFC83}" dt="2025-03-12T01:46:21.043" v="268" actId="1076"/>
        <pc:sldMkLst>
          <pc:docMk/>
          <pc:sldMk cId="1489447582" sldId="455"/>
        </pc:sldMkLst>
      </pc:sldChg>
      <pc:sldChg chg="addSp delSp modSp new mod chgLayout">
        <pc:chgData name="Mohammed Fasha" userId="cc64f42d-a1a6-4f08-b97b-0c37f877119f" providerId="ADAL" clId="{6B515210-E3E2-4B4B-BC10-968DB84AFC83}" dt="2025-03-12T03:08:53.710" v="1713" actId="20577"/>
        <pc:sldMkLst>
          <pc:docMk/>
          <pc:sldMk cId="3910887702" sldId="456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3573010135" sldId="457"/>
        </pc:sldMkLst>
      </pc:sldChg>
      <pc:sldChg chg="addSp delSp modSp new mod">
        <pc:chgData name="Mohammed Fasha" userId="cc64f42d-a1a6-4f08-b97b-0c37f877119f" providerId="ADAL" clId="{6B515210-E3E2-4B4B-BC10-968DB84AFC83}" dt="2025-03-12T02:46:20.092" v="837" actId="14100"/>
        <pc:sldMkLst>
          <pc:docMk/>
          <pc:sldMk cId="3639736080" sldId="457"/>
        </pc:sldMkLst>
      </pc:sldChg>
      <pc:sldChg chg="addSp modSp add mod">
        <pc:chgData name="Mohammed Fasha" userId="cc64f42d-a1a6-4f08-b97b-0c37f877119f" providerId="ADAL" clId="{6B515210-E3E2-4B4B-BC10-968DB84AFC83}" dt="2025-03-12T01:50:16.041" v="361" actId="27636"/>
        <pc:sldMkLst>
          <pc:docMk/>
          <pc:sldMk cId="2042404279" sldId="458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742298196" sldId="458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65005378" sldId="459"/>
        </pc:sldMkLst>
      </pc:sldChg>
      <pc:sldChg chg="addSp delSp modSp add mod">
        <pc:chgData name="Mohammed Fasha" userId="cc64f42d-a1a6-4f08-b97b-0c37f877119f" providerId="ADAL" clId="{6B515210-E3E2-4B4B-BC10-968DB84AFC83}" dt="2025-03-12T03:00:53.810" v="1066" actId="21"/>
        <pc:sldMkLst>
          <pc:docMk/>
          <pc:sldMk cId="2881282849" sldId="459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713799975" sldId="460"/>
        </pc:sldMkLst>
      </pc:sldChg>
      <pc:sldChg chg="addSp delSp modSp add mod">
        <pc:chgData name="Mohammed Fasha" userId="cc64f42d-a1a6-4f08-b97b-0c37f877119f" providerId="ADAL" clId="{6B515210-E3E2-4B4B-BC10-968DB84AFC83}" dt="2025-03-12T02:58:39.819" v="995" actId="27636"/>
        <pc:sldMkLst>
          <pc:docMk/>
          <pc:sldMk cId="945325653" sldId="460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1130963138" sldId="460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559487564" sldId="461"/>
        </pc:sldMkLst>
      </pc:sldChg>
      <pc:sldChg chg="addSp delSp modSp add mod">
        <pc:chgData name="Mohammed Fasha" userId="cc64f42d-a1a6-4f08-b97b-0c37f877119f" providerId="ADAL" clId="{6B515210-E3E2-4B4B-BC10-968DB84AFC83}" dt="2025-03-12T02:11:44.303" v="509"/>
        <pc:sldMkLst>
          <pc:docMk/>
          <pc:sldMk cId="2248227231" sldId="461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546861112" sldId="461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376539193" sldId="462"/>
        </pc:sldMkLst>
      </pc:sldChg>
      <pc:sldChg chg="addSp modSp add mod">
        <pc:chgData name="Mohammed Fasha" userId="cc64f42d-a1a6-4f08-b97b-0c37f877119f" providerId="ADAL" clId="{6B515210-E3E2-4B4B-BC10-968DB84AFC83}" dt="2025-03-12T02:18:24.439" v="598" actId="6549"/>
        <pc:sldMkLst>
          <pc:docMk/>
          <pc:sldMk cId="1427723282" sldId="462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087456825" sldId="462"/>
        </pc:sldMkLst>
      </pc:sldChg>
      <pc:sldChg chg="addSp delSp modSp add mod">
        <pc:chgData name="Mohammed Fasha" userId="cc64f42d-a1a6-4f08-b97b-0c37f877119f" providerId="ADAL" clId="{6B515210-E3E2-4B4B-BC10-968DB84AFC83}" dt="2025-03-12T02:34:11.888" v="748" actId="14100"/>
        <pc:sldMkLst>
          <pc:docMk/>
          <pc:sldMk cId="538252582" sldId="463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869085755" sldId="463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204594696" sldId="463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139560" sldId="464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35027490" sldId="464"/>
        </pc:sldMkLst>
      </pc:sldChg>
      <pc:sldChg chg="addSp modSp add mod">
        <pc:chgData name="Mohammed Fasha" userId="cc64f42d-a1a6-4f08-b97b-0c37f877119f" providerId="ADAL" clId="{6B515210-E3E2-4B4B-BC10-968DB84AFC83}" dt="2025-03-12T02:33:11.507" v="724" actId="1076"/>
        <pc:sldMkLst>
          <pc:docMk/>
          <pc:sldMk cId="1559017199" sldId="464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77181267" sldId="465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1358405375" sldId="465"/>
        </pc:sldMkLst>
      </pc:sldChg>
      <pc:sldChg chg="addSp delSp modSp add mod ord">
        <pc:chgData name="Mohammed Fasha" userId="cc64f42d-a1a6-4f08-b97b-0c37f877119f" providerId="ADAL" clId="{6B515210-E3E2-4B4B-BC10-968DB84AFC83}" dt="2025-03-12T02:30:23.572" v="691" actId="1076"/>
        <pc:sldMkLst>
          <pc:docMk/>
          <pc:sldMk cId="2067025602" sldId="465"/>
        </pc:sldMkLst>
      </pc:sldChg>
      <pc:sldChg chg="addSp delSp modSp add mod">
        <pc:chgData name="Mohammed Fasha" userId="cc64f42d-a1a6-4f08-b97b-0c37f877119f" providerId="ADAL" clId="{6B515210-E3E2-4B4B-BC10-968DB84AFC83}" dt="2025-03-12T02:31:16.001" v="705" actId="1076"/>
        <pc:sldMkLst>
          <pc:docMk/>
          <pc:sldMk cId="2575217795" sldId="466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730556220" sldId="466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076829353" sldId="467"/>
        </pc:sldMkLst>
      </pc:sldChg>
      <pc:sldChg chg="addSp delSp modSp add del mod modClrScheme chgLayout">
        <pc:chgData name="Mohammed Fasha" userId="cc64f42d-a1a6-4f08-b97b-0c37f877119f" providerId="ADAL" clId="{6B515210-E3E2-4B4B-BC10-968DB84AFC83}" dt="2025-03-12T02:34:20.006" v="749" actId="47"/>
        <pc:sldMkLst>
          <pc:docMk/>
          <pc:sldMk cId="3203545122" sldId="467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176966881" sldId="468"/>
        </pc:sldMkLst>
      </pc:sldChg>
      <pc:sldChg chg="add del">
        <pc:chgData name="Mohammed Fasha" userId="cc64f42d-a1a6-4f08-b97b-0c37f877119f" providerId="ADAL" clId="{6B515210-E3E2-4B4B-BC10-968DB84AFC83}" dt="2025-03-12T02:34:20.168" v="750" actId="47"/>
        <pc:sldMkLst>
          <pc:docMk/>
          <pc:sldMk cId="2058978584" sldId="468"/>
        </pc:sldMkLst>
      </pc:sldChg>
      <pc:sldChg chg="add del">
        <pc:chgData name="Mohammed Fasha" userId="cc64f42d-a1a6-4f08-b97b-0c37f877119f" providerId="ADAL" clId="{6B515210-E3E2-4B4B-BC10-968DB84AFC83}" dt="2025-03-12T02:34:20.353" v="751" actId="47"/>
        <pc:sldMkLst>
          <pc:docMk/>
          <pc:sldMk cId="2001259236" sldId="469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149133959" sldId="469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184469585" sldId="470"/>
        </pc:sldMkLst>
      </pc:sldChg>
      <pc:sldChg chg="add del">
        <pc:chgData name="Mohammed Fasha" userId="cc64f42d-a1a6-4f08-b97b-0c37f877119f" providerId="ADAL" clId="{6B515210-E3E2-4B4B-BC10-968DB84AFC83}" dt="2025-03-12T02:34:21.650" v="752" actId="47"/>
        <pc:sldMkLst>
          <pc:docMk/>
          <pc:sldMk cId="4176577481" sldId="470"/>
        </pc:sldMkLst>
      </pc:sldChg>
      <pc:sldChg chg="add del">
        <pc:chgData name="Mohammed Fasha" userId="cc64f42d-a1a6-4f08-b97b-0c37f877119f" providerId="ADAL" clId="{6B515210-E3E2-4B4B-BC10-968DB84AFC83}" dt="2025-03-12T02:34:22.147" v="753" actId="47"/>
        <pc:sldMkLst>
          <pc:docMk/>
          <pc:sldMk cId="581574831" sldId="471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059800610" sldId="471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1566193115" sldId="472"/>
        </pc:sldMkLst>
      </pc:sldChg>
      <pc:sldChg chg="add del">
        <pc:chgData name="Mohammed Fasha" userId="cc64f42d-a1a6-4f08-b97b-0c37f877119f" providerId="ADAL" clId="{6B515210-E3E2-4B4B-BC10-968DB84AFC83}" dt="2025-03-12T02:34:22.723" v="754" actId="47"/>
        <pc:sldMkLst>
          <pc:docMk/>
          <pc:sldMk cId="3652126392" sldId="472"/>
        </pc:sldMkLst>
      </pc:sldChg>
      <pc:sldChg chg="add del">
        <pc:chgData name="Mohammed Fasha" userId="cc64f42d-a1a6-4f08-b97b-0c37f877119f" providerId="ADAL" clId="{6B515210-E3E2-4B4B-BC10-968DB84AFC83}" dt="2025-03-12T02:34:23.387" v="755" actId="47"/>
        <pc:sldMkLst>
          <pc:docMk/>
          <pc:sldMk cId="3716915739" sldId="473"/>
        </pc:sldMkLst>
      </pc:sldChg>
      <pc:sldChg chg="add del">
        <pc:chgData name="Mohammed Fasha" userId="cc64f42d-a1a6-4f08-b97b-0c37f877119f" providerId="ADAL" clId="{6B515210-E3E2-4B4B-BC10-968DB84AFC83}" dt="2025-03-12T02:34:24.048" v="756" actId="47"/>
        <pc:sldMkLst>
          <pc:docMk/>
          <pc:sldMk cId="1718835763" sldId="474"/>
        </pc:sldMkLst>
      </pc:sldChg>
      <pc:sldChg chg="add del">
        <pc:chgData name="Mohammed Fasha" userId="cc64f42d-a1a6-4f08-b97b-0c37f877119f" providerId="ADAL" clId="{6B515210-E3E2-4B4B-BC10-968DB84AFC83}" dt="2025-03-12T02:34:24.615" v="757" actId="47"/>
        <pc:sldMkLst>
          <pc:docMk/>
          <pc:sldMk cId="1692059453" sldId="475"/>
        </pc:sldMkLst>
      </pc:sldChg>
      <pc:sldChg chg="modSp add mod">
        <pc:chgData name="Mohammed Fasha" userId="cc64f42d-a1a6-4f08-b97b-0c37f877119f" providerId="ADAL" clId="{6B515210-E3E2-4B4B-BC10-968DB84AFC83}" dt="2025-03-12T02:32:31.978" v="715" actId="12"/>
        <pc:sldMkLst>
          <pc:docMk/>
          <pc:sldMk cId="1558611893" sldId="476"/>
        </pc:sldMkLst>
      </pc:sldChg>
      <pc:sldChg chg="addSp delSp modSp add del mod">
        <pc:chgData name="Mohammed Fasha" userId="cc64f42d-a1a6-4f08-b97b-0c37f877119f" providerId="ADAL" clId="{6B515210-E3E2-4B4B-BC10-968DB84AFC83}" dt="2025-03-12T02:50:02.536" v="890"/>
        <pc:sldMkLst>
          <pc:docMk/>
          <pc:sldMk cId="471849074" sldId="477"/>
        </pc:sldMkLst>
      </pc:sldChg>
      <pc:sldMasterChg chg="modSldLayout">
        <pc:chgData name="Mohammed Fasha" userId="cc64f42d-a1a6-4f08-b97b-0c37f877119f" providerId="ADAL" clId="{6B515210-E3E2-4B4B-BC10-968DB84AFC83}" dt="2025-03-12T01:38:22.885" v="140" actId="14100"/>
        <pc:sldMasterMkLst>
          <pc:docMk/>
          <pc:sldMasterMk cId="2573801746" sldId="2147483648"/>
        </pc:sldMasterMkLst>
        <pc:sldLayoutChg chg="addSp delSp modSp mod">
          <pc:chgData name="Mohammed Fasha" userId="cc64f42d-a1a6-4f08-b97b-0c37f877119f" providerId="ADAL" clId="{6B515210-E3E2-4B4B-BC10-968DB84AFC83}" dt="2025-03-12T01:38:22.885" v="140" actId="14100"/>
          <pc:sldLayoutMkLst>
            <pc:docMk/>
            <pc:sldMasterMk cId="2573801746" sldId="2147483648"/>
            <pc:sldLayoutMk cId="3033015503" sldId="2147483650"/>
          </pc:sldLayoutMkLst>
        </pc:sldLayoutChg>
      </pc:sldMasterChg>
    </pc:docChg>
  </pc:docChgLst>
  <pc:docChgLst>
    <pc:chgData name="Mohammed Fasha" userId="cc64f42d-a1a6-4f08-b97b-0c37f877119f" providerId="ADAL" clId="{D3520BFC-89CF-4CB5-8BC6-02854ED6C636}"/>
    <pc:docChg chg="undo custSel addSld delSld modSld modMainMaster">
      <pc:chgData name="Mohammed Fasha" userId="cc64f42d-a1a6-4f08-b97b-0c37f877119f" providerId="ADAL" clId="{D3520BFC-89CF-4CB5-8BC6-02854ED6C636}" dt="2024-10-16T09:49:25.572" v="384"/>
      <pc:docMkLst>
        <pc:docMk/>
      </pc:docMkLst>
      <pc:sldChg chg="modSp">
        <pc:chgData name="Mohammed Fasha" userId="cc64f42d-a1a6-4f08-b97b-0c37f877119f" providerId="ADAL" clId="{D3520BFC-89CF-4CB5-8BC6-02854ED6C636}" dt="2024-10-16T09:27:15.806" v="128" actId="1076"/>
        <pc:sldMkLst>
          <pc:docMk/>
          <pc:sldMk cId="706735111" sldId="258"/>
        </pc:sldMkLst>
      </pc:sldChg>
      <pc:sldChg chg="modSp mod">
        <pc:chgData name="Mohammed Fasha" userId="cc64f42d-a1a6-4f08-b97b-0c37f877119f" providerId="ADAL" clId="{D3520BFC-89CF-4CB5-8BC6-02854ED6C636}" dt="2024-10-16T09:44:32.790" v="325" actId="27636"/>
        <pc:sldMkLst>
          <pc:docMk/>
          <pc:sldMk cId="4289469650" sldId="261"/>
        </pc:sldMkLst>
      </pc:sldChg>
      <pc:sldChg chg="addSp delSp modSp mod">
        <pc:chgData name="Mohammed Fasha" userId="cc64f42d-a1a6-4f08-b97b-0c37f877119f" providerId="ADAL" clId="{D3520BFC-89CF-4CB5-8BC6-02854ED6C636}" dt="2024-10-16T09:28:12.841" v="142" actId="1076"/>
        <pc:sldMkLst>
          <pc:docMk/>
          <pc:sldMk cId="4130133658" sldId="262"/>
        </pc:sldMkLst>
      </pc:sldChg>
      <pc:sldChg chg="addSp delSp modSp mod chgLayout">
        <pc:chgData name="Mohammed Fasha" userId="cc64f42d-a1a6-4f08-b97b-0c37f877119f" providerId="ADAL" clId="{D3520BFC-89CF-4CB5-8BC6-02854ED6C636}" dt="2024-10-16T09:43:01.102" v="281" actId="14100"/>
        <pc:sldMkLst>
          <pc:docMk/>
          <pc:sldMk cId="2611575643" sldId="264"/>
        </pc:sldMkLst>
      </pc:sldChg>
      <pc:sldChg chg="modSp mod">
        <pc:chgData name="Mohammed Fasha" userId="cc64f42d-a1a6-4f08-b97b-0c37f877119f" providerId="ADAL" clId="{D3520BFC-89CF-4CB5-8BC6-02854ED6C636}" dt="2024-10-16T09:24:41.861" v="53" actId="14100"/>
        <pc:sldMkLst>
          <pc:docMk/>
          <pc:sldMk cId="3898002179" sldId="275"/>
        </pc:sldMkLst>
      </pc:sldChg>
      <pc:sldChg chg="addSp delSp modSp mod">
        <pc:chgData name="Mohammed Fasha" userId="cc64f42d-a1a6-4f08-b97b-0c37f877119f" providerId="ADAL" clId="{D3520BFC-89CF-4CB5-8BC6-02854ED6C636}" dt="2024-10-16T09:24:38.381" v="52" actId="27636"/>
        <pc:sldMkLst>
          <pc:docMk/>
          <pc:sldMk cId="1503352162" sldId="276"/>
        </pc:sldMkLst>
      </pc:sldChg>
      <pc:sldChg chg="modSp mod">
        <pc:chgData name="Mohammed Fasha" userId="cc64f42d-a1a6-4f08-b97b-0c37f877119f" providerId="ADAL" clId="{D3520BFC-89CF-4CB5-8BC6-02854ED6C636}" dt="2024-10-16T09:48:50.906" v="382"/>
        <pc:sldMkLst>
          <pc:docMk/>
          <pc:sldMk cId="1260131707" sldId="277"/>
        </pc:sldMkLst>
      </pc:sldChg>
      <pc:sldChg chg="modSp mod">
        <pc:chgData name="Mohammed Fasha" userId="cc64f42d-a1a6-4f08-b97b-0c37f877119f" providerId="ADAL" clId="{D3520BFC-89CF-4CB5-8BC6-02854ED6C636}" dt="2024-10-16T09:47:08.623" v="367" actId="179"/>
        <pc:sldMkLst>
          <pc:docMk/>
          <pc:sldMk cId="1324937023" sldId="280"/>
        </pc:sldMkLst>
      </pc:sldChg>
      <pc:sldChg chg="modSp mod">
        <pc:chgData name="Mohammed Fasha" userId="cc64f42d-a1a6-4f08-b97b-0c37f877119f" providerId="ADAL" clId="{D3520BFC-89CF-4CB5-8BC6-02854ED6C636}" dt="2024-10-16T09:44:54.951" v="335" actId="6549"/>
        <pc:sldMkLst>
          <pc:docMk/>
          <pc:sldMk cId="4085727926" sldId="281"/>
        </pc:sldMkLst>
      </pc:sldChg>
      <pc:sldChg chg="modSp mod">
        <pc:chgData name="Mohammed Fasha" userId="cc64f42d-a1a6-4f08-b97b-0c37f877119f" providerId="ADAL" clId="{D3520BFC-89CF-4CB5-8BC6-02854ED6C636}" dt="2024-10-16T09:49:20.342" v="383"/>
        <pc:sldMkLst>
          <pc:docMk/>
          <pc:sldMk cId="156012141" sldId="282"/>
        </pc:sldMkLst>
      </pc:sldChg>
      <pc:sldChg chg="delSp modSp mod">
        <pc:chgData name="Mohammed Fasha" userId="cc64f42d-a1a6-4f08-b97b-0c37f877119f" providerId="ADAL" clId="{D3520BFC-89CF-4CB5-8BC6-02854ED6C636}" dt="2024-10-16T09:49:25.572" v="384"/>
        <pc:sldMkLst>
          <pc:docMk/>
          <pc:sldMk cId="248623450" sldId="284"/>
        </pc:sldMkLst>
      </pc:sldChg>
      <pc:sldChg chg="addSp modSp add mod">
        <pc:chgData name="Mohammed Fasha" userId="cc64f42d-a1a6-4f08-b97b-0c37f877119f" providerId="ADAL" clId="{D3520BFC-89CF-4CB5-8BC6-02854ED6C636}" dt="2024-10-16T09:31:53.226" v="265" actId="20577"/>
        <pc:sldMkLst>
          <pc:docMk/>
          <pc:sldMk cId="1489447582" sldId="455"/>
        </pc:sldMkLst>
      </pc:sldChg>
      <pc:sldMasterChg chg="addSp modSp modSldLayout">
        <pc:chgData name="Mohammed Fasha" userId="cc64f42d-a1a6-4f08-b97b-0c37f877119f" providerId="ADAL" clId="{D3520BFC-89CF-4CB5-8BC6-02854ED6C636}" dt="2024-10-16T09:31:03.810" v="239" actId="14100"/>
        <pc:sldMasterMkLst>
          <pc:docMk/>
          <pc:sldMasterMk cId="2573801746" sldId="2147483648"/>
        </pc:sldMasterMkLst>
        <pc:sldLayoutChg chg="addSp modSp">
          <pc:chgData name="Mohammed Fasha" userId="cc64f42d-a1a6-4f08-b97b-0c37f877119f" providerId="ADAL" clId="{D3520BFC-89CF-4CB5-8BC6-02854ED6C636}" dt="2024-10-16T09:26:29.266" v="116"/>
          <pc:sldLayoutMkLst>
            <pc:docMk/>
            <pc:sldMasterMk cId="2573801746" sldId="2147483648"/>
            <pc:sldLayoutMk cId="1871815692" sldId="2147483649"/>
          </pc:sldLayoutMkLst>
        </pc:sldLayoutChg>
        <pc:sldLayoutChg chg="modSp mod">
          <pc:chgData name="Mohammed Fasha" userId="cc64f42d-a1a6-4f08-b97b-0c37f877119f" providerId="ADAL" clId="{D3520BFC-89CF-4CB5-8BC6-02854ED6C636}" dt="2024-10-16T09:31:03.810" v="239" actId="14100"/>
          <pc:sldLayoutMkLst>
            <pc:docMk/>
            <pc:sldMasterMk cId="2573801746" sldId="2147483648"/>
            <pc:sldLayoutMk cId="3033015503" sldId="2147483650"/>
          </pc:sldLayoutMkLst>
        </pc:sldLayoutChg>
      </pc:sldMasterChg>
    </pc:docChg>
  </pc:docChgLst>
  <pc:docChgLst>
    <pc:chgData name="Mohammed Fasha" userId="cc64f42d-a1a6-4f08-b97b-0c37f877119f" providerId="ADAL" clId="{985CD171-9E4A-4264-B045-872AAA800AE3}"/>
    <pc:docChg chg="undo custSel addSld delSld modSld sldOrd">
      <pc:chgData name="Mohammed Fasha" userId="cc64f42d-a1a6-4f08-b97b-0c37f877119f" providerId="ADAL" clId="{985CD171-9E4A-4264-B045-872AAA800AE3}" dt="2024-10-16T08:02:59.311" v="633" actId="404"/>
      <pc:docMkLst>
        <pc:docMk/>
      </pc:docMkLst>
      <pc:sldChg chg="modSp">
        <pc:chgData name="Mohammed Fasha" userId="cc64f42d-a1a6-4f08-b97b-0c37f877119f" providerId="ADAL" clId="{985CD171-9E4A-4264-B045-872AAA800AE3}" dt="2024-10-16T07:15:21.970" v="481" actId="27636"/>
        <pc:sldMkLst>
          <pc:docMk/>
          <pc:sldMk cId="1162554463" sldId="257"/>
        </pc:sldMkLst>
      </pc:sldChg>
      <pc:sldChg chg="addSp modSp">
        <pc:chgData name="Mohammed Fasha" userId="cc64f42d-a1a6-4f08-b97b-0c37f877119f" providerId="ADAL" clId="{985CD171-9E4A-4264-B045-872AAA800AE3}" dt="2024-10-16T07:06:03.884" v="437" actId="1076"/>
        <pc:sldMkLst>
          <pc:docMk/>
          <pc:sldMk cId="706735111" sldId="258"/>
        </pc:sldMkLst>
      </pc:sldChg>
      <pc:sldChg chg="addSp delSp modSp ord">
        <pc:chgData name="Mohammed Fasha" userId="cc64f42d-a1a6-4f08-b97b-0c37f877119f" providerId="ADAL" clId="{985CD171-9E4A-4264-B045-872AAA800AE3}" dt="2024-10-16T07:00:38.831" v="349" actId="207"/>
        <pc:sldMkLst>
          <pc:docMk/>
          <pc:sldMk cId="4289469650" sldId="261"/>
        </pc:sldMkLst>
      </pc:sldChg>
      <pc:sldChg chg="addSp delSp modSp ord">
        <pc:chgData name="Mohammed Fasha" userId="cc64f42d-a1a6-4f08-b97b-0c37f877119f" providerId="ADAL" clId="{985CD171-9E4A-4264-B045-872AAA800AE3}" dt="2024-10-16T06:46:39.846" v="191" actId="14100"/>
        <pc:sldMkLst>
          <pc:docMk/>
          <pc:sldMk cId="4130133658" sldId="262"/>
        </pc:sldMkLst>
      </pc:sldChg>
      <pc:sldChg chg="addSp modSp ord">
        <pc:chgData name="Mohammed Fasha" userId="cc64f42d-a1a6-4f08-b97b-0c37f877119f" providerId="ADAL" clId="{985CD171-9E4A-4264-B045-872AAA800AE3}" dt="2024-10-16T07:55:18.576" v="615" actId="207"/>
        <pc:sldMkLst>
          <pc:docMk/>
          <pc:sldMk cId="4074862586" sldId="263"/>
        </pc:sldMkLst>
      </pc:sldChg>
      <pc:sldChg chg="addSp delSp modSp add">
        <pc:chgData name="Mohammed Fasha" userId="cc64f42d-a1a6-4f08-b97b-0c37f877119f" providerId="ADAL" clId="{985CD171-9E4A-4264-B045-872AAA800AE3}" dt="2024-10-16T07:54:33.790" v="610"/>
        <pc:sldMkLst>
          <pc:docMk/>
          <pc:sldMk cId="2611575643" sldId="264"/>
        </pc:sldMkLst>
      </pc:sldChg>
      <pc:sldChg chg="addSp modSp add ord">
        <pc:chgData name="Mohammed Fasha" userId="cc64f42d-a1a6-4f08-b97b-0c37f877119f" providerId="ADAL" clId="{985CD171-9E4A-4264-B045-872AAA800AE3}" dt="2024-10-16T07:08:38.092" v="475" actId="27636"/>
        <pc:sldMkLst>
          <pc:docMk/>
          <pc:sldMk cId="335199774" sldId="265"/>
        </pc:sldMkLst>
      </pc:sldChg>
      <pc:sldChg chg="addSp delSp modSp add">
        <pc:chgData name="Mohammed Fasha" userId="cc64f42d-a1a6-4f08-b97b-0c37f877119f" providerId="ADAL" clId="{985CD171-9E4A-4264-B045-872AAA800AE3}" dt="2024-10-16T07:02:57.901" v="385" actId="27636"/>
        <pc:sldMkLst>
          <pc:docMk/>
          <pc:sldMk cId="2810357117" sldId="266"/>
        </pc:sldMkLst>
      </pc:sldChg>
      <pc:sldChg chg="addSp modSp add">
        <pc:chgData name="Mohammed Fasha" userId="cc64f42d-a1a6-4f08-b97b-0c37f877119f" providerId="ADAL" clId="{985CD171-9E4A-4264-B045-872AAA800AE3}" dt="2024-10-16T07:03:19.455" v="397" actId="27636"/>
        <pc:sldMkLst>
          <pc:docMk/>
          <pc:sldMk cId="2433706687" sldId="267"/>
        </pc:sldMkLst>
      </pc:sldChg>
      <pc:sldChg chg="addSp modSp add">
        <pc:chgData name="Mohammed Fasha" userId="cc64f42d-a1a6-4f08-b97b-0c37f877119f" providerId="ADAL" clId="{985CD171-9E4A-4264-B045-872AAA800AE3}" dt="2024-10-16T08:00:33.047" v="616" actId="14100"/>
        <pc:sldMkLst>
          <pc:docMk/>
          <pc:sldMk cId="4051642265" sldId="268"/>
        </pc:sldMkLst>
      </pc:sldChg>
      <pc:sldChg chg="addSp modSp add">
        <pc:chgData name="Mohammed Fasha" userId="cc64f42d-a1a6-4f08-b97b-0c37f877119f" providerId="ADAL" clId="{985CD171-9E4A-4264-B045-872AAA800AE3}" dt="2024-10-16T07:04:05.205" v="412" actId="14100"/>
        <pc:sldMkLst>
          <pc:docMk/>
          <pc:sldMk cId="87410777" sldId="269"/>
        </pc:sldMkLst>
      </pc:sldChg>
      <pc:sldChg chg="addSp modSp add">
        <pc:chgData name="Mohammed Fasha" userId="cc64f42d-a1a6-4f08-b97b-0c37f877119f" providerId="ADAL" clId="{985CD171-9E4A-4264-B045-872AAA800AE3}" dt="2024-10-16T07:04:34.185" v="419" actId="14100"/>
        <pc:sldMkLst>
          <pc:docMk/>
          <pc:sldMk cId="595502031" sldId="270"/>
        </pc:sldMkLst>
      </pc:sldChg>
      <pc:sldChg chg="addSp modSp add ord">
        <pc:chgData name="Mohammed Fasha" userId="cc64f42d-a1a6-4f08-b97b-0c37f877119f" providerId="ADAL" clId="{985CD171-9E4A-4264-B045-872AAA800AE3}" dt="2024-10-16T07:03:52.480" v="404" actId="27636"/>
        <pc:sldMkLst>
          <pc:docMk/>
          <pc:sldMk cId="3925652072" sldId="271"/>
        </pc:sldMkLst>
      </pc:sldChg>
      <pc:sldChg chg="addSp modSp add">
        <pc:chgData name="Mohammed Fasha" userId="cc64f42d-a1a6-4f08-b97b-0c37f877119f" providerId="ADAL" clId="{985CD171-9E4A-4264-B045-872AAA800AE3}" dt="2024-10-16T07:04:42.805" v="424" actId="1076"/>
        <pc:sldMkLst>
          <pc:docMk/>
          <pc:sldMk cId="463115072" sldId="272"/>
        </pc:sldMkLst>
      </pc:sldChg>
      <pc:sldChg chg="addSp modSp add">
        <pc:chgData name="Mohammed Fasha" userId="cc64f42d-a1a6-4f08-b97b-0c37f877119f" providerId="ADAL" clId="{985CD171-9E4A-4264-B045-872AAA800AE3}" dt="2024-10-16T07:06:32.789" v="441" actId="14100"/>
        <pc:sldMkLst>
          <pc:docMk/>
          <pc:sldMk cId="3668955903" sldId="273"/>
        </pc:sldMkLst>
      </pc:sldChg>
      <pc:sldChg chg="addSp delSp modSp add">
        <pc:chgData name="Mohammed Fasha" userId="cc64f42d-a1a6-4f08-b97b-0c37f877119f" providerId="ADAL" clId="{985CD171-9E4A-4264-B045-872AAA800AE3}" dt="2024-10-16T07:06:45.628" v="449" actId="27636"/>
        <pc:sldMkLst>
          <pc:docMk/>
          <pc:sldMk cId="3192380798" sldId="274"/>
        </pc:sldMkLst>
      </pc:sldChg>
      <pc:sldChg chg="addSp modSp add">
        <pc:chgData name="Mohammed Fasha" userId="cc64f42d-a1a6-4f08-b97b-0c37f877119f" providerId="ADAL" clId="{985CD171-9E4A-4264-B045-872AAA800AE3}" dt="2024-10-16T07:07:23.747" v="460" actId="20577"/>
        <pc:sldMkLst>
          <pc:docMk/>
          <pc:sldMk cId="3898002179" sldId="275"/>
        </pc:sldMkLst>
      </pc:sldChg>
      <pc:sldChg chg="addSp modSp add">
        <pc:chgData name="Mohammed Fasha" userId="cc64f42d-a1a6-4f08-b97b-0c37f877119f" providerId="ADAL" clId="{985CD171-9E4A-4264-B045-872AAA800AE3}" dt="2024-10-16T07:07:35.379" v="465" actId="27636"/>
        <pc:sldMkLst>
          <pc:docMk/>
          <pc:sldMk cId="1503352162" sldId="276"/>
        </pc:sldMkLst>
      </pc:sldChg>
      <pc:sldChg chg="addSp delSp modSp add">
        <pc:chgData name="Mohammed Fasha" userId="cc64f42d-a1a6-4f08-b97b-0c37f877119f" providerId="ADAL" clId="{985CD171-9E4A-4264-B045-872AAA800AE3}" dt="2024-10-16T07:28:38.184" v="537" actId="948"/>
        <pc:sldMkLst>
          <pc:docMk/>
          <pc:sldMk cId="1260131707" sldId="277"/>
        </pc:sldMkLst>
      </pc:sldChg>
      <pc:sldChg chg="addSp modSp add ord">
        <pc:chgData name="Mohammed Fasha" userId="cc64f42d-a1a6-4f08-b97b-0c37f877119f" providerId="ADAL" clId="{985CD171-9E4A-4264-B045-872AAA800AE3}" dt="2024-10-16T07:16:54.093" v="501" actId="27636"/>
        <pc:sldMkLst>
          <pc:docMk/>
          <pc:sldMk cId="1324937023" sldId="280"/>
        </pc:sldMkLst>
      </pc:sldChg>
      <pc:sldChg chg="addSp delSp modSp add">
        <pc:chgData name="Mohammed Fasha" userId="cc64f42d-a1a6-4f08-b97b-0c37f877119f" providerId="ADAL" clId="{985CD171-9E4A-4264-B045-872AAA800AE3}" dt="2024-10-16T07:44:30.797" v="606" actId="5793"/>
        <pc:sldMkLst>
          <pc:docMk/>
          <pc:sldMk cId="4085727926" sldId="281"/>
        </pc:sldMkLst>
      </pc:sldChg>
      <pc:sldChg chg="addSp modSp add">
        <pc:chgData name="Mohammed Fasha" userId="cc64f42d-a1a6-4f08-b97b-0c37f877119f" providerId="ADAL" clId="{985CD171-9E4A-4264-B045-872AAA800AE3}" dt="2024-10-16T08:01:33.772" v="621" actId="403"/>
        <pc:sldMkLst>
          <pc:docMk/>
          <pc:sldMk cId="156012141" sldId="282"/>
        </pc:sldMkLst>
      </pc:sldChg>
      <pc:sldChg chg="addSp modSp add">
        <pc:chgData name="Mohammed Fasha" userId="cc64f42d-a1a6-4f08-b97b-0c37f877119f" providerId="ADAL" clId="{985CD171-9E4A-4264-B045-872AAA800AE3}" dt="2024-10-16T08:02:59.311" v="633" actId="404"/>
        <pc:sldMkLst>
          <pc:docMk/>
          <pc:sldMk cId="248623450" sldId="284"/>
        </pc:sldMkLst>
      </pc:sldChg>
    </pc:docChg>
  </pc:docChgLst>
  <pc:docChgLst>
    <pc:chgData name="Mohammed Fasha" userId="cc64f42d-a1a6-4f08-b97b-0c37f877119f" providerId="ADAL" clId="{30DD28B9-8B97-487C-83EE-EC2EB54F3F9E}"/>
    <pc:docChg chg="undo custSel modSld">
      <pc:chgData name="Mohammed Fasha" userId="cc64f42d-a1a6-4f08-b97b-0c37f877119f" providerId="ADAL" clId="{30DD28B9-8B97-487C-83EE-EC2EB54F3F9E}" dt="2024-10-17T03:04:01.750" v="11" actId="1076"/>
      <pc:docMkLst>
        <pc:docMk/>
      </pc:docMkLst>
      <pc:sldChg chg="modSp mod">
        <pc:chgData name="Mohammed Fasha" userId="cc64f42d-a1a6-4f08-b97b-0c37f877119f" providerId="ADAL" clId="{30DD28B9-8B97-487C-83EE-EC2EB54F3F9E}" dt="2024-10-16T20:03:44.325" v="2" actId="20577"/>
        <pc:sldMkLst>
          <pc:docMk/>
          <pc:sldMk cId="1162554463" sldId="257"/>
        </pc:sldMkLst>
      </pc:sldChg>
      <pc:sldChg chg="modSp mod">
        <pc:chgData name="Mohammed Fasha" userId="cc64f42d-a1a6-4f08-b97b-0c37f877119f" providerId="ADAL" clId="{30DD28B9-8B97-487C-83EE-EC2EB54F3F9E}" dt="2024-10-16T20:03:53.393" v="4" actId="113"/>
        <pc:sldMkLst>
          <pc:docMk/>
          <pc:sldMk cId="706735111" sldId="258"/>
        </pc:sldMkLst>
      </pc:sldChg>
      <pc:sldChg chg="addSp delSp modSp mod">
        <pc:chgData name="Mohammed Fasha" userId="cc64f42d-a1a6-4f08-b97b-0c37f877119f" providerId="ADAL" clId="{30DD28B9-8B97-487C-83EE-EC2EB54F3F9E}" dt="2024-10-16T20:04:08.776" v="6"/>
        <pc:sldMkLst>
          <pc:docMk/>
          <pc:sldMk cId="2433706687" sldId="267"/>
        </pc:sldMkLst>
      </pc:sldChg>
      <pc:sldChg chg="addSp delSp modSp mod">
        <pc:chgData name="Mohammed Fasha" userId="cc64f42d-a1a6-4f08-b97b-0c37f877119f" providerId="ADAL" clId="{30DD28B9-8B97-487C-83EE-EC2EB54F3F9E}" dt="2024-10-16T20:04:23.488" v="10" actId="27636"/>
        <pc:sldMkLst>
          <pc:docMk/>
          <pc:sldMk cId="3925652072" sldId="271"/>
        </pc:sldMkLst>
      </pc:sldChg>
      <pc:sldChg chg="modSp mod">
        <pc:chgData name="Mohammed Fasha" userId="cc64f42d-a1a6-4f08-b97b-0c37f877119f" providerId="ADAL" clId="{30DD28B9-8B97-487C-83EE-EC2EB54F3F9E}" dt="2024-10-17T03:04:01.750" v="11" actId="1076"/>
        <pc:sldMkLst>
          <pc:docMk/>
          <pc:sldMk cId="1489447582" sldId="455"/>
        </pc:sldMkLst>
      </pc:sldChg>
    </pc:docChg>
  </pc:docChgLst>
  <pc:docChgLst>
    <pc:chgData name="Mohammed Fasha" userId="cc64f42d-a1a6-4f08-b97b-0c37f877119f" providerId="ADAL" clId="{7118EDE2-0191-4A32-A95D-AE24A3E2731E}"/>
    <pc:docChg chg="custSel modMainMaster">
      <pc:chgData name="Mohammed Fasha" userId="cc64f42d-a1a6-4f08-b97b-0c37f877119f" providerId="ADAL" clId="{7118EDE2-0191-4A32-A95D-AE24A3E2731E}" dt="2025-07-20T17:08:30.314" v="2" actId="478"/>
      <pc:docMkLst>
        <pc:docMk/>
      </pc:docMkLst>
      <pc:sldMasterChg chg="delSp mod">
        <pc:chgData name="Mohammed Fasha" userId="cc64f42d-a1a6-4f08-b97b-0c37f877119f" providerId="ADAL" clId="{7118EDE2-0191-4A32-A95D-AE24A3E2731E}" dt="2025-07-20T17:08:30.314" v="2" actId="478"/>
        <pc:sldMasterMkLst>
          <pc:docMk/>
          <pc:sldMasterMk cId="2573801746" sldId="2147483648"/>
        </pc:sldMasterMkLst>
      </pc:sldMasterChg>
    </pc:docChg>
  </pc:docChgLst>
  <pc:docChgLst>
    <pc:chgData name="Mohammed Fasha" userId="cc64f42d-a1a6-4f08-b97b-0c37f877119f" providerId="ADAL" clId="{D1859E10-E91F-4CD4-B9AD-657F2116AC8C}"/>
    <pc:docChg chg="custSel modMainMaster">
      <pc:chgData name="Mohammed Fasha" userId="cc64f42d-a1a6-4f08-b97b-0c37f877119f" providerId="ADAL" clId="{D1859E10-E91F-4CD4-B9AD-657F2116AC8C}" dt="2024-11-09T05:23:14.444" v="3" actId="1076"/>
      <pc:docMkLst>
        <pc:docMk/>
      </pc:docMkLst>
      <pc:sldMasterChg chg="addSp delSp modSp mod">
        <pc:chgData name="Mohammed Fasha" userId="cc64f42d-a1a6-4f08-b97b-0c37f877119f" providerId="ADAL" clId="{D1859E10-E91F-4CD4-B9AD-657F2116AC8C}" dt="2024-11-09T05:23:14.444" v="3" actId="1076"/>
        <pc:sldMasterMkLst>
          <pc:docMk/>
          <pc:sldMasterMk cId="2573801746" sldId="2147483648"/>
        </pc:sldMasterMkLst>
      </pc:sldMasterChg>
    </pc:docChg>
  </pc:docChgLst>
  <pc:docChgLst>
    <pc:chgData name="Mohammed Fasha" userId="cc64f42d-a1a6-4f08-b97b-0c37f877119f" providerId="ADAL" clId="{D8A0DC6E-ADDD-400D-BCAB-883DB6FDE99C}"/>
    <pc:docChg chg="undo custSel addSld delSld modSld sldOrd">
      <pc:chgData name="Mohammed Fasha" userId="cc64f42d-a1a6-4f08-b97b-0c37f877119f" providerId="ADAL" clId="{D8A0DC6E-ADDD-400D-BCAB-883DB6FDE99C}" dt="2025-08-01T13:07:13.387" v="1990" actId="5793"/>
      <pc:docMkLst>
        <pc:docMk/>
      </pc:docMkLst>
      <pc:sldChg chg="del">
        <pc:chgData name="Mohammed Fasha" userId="cc64f42d-a1a6-4f08-b97b-0c37f877119f" providerId="ADAL" clId="{D8A0DC6E-ADDD-400D-BCAB-883DB6FDE99C}" dt="2025-07-29T15:04:56.802" v="35" actId="2696"/>
        <pc:sldMkLst>
          <pc:docMk/>
          <pc:sldMk cId="1162554463" sldId="257"/>
        </pc:sldMkLst>
      </pc:sldChg>
      <pc:sldChg chg="modSp add del mod">
        <pc:chgData name="Mohammed Fasha" userId="cc64f42d-a1a6-4f08-b97b-0c37f877119f" providerId="ADAL" clId="{D8A0DC6E-ADDD-400D-BCAB-883DB6FDE99C}" dt="2025-08-01T13:04:58.314" v="168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D8A0DC6E-ADDD-400D-BCAB-883DB6FDE99C}" dt="2025-07-29T15:04:18.283" v="31" actId="20577"/>
          <ac:spMkLst>
            <pc:docMk/>
            <pc:sldMk cId="1489447582" sldId="455"/>
            <ac:spMk id="8" creationId="{107CF054-390C-DCFC-C9A6-9E95C859A175}"/>
          </ac:spMkLst>
        </pc:spChg>
        <pc:spChg chg="mod">
          <ac:chgData name="Mohammed Fasha" userId="cc64f42d-a1a6-4f08-b97b-0c37f877119f" providerId="ADAL" clId="{D8A0DC6E-ADDD-400D-BCAB-883DB6FDE99C}" dt="2025-08-01T13:04:58.314" v="1681" actId="20577"/>
          <ac:spMkLst>
            <pc:docMk/>
            <pc:sldMk cId="1489447582" sldId="455"/>
            <ac:spMk id="9" creationId="{F599965F-D781-62F6-30A4-33D89AC89080}"/>
          </ac:spMkLst>
        </pc:spChg>
      </pc:sldChg>
      <pc:sldChg chg="modSp add mod">
        <pc:chgData name="Mohammed Fasha" userId="cc64f42d-a1a6-4f08-b97b-0c37f877119f" providerId="ADAL" clId="{D8A0DC6E-ADDD-400D-BCAB-883DB6FDE99C}" dt="2025-08-01T12:13:39.468" v="694" actId="14100"/>
        <pc:sldMkLst>
          <pc:docMk/>
          <pc:sldMk cId="2145144810" sldId="456"/>
        </pc:sldMkLst>
        <pc:picChg chg="mod">
          <ac:chgData name="Mohammed Fasha" userId="cc64f42d-a1a6-4f08-b97b-0c37f877119f" providerId="ADAL" clId="{D8A0DC6E-ADDD-400D-BCAB-883DB6FDE99C}" dt="2025-08-01T12:13:39.468" v="694" actId="14100"/>
          <ac:picMkLst>
            <pc:docMk/>
            <pc:sldMk cId="2145144810" sldId="456"/>
            <ac:picMk id="6" creationId="{C0C178FF-668E-3159-DDA2-ED1B4CB3BD07}"/>
          </ac:picMkLst>
        </pc:picChg>
      </pc:sldChg>
      <pc:sldChg chg="del">
        <pc:chgData name="Mohammed Fasha" userId="cc64f42d-a1a6-4f08-b97b-0c37f877119f" providerId="ADAL" clId="{D8A0DC6E-ADDD-400D-BCAB-883DB6FDE99C}" dt="2025-07-29T15:05:11.207" v="36" actId="2696"/>
        <pc:sldMkLst>
          <pc:docMk/>
          <pc:sldMk cId="3910887702" sldId="456"/>
        </pc:sldMkLst>
      </pc:sldChg>
      <pc:sldChg chg="add">
        <pc:chgData name="Mohammed Fasha" userId="cc64f42d-a1a6-4f08-b97b-0c37f877119f" providerId="ADAL" clId="{D8A0DC6E-ADDD-400D-BCAB-883DB6FDE99C}" dt="2025-08-01T12:13:22.804" v="677"/>
        <pc:sldMkLst>
          <pc:docMk/>
          <pc:sldMk cId="3415756226" sldId="457"/>
        </pc:sldMkLst>
      </pc:sldChg>
      <pc:sldChg chg="addSp delSp modSp del mod">
        <pc:chgData name="Mohammed Fasha" userId="cc64f42d-a1a6-4f08-b97b-0c37f877119f" providerId="ADAL" clId="{D8A0DC6E-ADDD-400D-BCAB-883DB6FDE99C}" dt="2025-08-01T11:50:15.573" v="521" actId="47"/>
        <pc:sldMkLst>
          <pc:docMk/>
          <pc:sldMk cId="3639736080" sldId="457"/>
        </pc:sldMkLst>
        <pc:spChg chg="mod">
          <ac:chgData name="Mohammed Fasha" userId="cc64f42d-a1a6-4f08-b97b-0c37f877119f" providerId="ADAL" clId="{D8A0DC6E-ADDD-400D-BCAB-883DB6FDE99C}" dt="2025-08-01T11:16:20.270" v="282" actId="20577"/>
          <ac:spMkLst>
            <pc:docMk/>
            <pc:sldMk cId="3639736080" sldId="457"/>
            <ac:spMk id="2" creationId="{5A741632-F5AA-89F8-92B0-716C60C6B299}"/>
          </ac:spMkLst>
        </pc:spChg>
        <pc:picChg chg="del">
          <ac:chgData name="Mohammed Fasha" userId="cc64f42d-a1a6-4f08-b97b-0c37f877119f" providerId="ADAL" clId="{D8A0DC6E-ADDD-400D-BCAB-883DB6FDE99C}" dt="2025-08-01T11:05:57.171" v="60" actId="478"/>
          <ac:picMkLst>
            <pc:docMk/>
            <pc:sldMk cId="3639736080" sldId="457"/>
            <ac:picMk id="4" creationId="{DE2B1E32-0CA3-128D-CB32-2F690773BA5C}"/>
          </ac:picMkLst>
        </pc:picChg>
        <pc:picChg chg="add mod">
          <ac:chgData name="Mohammed Fasha" userId="cc64f42d-a1a6-4f08-b97b-0c37f877119f" providerId="ADAL" clId="{D8A0DC6E-ADDD-400D-BCAB-883DB6FDE99C}" dt="2025-08-01T11:05:57.571" v="61"/>
          <ac:picMkLst>
            <pc:docMk/>
            <pc:sldMk cId="3639736080" sldId="457"/>
            <ac:picMk id="5" creationId="{FE77D8DB-3F48-3B61-5B70-A3B3671A3367}"/>
          </ac:picMkLst>
        </pc:picChg>
        <pc:picChg chg="mod">
          <ac:chgData name="Mohammed Fasha" userId="cc64f42d-a1a6-4f08-b97b-0c37f877119f" providerId="ADAL" clId="{D8A0DC6E-ADDD-400D-BCAB-883DB6FDE99C}" dt="2025-08-01T11:16:27.995" v="286" actId="1076"/>
          <ac:picMkLst>
            <pc:docMk/>
            <pc:sldMk cId="3639736080" sldId="457"/>
            <ac:picMk id="7" creationId="{82D86F0E-0628-3880-4CDD-0284B92DC94E}"/>
          </ac:picMkLst>
        </pc:picChg>
      </pc:sldChg>
      <pc:sldChg chg="modSp del mod">
        <pc:chgData name="Mohammed Fasha" userId="cc64f42d-a1a6-4f08-b97b-0c37f877119f" providerId="ADAL" clId="{D8A0DC6E-ADDD-400D-BCAB-883DB6FDE99C}" dt="2025-08-01T11:50:16.688" v="522" actId="47"/>
        <pc:sldMkLst>
          <pc:docMk/>
          <pc:sldMk cId="2042404279" sldId="458"/>
        </pc:sldMkLst>
        <pc:spChg chg="mod">
          <ac:chgData name="Mohammed Fasha" userId="cc64f42d-a1a6-4f08-b97b-0c37f877119f" providerId="ADAL" clId="{D8A0DC6E-ADDD-400D-BCAB-883DB6FDE99C}" dt="2025-08-01T11:17:11.703" v="327" actId="20577"/>
          <ac:spMkLst>
            <pc:docMk/>
            <pc:sldMk cId="2042404279" sldId="458"/>
            <ac:spMk id="2" creationId="{AFD55279-926D-56F4-16C1-40E544073600}"/>
          </ac:spMkLst>
        </pc:spChg>
        <pc:picChg chg="mod">
          <ac:chgData name="Mohammed Fasha" userId="cc64f42d-a1a6-4f08-b97b-0c37f877119f" providerId="ADAL" clId="{D8A0DC6E-ADDD-400D-BCAB-883DB6FDE99C}" dt="2025-08-01T11:17:14.710" v="328" actId="1076"/>
          <ac:picMkLst>
            <pc:docMk/>
            <pc:sldMk cId="2042404279" sldId="458"/>
            <ac:picMk id="5" creationId="{D78EEB53-EDB0-9883-EF22-7ECFE0832215}"/>
          </ac:picMkLst>
        </pc:picChg>
      </pc:sldChg>
      <pc:sldChg chg="addSp delSp modSp add mod">
        <pc:chgData name="Mohammed Fasha" userId="cc64f42d-a1a6-4f08-b97b-0c37f877119f" providerId="ADAL" clId="{D8A0DC6E-ADDD-400D-BCAB-883DB6FDE99C}" dt="2025-08-01T12:48:28.246" v="1512" actId="404"/>
        <pc:sldMkLst>
          <pc:docMk/>
          <pc:sldMk cId="3207878978" sldId="458"/>
        </pc:sldMkLst>
        <pc:spChg chg="mod">
          <ac:chgData name="Mohammed Fasha" userId="cc64f42d-a1a6-4f08-b97b-0c37f877119f" providerId="ADAL" clId="{D8A0DC6E-ADDD-400D-BCAB-883DB6FDE99C}" dt="2025-08-01T12:48:28.246" v="1512" actId="404"/>
          <ac:spMkLst>
            <pc:docMk/>
            <pc:sldMk cId="3207878978" sldId="458"/>
            <ac:spMk id="2" creationId="{F5B23588-AEC9-EEE4-5270-5D526CF80559}"/>
          </ac:spMkLst>
        </pc:spChg>
        <pc:picChg chg="add mod">
          <ac:chgData name="Mohammed Fasha" userId="cc64f42d-a1a6-4f08-b97b-0c37f877119f" providerId="ADAL" clId="{D8A0DC6E-ADDD-400D-BCAB-883DB6FDE99C}" dt="2025-08-01T12:17:44.969" v="770" actId="1076"/>
          <ac:picMkLst>
            <pc:docMk/>
            <pc:sldMk cId="3207878978" sldId="458"/>
            <ac:picMk id="5" creationId="{DF3BBF3A-AFC5-8092-F79F-A6E6ABE9A039}"/>
          </ac:picMkLst>
        </pc:picChg>
        <pc:picChg chg="add mod">
          <ac:chgData name="Mohammed Fasha" userId="cc64f42d-a1a6-4f08-b97b-0c37f877119f" providerId="ADAL" clId="{D8A0DC6E-ADDD-400D-BCAB-883DB6FDE99C}" dt="2025-08-01T12:17:47.851" v="771" actId="1076"/>
          <ac:picMkLst>
            <pc:docMk/>
            <pc:sldMk cId="3207878978" sldId="458"/>
            <ac:picMk id="7" creationId="{9108EAED-15D3-6681-FE5E-55ECDDBCF64A}"/>
          </ac:picMkLst>
        </pc:picChg>
        <pc:picChg chg="del mod">
          <ac:chgData name="Mohammed Fasha" userId="cc64f42d-a1a6-4f08-b97b-0c37f877119f" providerId="ADAL" clId="{D8A0DC6E-ADDD-400D-BCAB-883DB6FDE99C}" dt="2025-08-01T12:17:32.282" v="762" actId="478"/>
          <ac:picMkLst>
            <pc:docMk/>
            <pc:sldMk cId="3207878978" sldId="458"/>
            <ac:picMk id="2050" creationId="{84E2568D-DE94-BE84-333A-85CE84C38E60}"/>
          </ac:picMkLst>
        </pc:picChg>
      </pc:sldChg>
      <pc:sldChg chg="addSp delSp modSp del mod ord">
        <pc:chgData name="Mohammed Fasha" userId="cc64f42d-a1a6-4f08-b97b-0c37f877119f" providerId="ADAL" clId="{D8A0DC6E-ADDD-400D-BCAB-883DB6FDE99C}" dt="2025-08-01T11:50:07.948" v="520" actId="47"/>
        <pc:sldMkLst>
          <pc:docMk/>
          <pc:sldMk cId="2881282849" sldId="459"/>
        </pc:sldMkLst>
        <pc:spChg chg="mod">
          <ac:chgData name="Mohammed Fasha" userId="cc64f42d-a1a6-4f08-b97b-0c37f877119f" providerId="ADAL" clId="{D8A0DC6E-ADDD-400D-BCAB-883DB6FDE99C}" dt="2025-08-01T11:12:13.221" v="173" actId="21"/>
          <ac:spMkLst>
            <pc:docMk/>
            <pc:sldMk cId="2881282849" sldId="459"/>
            <ac:spMk id="2" creationId="{E892612F-1544-2D60-DC38-ECFBC8778E6E}"/>
          </ac:spMkLst>
        </pc:spChg>
        <pc:spChg chg="add mod">
          <ac:chgData name="Mohammed Fasha" userId="cc64f42d-a1a6-4f08-b97b-0c37f877119f" providerId="ADAL" clId="{D8A0DC6E-ADDD-400D-BCAB-883DB6FDE99C}" dt="2025-08-01T11:15:24.516" v="197" actId="1076"/>
          <ac:spMkLst>
            <pc:docMk/>
            <pc:sldMk cId="2881282849" sldId="459"/>
            <ac:spMk id="7" creationId="{436846B0-E7EA-D4A3-FADD-AE38FF57185D}"/>
          </ac:spMkLst>
        </pc:spChg>
        <pc:spChg chg="mod">
          <ac:chgData name="Mohammed Fasha" userId="cc64f42d-a1a6-4f08-b97b-0c37f877119f" providerId="ADAL" clId="{D8A0DC6E-ADDD-400D-BCAB-883DB6FDE99C}" dt="2025-08-01T11:11:52.197" v="170" actId="21"/>
          <ac:spMkLst>
            <pc:docMk/>
            <pc:sldMk cId="2881282849" sldId="459"/>
            <ac:spMk id="10" creationId="{997C4077-274B-FAF4-67DA-B0DEA55B5FEA}"/>
          </ac:spMkLst>
        </pc:spChg>
        <pc:picChg chg="add mod">
          <ac:chgData name="Mohammed Fasha" userId="cc64f42d-a1a6-4f08-b97b-0c37f877119f" providerId="ADAL" clId="{D8A0DC6E-ADDD-400D-BCAB-883DB6FDE99C}" dt="2025-08-01T11:14:07.464" v="180" actId="1076"/>
          <ac:picMkLst>
            <pc:docMk/>
            <pc:sldMk cId="2881282849" sldId="459"/>
            <ac:picMk id="5" creationId="{8FCDF1E0-9597-141A-9E9C-A3A0608FBF84}"/>
          </ac:picMkLst>
        </pc:picChg>
        <pc:picChg chg="del">
          <ac:chgData name="Mohammed Fasha" userId="cc64f42d-a1a6-4f08-b97b-0c37f877119f" providerId="ADAL" clId="{D8A0DC6E-ADDD-400D-BCAB-883DB6FDE99C}" dt="2025-08-01T11:45:39.896" v="491" actId="21"/>
          <ac:picMkLst>
            <pc:docMk/>
            <pc:sldMk cId="2881282849" sldId="459"/>
            <ac:picMk id="8" creationId="{576B1216-E911-2753-B592-C77DC7E9A789}"/>
          </ac:picMkLst>
        </pc:picChg>
        <pc:picChg chg="add mod">
          <ac:chgData name="Mohammed Fasha" userId="cc64f42d-a1a6-4f08-b97b-0c37f877119f" providerId="ADAL" clId="{D8A0DC6E-ADDD-400D-BCAB-883DB6FDE99C}" dt="2025-08-01T11:15:26.176" v="198" actId="1076"/>
          <ac:picMkLst>
            <pc:docMk/>
            <pc:sldMk cId="2881282849" sldId="459"/>
            <ac:picMk id="9" creationId="{5CF49D44-E11E-A78A-9A3C-B172A1A972B2}"/>
          </ac:picMkLst>
        </pc:picChg>
      </pc:sldChg>
      <pc:sldChg chg="add">
        <pc:chgData name="Mohammed Fasha" userId="cc64f42d-a1a6-4f08-b97b-0c37f877119f" providerId="ADAL" clId="{D8A0DC6E-ADDD-400D-BCAB-883DB6FDE99C}" dt="2025-08-01T12:13:22.804" v="677"/>
        <pc:sldMkLst>
          <pc:docMk/>
          <pc:sldMk cId="3093745853" sldId="459"/>
        </pc:sldMkLst>
      </pc:sldChg>
      <pc:sldChg chg="add del">
        <pc:chgData name="Mohammed Fasha" userId="cc64f42d-a1a6-4f08-b97b-0c37f877119f" providerId="ADAL" clId="{D8A0DC6E-ADDD-400D-BCAB-883DB6FDE99C}" dt="2025-08-01T12:49:10.641" v="1543" actId="2696"/>
        <pc:sldMkLst>
          <pc:docMk/>
          <pc:sldMk cId="279127823" sldId="460"/>
        </pc:sldMkLst>
      </pc:sldChg>
      <pc:sldChg chg="del">
        <pc:chgData name="Mohammed Fasha" userId="cc64f42d-a1a6-4f08-b97b-0c37f877119f" providerId="ADAL" clId="{D8A0DC6E-ADDD-400D-BCAB-883DB6FDE99C}" dt="2025-08-01T11:51:18.839" v="537" actId="47"/>
        <pc:sldMkLst>
          <pc:docMk/>
          <pc:sldMk cId="2248227231" sldId="461"/>
        </pc:sldMkLst>
      </pc:sldChg>
      <pc:sldChg chg="add">
        <pc:chgData name="Mohammed Fasha" userId="cc64f42d-a1a6-4f08-b97b-0c37f877119f" providerId="ADAL" clId="{D8A0DC6E-ADDD-400D-BCAB-883DB6FDE99C}" dt="2025-08-01T12:13:22.804" v="677"/>
        <pc:sldMkLst>
          <pc:docMk/>
          <pc:sldMk cId="2379583142" sldId="461"/>
        </pc:sldMkLst>
      </pc:sldChg>
      <pc:sldChg chg="add">
        <pc:chgData name="Mohammed Fasha" userId="cc64f42d-a1a6-4f08-b97b-0c37f877119f" providerId="ADAL" clId="{D8A0DC6E-ADDD-400D-BCAB-883DB6FDE99C}" dt="2025-08-01T12:13:22.804" v="677"/>
        <pc:sldMkLst>
          <pc:docMk/>
          <pc:sldMk cId="1155590901" sldId="462"/>
        </pc:sldMkLst>
      </pc:sldChg>
      <pc:sldChg chg="modSp del mod">
        <pc:chgData name="Mohammed Fasha" userId="cc64f42d-a1a6-4f08-b97b-0c37f877119f" providerId="ADAL" clId="{D8A0DC6E-ADDD-400D-BCAB-883DB6FDE99C}" dt="2025-08-01T11:51:19.699" v="538" actId="47"/>
        <pc:sldMkLst>
          <pc:docMk/>
          <pc:sldMk cId="1427723282" sldId="462"/>
        </pc:sldMkLst>
      </pc:sldChg>
      <pc:sldChg chg="delSp add del">
        <pc:chgData name="Mohammed Fasha" userId="cc64f42d-a1a6-4f08-b97b-0c37f877119f" providerId="ADAL" clId="{D8A0DC6E-ADDD-400D-BCAB-883DB6FDE99C}" dt="2025-08-01T11:51:20.366" v="539" actId="47"/>
        <pc:sldMkLst>
          <pc:docMk/>
          <pc:sldMk cId="538252582" sldId="463"/>
        </pc:sldMkLst>
      </pc:sldChg>
      <pc:sldChg chg="modSp del mod">
        <pc:chgData name="Mohammed Fasha" userId="cc64f42d-a1a6-4f08-b97b-0c37f877119f" providerId="ADAL" clId="{D8A0DC6E-ADDD-400D-BCAB-883DB6FDE99C}" dt="2025-08-01T11:10:09.642" v="165" actId="47"/>
        <pc:sldMkLst>
          <pc:docMk/>
          <pc:sldMk cId="1559017199" sldId="464"/>
        </pc:sldMkLst>
      </pc:sldChg>
      <pc:sldChg chg="modSp del mod">
        <pc:chgData name="Mohammed Fasha" userId="cc64f42d-a1a6-4f08-b97b-0c37f877119f" providerId="ADAL" clId="{D8A0DC6E-ADDD-400D-BCAB-883DB6FDE99C}" dt="2025-08-01T11:10:09.642" v="165" actId="47"/>
        <pc:sldMkLst>
          <pc:docMk/>
          <pc:sldMk cId="2067025602" sldId="465"/>
        </pc:sldMkLst>
        <pc:spChg chg="mod">
          <ac:chgData name="Mohammed Fasha" userId="cc64f42d-a1a6-4f08-b97b-0c37f877119f" providerId="ADAL" clId="{D8A0DC6E-ADDD-400D-BCAB-883DB6FDE99C}" dt="2025-08-01T11:09:55.021" v="164" actId="404"/>
          <ac:spMkLst>
            <pc:docMk/>
            <pc:sldMk cId="2067025602" sldId="465"/>
            <ac:spMk id="2" creationId="{D6A166C5-B6FB-3038-2293-415E4C7D22E6}"/>
          </ac:spMkLst>
        </pc:spChg>
      </pc:sldChg>
      <pc:sldChg chg="modSp del mod">
        <pc:chgData name="Mohammed Fasha" userId="cc64f42d-a1a6-4f08-b97b-0c37f877119f" providerId="ADAL" clId="{D8A0DC6E-ADDD-400D-BCAB-883DB6FDE99C}" dt="2025-08-01T11:10:09.642" v="165" actId="47"/>
        <pc:sldMkLst>
          <pc:docMk/>
          <pc:sldMk cId="2575217795" sldId="466"/>
        </pc:sldMkLst>
      </pc:sldChg>
      <pc:sldChg chg="modSp del mod">
        <pc:chgData name="Mohammed Fasha" userId="cc64f42d-a1a6-4f08-b97b-0c37f877119f" providerId="ADAL" clId="{D8A0DC6E-ADDD-400D-BCAB-883DB6FDE99C}" dt="2025-08-01T11:10:09.642" v="165" actId="47"/>
        <pc:sldMkLst>
          <pc:docMk/>
          <pc:sldMk cId="1558611893" sldId="476"/>
        </pc:sldMkLst>
      </pc:sldChg>
      <pc:sldChg chg="addSp delSp modSp mod">
        <pc:chgData name="Mohammed Fasha" userId="cc64f42d-a1a6-4f08-b97b-0c37f877119f" providerId="ADAL" clId="{D8A0DC6E-ADDD-400D-BCAB-883DB6FDE99C}" dt="2025-08-01T13:07:13.387" v="1990" actId="5793"/>
        <pc:sldMkLst>
          <pc:docMk/>
          <pc:sldMk cId="2300765676" sldId="477"/>
        </pc:sldMkLst>
        <pc:spChg chg="add del mod">
          <ac:chgData name="Mohammed Fasha" userId="cc64f42d-a1a6-4f08-b97b-0c37f877119f" providerId="ADAL" clId="{D8A0DC6E-ADDD-400D-BCAB-883DB6FDE99C}" dt="2025-08-01T13:07:13.387" v="1990" actId="5793"/>
          <ac:spMkLst>
            <pc:docMk/>
            <pc:sldMk cId="2300765676" sldId="477"/>
            <ac:spMk id="2" creationId="{B23B8AB6-5D16-5C93-D306-CA79D6F7715A}"/>
          </ac:spMkLst>
        </pc:spChg>
        <pc:spChg chg="mod">
          <ac:chgData name="Mohammed Fasha" userId="cc64f42d-a1a6-4f08-b97b-0c37f877119f" providerId="ADAL" clId="{D8A0DC6E-ADDD-400D-BCAB-883DB6FDE99C}" dt="2025-08-01T11:41:50.647" v="359" actId="113"/>
          <ac:spMkLst>
            <pc:docMk/>
            <pc:sldMk cId="2300765676" sldId="477"/>
            <ac:spMk id="3" creationId="{A955792E-C166-AD40-E023-9C9473F341EE}"/>
          </ac:spMkLst>
        </pc:spChg>
        <pc:spChg chg="add">
          <ac:chgData name="Mohammed Fasha" userId="cc64f42d-a1a6-4f08-b97b-0c37f877119f" providerId="ADAL" clId="{D8A0DC6E-ADDD-400D-BCAB-883DB6FDE99C}" dt="2025-08-01T11:41:29.709" v="349"/>
          <ac:spMkLst>
            <pc:docMk/>
            <pc:sldMk cId="2300765676" sldId="477"/>
            <ac:spMk id="6" creationId="{C4ABC3BD-C062-E7F9-9E11-961BAC646FC5}"/>
          </ac:spMkLst>
        </pc:spChg>
        <pc:spChg chg="add mod">
          <ac:chgData name="Mohammed Fasha" userId="cc64f42d-a1a6-4f08-b97b-0c37f877119f" providerId="ADAL" clId="{D8A0DC6E-ADDD-400D-BCAB-883DB6FDE99C}" dt="2025-08-01T11:41:33.676" v="352"/>
          <ac:spMkLst>
            <pc:docMk/>
            <pc:sldMk cId="2300765676" sldId="477"/>
            <ac:spMk id="7" creationId="{477F28BF-32DF-1D99-AE6F-700834CEEE9D}"/>
          </ac:spMkLst>
        </pc:spChg>
        <pc:graphicFrameChg chg="add mod modGraphic">
          <ac:chgData name="Mohammed Fasha" userId="cc64f42d-a1a6-4f08-b97b-0c37f877119f" providerId="ADAL" clId="{D8A0DC6E-ADDD-400D-BCAB-883DB6FDE99C}" dt="2025-08-01T12:50:36.944" v="1553" actId="14734"/>
          <ac:graphicFrameMkLst>
            <pc:docMk/>
            <pc:sldMk cId="2300765676" sldId="477"/>
            <ac:graphicFrameMk id="4" creationId="{BB730729-FAFB-B6B5-1C32-4B159042FDCF}"/>
          </ac:graphicFrameMkLst>
        </pc:graphicFrameChg>
        <pc:picChg chg="add del mod">
          <ac:chgData name="Mohammed Fasha" userId="cc64f42d-a1a6-4f08-b97b-0c37f877119f" providerId="ADAL" clId="{D8A0DC6E-ADDD-400D-BCAB-883DB6FDE99C}" dt="2025-08-01T11:42:53.605" v="392" actId="21"/>
          <ac:picMkLst>
            <pc:docMk/>
            <pc:sldMk cId="2300765676" sldId="477"/>
            <ac:picMk id="5" creationId="{8E7D3C31-3D69-B678-9B01-FB2BAF6E6163}"/>
          </ac:picMkLst>
        </pc:picChg>
        <pc:picChg chg="add del mod">
          <ac:chgData name="Mohammed Fasha" userId="cc64f42d-a1a6-4f08-b97b-0c37f877119f" providerId="ADAL" clId="{D8A0DC6E-ADDD-400D-BCAB-883DB6FDE99C}" dt="2025-08-01T12:04:31.888" v="585" actId="478"/>
          <ac:picMkLst>
            <pc:docMk/>
            <pc:sldMk cId="2300765676" sldId="477"/>
            <ac:picMk id="8" creationId="{8E7D3C31-3D69-B678-9B01-FB2BAF6E6163}"/>
          </ac:picMkLst>
        </pc:picChg>
        <pc:picChg chg="del">
          <ac:chgData name="Mohammed Fasha" userId="cc64f42d-a1a6-4f08-b97b-0c37f877119f" providerId="ADAL" clId="{D8A0DC6E-ADDD-400D-BCAB-883DB6FDE99C}" dt="2025-08-01T11:05:07.146" v="54" actId="478"/>
          <ac:picMkLst>
            <pc:docMk/>
            <pc:sldMk cId="2300765676" sldId="477"/>
            <ac:picMk id="1030" creationId="{105D4075-60E9-9283-7A3C-A2F1DF21BE6F}"/>
          </ac:picMkLst>
        </pc:picChg>
      </pc:sldChg>
      <pc:sldChg chg="del">
        <pc:chgData name="Mohammed Fasha" userId="cc64f42d-a1a6-4f08-b97b-0c37f877119f" providerId="ADAL" clId="{D8A0DC6E-ADDD-400D-BCAB-883DB6FDE99C}" dt="2025-08-01T11:40:27.100" v="346" actId="2696"/>
        <pc:sldMkLst>
          <pc:docMk/>
          <pc:sldMk cId="2145969539" sldId="478"/>
        </pc:sldMkLst>
      </pc:sldChg>
      <pc:sldChg chg="del">
        <pc:chgData name="Mohammed Fasha" userId="cc64f42d-a1a6-4f08-b97b-0c37f877119f" providerId="ADAL" clId="{D8A0DC6E-ADDD-400D-BCAB-883DB6FDE99C}" dt="2025-08-01T11:07:53.767" v="138" actId="2696"/>
        <pc:sldMkLst>
          <pc:docMk/>
          <pc:sldMk cId="1427132372" sldId="479"/>
        </pc:sldMkLst>
      </pc:sldChg>
      <pc:sldChg chg="addSp delSp modSp del mod ord">
        <pc:chgData name="Mohammed Fasha" userId="cc64f42d-a1a6-4f08-b97b-0c37f877119f" providerId="ADAL" clId="{D8A0DC6E-ADDD-400D-BCAB-883DB6FDE99C}" dt="2025-08-01T11:50:53.124" v="533" actId="47"/>
        <pc:sldMkLst>
          <pc:docMk/>
          <pc:sldMk cId="3075052158" sldId="480"/>
        </pc:sldMkLst>
        <pc:spChg chg="mod">
          <ac:chgData name="Mohammed Fasha" userId="cc64f42d-a1a6-4f08-b97b-0c37f877119f" providerId="ADAL" clId="{D8A0DC6E-ADDD-400D-BCAB-883DB6FDE99C}" dt="2025-08-01T11:18:12.448" v="341" actId="404"/>
          <ac:spMkLst>
            <pc:docMk/>
            <pc:sldMk cId="3075052158" sldId="480"/>
            <ac:spMk id="2" creationId="{D7723A21-97D0-9266-6B42-28CBEDC236D9}"/>
          </ac:spMkLst>
        </pc:spChg>
        <pc:picChg chg="add del">
          <ac:chgData name="Mohammed Fasha" userId="cc64f42d-a1a6-4f08-b97b-0c37f877119f" providerId="ADAL" clId="{D8A0DC6E-ADDD-400D-BCAB-883DB6FDE99C}" dt="2025-08-01T11:50:32.890" v="528" actId="21"/>
          <ac:picMkLst>
            <pc:docMk/>
            <pc:sldMk cId="3075052158" sldId="480"/>
            <ac:picMk id="5123" creationId="{7227A453-5C80-EF05-DBFF-BB24669D733C}"/>
          </ac:picMkLst>
        </pc:picChg>
      </pc:sldChg>
      <pc:sldChg chg="modSp del mod ord">
        <pc:chgData name="Mohammed Fasha" userId="cc64f42d-a1a6-4f08-b97b-0c37f877119f" providerId="ADAL" clId="{D8A0DC6E-ADDD-400D-BCAB-883DB6FDE99C}" dt="2025-08-01T11:51:13.691" v="536" actId="47"/>
        <pc:sldMkLst>
          <pc:docMk/>
          <pc:sldMk cId="3717947773" sldId="481"/>
        </pc:sldMkLst>
        <pc:spChg chg="mod">
          <ac:chgData name="Mohammed Fasha" userId="cc64f42d-a1a6-4f08-b97b-0c37f877119f" providerId="ADAL" clId="{D8A0DC6E-ADDD-400D-BCAB-883DB6FDE99C}" dt="2025-08-01T11:17:43.776" v="332" actId="14100"/>
          <ac:spMkLst>
            <pc:docMk/>
            <pc:sldMk cId="3717947773" sldId="481"/>
            <ac:spMk id="2" creationId="{ECC626B6-A902-6BF5-9290-D13B2FC57543}"/>
          </ac:spMkLst>
        </pc:spChg>
        <pc:spChg chg="mod">
          <ac:chgData name="Mohammed Fasha" userId="cc64f42d-a1a6-4f08-b97b-0c37f877119f" providerId="ADAL" clId="{D8A0DC6E-ADDD-400D-BCAB-883DB6FDE99C}" dt="2025-08-01T11:17:50.913" v="336" actId="403"/>
          <ac:spMkLst>
            <pc:docMk/>
            <pc:sldMk cId="3717947773" sldId="481"/>
            <ac:spMk id="5" creationId="{A8F843FB-6888-4116-3CF1-CFF8977AD640}"/>
          </ac:spMkLst>
        </pc:spChg>
        <pc:picChg chg="mod">
          <ac:chgData name="Mohammed Fasha" userId="cc64f42d-a1a6-4f08-b97b-0c37f877119f" providerId="ADAL" clId="{D8A0DC6E-ADDD-400D-BCAB-883DB6FDE99C}" dt="2025-08-01T11:17:45.425" v="333" actId="1076"/>
          <ac:picMkLst>
            <pc:docMk/>
            <pc:sldMk cId="3717947773" sldId="481"/>
            <ac:picMk id="4" creationId="{159964DC-0CDA-4C8C-1325-DEC0B312A24B}"/>
          </ac:picMkLst>
        </pc:picChg>
      </pc:sldChg>
      <pc:sldChg chg="del">
        <pc:chgData name="Mohammed Fasha" userId="cc64f42d-a1a6-4f08-b97b-0c37f877119f" providerId="ADAL" clId="{D8A0DC6E-ADDD-400D-BCAB-883DB6FDE99C}" dt="2025-07-25T17:19:58.427" v="7" actId="47"/>
        <pc:sldMkLst>
          <pc:docMk/>
          <pc:sldMk cId="3941017664" sldId="482"/>
        </pc:sldMkLst>
      </pc:sldChg>
      <pc:sldChg chg="add del">
        <pc:chgData name="Mohammed Fasha" userId="cc64f42d-a1a6-4f08-b97b-0c37f877119f" providerId="ADAL" clId="{D8A0DC6E-ADDD-400D-BCAB-883DB6FDE99C}" dt="2025-07-25T17:19:59.353" v="8" actId="47"/>
        <pc:sldMkLst>
          <pc:docMk/>
          <pc:sldMk cId="1291192180" sldId="483"/>
        </pc:sldMkLst>
      </pc:sldChg>
      <pc:sldChg chg="addSp delSp modSp del mod ord">
        <pc:chgData name="Mohammed Fasha" userId="cc64f42d-a1a6-4f08-b97b-0c37f877119f" providerId="ADAL" clId="{D8A0DC6E-ADDD-400D-BCAB-883DB6FDE99C}" dt="2025-08-01T11:50:28.916" v="526" actId="47"/>
        <pc:sldMkLst>
          <pc:docMk/>
          <pc:sldMk cId="1949621639" sldId="484"/>
        </pc:sldMkLst>
        <pc:spChg chg="mod">
          <ac:chgData name="Mohammed Fasha" userId="cc64f42d-a1a6-4f08-b97b-0c37f877119f" providerId="ADAL" clId="{D8A0DC6E-ADDD-400D-BCAB-883DB6FDE99C}" dt="2025-08-01T11:09:05.387" v="161" actId="20577"/>
          <ac:spMkLst>
            <pc:docMk/>
            <pc:sldMk cId="1949621639" sldId="484"/>
            <ac:spMk id="2" creationId="{00E50F6B-D0D0-409C-B437-2D7A32D8857A}"/>
          </ac:spMkLst>
        </pc:spChg>
        <pc:picChg chg="add mod">
          <ac:chgData name="Mohammed Fasha" userId="cc64f42d-a1a6-4f08-b97b-0c37f877119f" providerId="ADAL" clId="{D8A0DC6E-ADDD-400D-BCAB-883DB6FDE99C}" dt="2025-08-01T11:14:59.325" v="192" actId="1076"/>
          <ac:picMkLst>
            <pc:docMk/>
            <pc:sldMk cId="1949621639" sldId="484"/>
            <ac:picMk id="5" creationId="{635D726A-CF02-8CC9-E166-1A11E37611AD}"/>
          </ac:picMkLst>
        </pc:picChg>
        <pc:picChg chg="del">
          <ac:chgData name="Mohammed Fasha" userId="cc64f42d-a1a6-4f08-b97b-0c37f877119f" providerId="ADAL" clId="{D8A0DC6E-ADDD-400D-BCAB-883DB6FDE99C}" dt="2025-08-01T11:50:20.347" v="523" actId="21"/>
          <ac:picMkLst>
            <pc:docMk/>
            <pc:sldMk cId="1949621639" sldId="484"/>
            <ac:picMk id="12" creationId="{ED72E220-66E3-C895-AA2B-7821BAB0B80F}"/>
          </ac:picMkLst>
        </pc:picChg>
        <pc:picChg chg="add del mod">
          <ac:chgData name="Mohammed Fasha" userId="cc64f42d-a1a6-4f08-b97b-0c37f877119f" providerId="ADAL" clId="{D8A0DC6E-ADDD-400D-BCAB-883DB6FDE99C}" dt="2025-08-01T11:14:50.811" v="187" actId="478"/>
          <ac:picMkLst>
            <pc:docMk/>
            <pc:sldMk cId="1949621639" sldId="484"/>
            <ac:picMk id="13" creationId="{923AB4FC-8803-B130-E7FF-D6F9B65D8759}"/>
          </ac:picMkLst>
        </pc:picChg>
      </pc:sldChg>
      <pc:sldChg chg="modSp add del">
        <pc:chgData name="Mohammed Fasha" userId="cc64f42d-a1a6-4f08-b97b-0c37f877119f" providerId="ADAL" clId="{D8A0DC6E-ADDD-400D-BCAB-883DB6FDE99C}" dt="2025-07-29T14:56:20.766" v="10" actId="47"/>
        <pc:sldMkLst>
          <pc:docMk/>
          <pc:sldMk cId="824122777" sldId="485"/>
        </pc:sldMkLst>
      </pc:sldChg>
      <pc:sldChg chg="modSp add mod">
        <pc:chgData name="Mohammed Fasha" userId="cc64f42d-a1a6-4f08-b97b-0c37f877119f" providerId="ADAL" clId="{D8A0DC6E-ADDD-400D-BCAB-883DB6FDE99C}" dt="2025-08-01T13:05:04.517" v="1682"/>
        <pc:sldMkLst>
          <pc:docMk/>
          <pc:sldMk cId="1319791163" sldId="572"/>
        </pc:sldMkLst>
        <pc:spChg chg="mod">
          <ac:chgData name="Mohammed Fasha" userId="cc64f42d-a1a6-4f08-b97b-0c37f877119f" providerId="ADAL" clId="{D8A0DC6E-ADDD-400D-BCAB-883DB6FDE99C}" dt="2025-07-29T15:04:35.724" v="34"/>
          <ac:spMkLst>
            <pc:docMk/>
            <pc:sldMk cId="1319791163" sldId="572"/>
            <ac:spMk id="8" creationId="{98A5D2ED-0A50-148C-3F59-663CF52D9F4D}"/>
          </ac:spMkLst>
        </pc:spChg>
        <pc:spChg chg="mod">
          <ac:chgData name="Mohammed Fasha" userId="cc64f42d-a1a6-4f08-b97b-0c37f877119f" providerId="ADAL" clId="{D8A0DC6E-ADDD-400D-BCAB-883DB6FDE99C}" dt="2025-08-01T13:05:04.517" v="1682"/>
          <ac:spMkLst>
            <pc:docMk/>
            <pc:sldMk cId="1319791163" sldId="572"/>
            <ac:spMk id="9" creationId="{83C30112-8C1A-0AED-01E6-839FEA47EA36}"/>
          </ac:spMkLst>
        </pc:spChg>
      </pc:sldChg>
      <pc:sldChg chg="addSp delSp modSp new mod">
        <pc:chgData name="Mohammed Fasha" userId="cc64f42d-a1a6-4f08-b97b-0c37f877119f" providerId="ADAL" clId="{D8A0DC6E-ADDD-400D-BCAB-883DB6FDE99C}" dt="2025-08-01T11:44:18.717" v="459" actId="1076"/>
        <pc:sldMkLst>
          <pc:docMk/>
          <pc:sldMk cId="2356284786" sldId="573"/>
        </pc:sldMkLst>
        <pc:spChg chg="add del">
          <ac:chgData name="Mohammed Fasha" userId="cc64f42d-a1a6-4f08-b97b-0c37f877119f" providerId="ADAL" clId="{D8A0DC6E-ADDD-400D-BCAB-883DB6FDE99C}" dt="2025-08-01T11:42:37.168" v="365" actId="22"/>
          <ac:spMkLst>
            <pc:docMk/>
            <pc:sldMk cId="2356284786" sldId="573"/>
            <ac:spMk id="2" creationId="{D487528B-434A-8A90-E5DD-C50DC24FF1B9}"/>
          </ac:spMkLst>
        </pc:spChg>
        <pc:spChg chg="mod">
          <ac:chgData name="Mohammed Fasha" userId="cc64f42d-a1a6-4f08-b97b-0c37f877119f" providerId="ADAL" clId="{D8A0DC6E-ADDD-400D-BCAB-883DB6FDE99C}" dt="2025-08-01T11:42:44.617" v="390" actId="20577"/>
          <ac:spMkLst>
            <pc:docMk/>
            <pc:sldMk cId="2356284786" sldId="573"/>
            <ac:spMk id="3" creationId="{99E7FC86-AA53-03EF-409E-59E4975D1803}"/>
          </ac:spMkLst>
        </pc:spChg>
        <pc:spChg chg="add mod">
          <ac:chgData name="Mohammed Fasha" userId="cc64f42d-a1a6-4f08-b97b-0c37f877119f" providerId="ADAL" clId="{D8A0DC6E-ADDD-400D-BCAB-883DB6FDE99C}" dt="2025-08-01T11:42:04.947" v="362"/>
          <ac:spMkLst>
            <pc:docMk/>
            <pc:sldMk cId="2356284786" sldId="573"/>
            <ac:spMk id="4" creationId="{96F7AF7B-29F1-99D4-7263-E750386BF170}"/>
          </ac:spMkLst>
        </pc:spChg>
        <pc:spChg chg="add mod">
          <ac:chgData name="Mohammed Fasha" userId="cc64f42d-a1a6-4f08-b97b-0c37f877119f" providerId="ADAL" clId="{D8A0DC6E-ADDD-400D-BCAB-883DB6FDE99C}" dt="2025-08-01T11:42:13.913" v="364"/>
          <ac:spMkLst>
            <pc:docMk/>
            <pc:sldMk cId="2356284786" sldId="573"/>
            <ac:spMk id="5" creationId="{9A19EB85-081F-CFBB-9F51-AE886E23FCF8}"/>
          </ac:spMkLst>
        </pc:spChg>
        <pc:spChg chg="add del">
          <ac:chgData name="Mohammed Fasha" userId="cc64f42d-a1a6-4f08-b97b-0c37f877119f" providerId="ADAL" clId="{D8A0DC6E-ADDD-400D-BCAB-883DB6FDE99C}" dt="2025-08-01T11:44:09.621" v="457" actId="22"/>
          <ac:spMkLst>
            <pc:docMk/>
            <pc:sldMk cId="2356284786" sldId="573"/>
            <ac:spMk id="9" creationId="{FAB20FEA-74E8-46A2-E228-54C524991651}"/>
          </ac:spMkLst>
        </pc:spChg>
        <pc:picChg chg="add mod ord">
          <ac:chgData name="Mohammed Fasha" userId="cc64f42d-a1a6-4f08-b97b-0c37f877119f" providerId="ADAL" clId="{D8A0DC6E-ADDD-400D-BCAB-883DB6FDE99C}" dt="2025-08-01T11:42:47.981" v="391" actId="14100"/>
          <ac:picMkLst>
            <pc:docMk/>
            <pc:sldMk cId="2356284786" sldId="573"/>
            <ac:picMk id="7" creationId="{14634DB3-C187-106D-3189-2BB41F27A51E}"/>
          </ac:picMkLst>
        </pc:picChg>
        <pc:picChg chg="add mod">
          <ac:chgData name="Mohammed Fasha" userId="cc64f42d-a1a6-4f08-b97b-0c37f877119f" providerId="ADAL" clId="{D8A0DC6E-ADDD-400D-BCAB-883DB6FDE99C}" dt="2025-08-01T11:44:18.717" v="459" actId="1076"/>
          <ac:picMkLst>
            <pc:docMk/>
            <pc:sldMk cId="2356284786" sldId="573"/>
            <ac:picMk id="10" creationId="{C149E4EF-BE34-510E-7E22-690B7690B53C}"/>
          </ac:picMkLst>
        </pc:picChg>
      </pc:sldChg>
      <pc:sldChg chg="modSp new del mod">
        <pc:chgData name="Mohammed Fasha" userId="cc64f42d-a1a6-4f08-b97b-0c37f877119f" providerId="ADAL" clId="{D8A0DC6E-ADDD-400D-BCAB-883DB6FDE99C}" dt="2025-08-01T12:18:16.373" v="776" actId="47"/>
        <pc:sldMkLst>
          <pc:docMk/>
          <pc:sldMk cId="3083158017" sldId="574"/>
        </pc:sldMkLst>
        <pc:spChg chg="mod">
          <ac:chgData name="Mohammed Fasha" userId="cc64f42d-a1a6-4f08-b97b-0c37f877119f" providerId="ADAL" clId="{D8A0DC6E-ADDD-400D-BCAB-883DB6FDE99C}" dt="2025-08-01T11:51:54.100" v="562" actId="21"/>
          <ac:spMkLst>
            <pc:docMk/>
            <pc:sldMk cId="3083158017" sldId="574"/>
            <ac:spMk id="2" creationId="{E00550FB-1EE6-AA51-0C54-68027D6C25C7}"/>
          </ac:spMkLst>
        </pc:spChg>
        <pc:spChg chg="mod">
          <ac:chgData name="Mohammed Fasha" userId="cc64f42d-a1a6-4f08-b97b-0c37f877119f" providerId="ADAL" clId="{D8A0DC6E-ADDD-400D-BCAB-883DB6FDE99C}" dt="2025-08-01T11:52:00.262" v="570" actId="20577"/>
          <ac:spMkLst>
            <pc:docMk/>
            <pc:sldMk cId="3083158017" sldId="574"/>
            <ac:spMk id="3" creationId="{431058F7-16E6-9820-D2B2-4FADDC283F01}"/>
          </ac:spMkLst>
        </pc:spChg>
      </pc:sldChg>
      <pc:sldChg chg="add del">
        <pc:chgData name="Mohammed Fasha" userId="cc64f42d-a1a6-4f08-b97b-0c37f877119f" providerId="ADAL" clId="{D8A0DC6E-ADDD-400D-BCAB-883DB6FDE99C}" dt="2025-08-01T11:50:49.582" v="532" actId="47"/>
        <pc:sldMkLst>
          <pc:docMk/>
          <pc:sldMk cId="3132606504" sldId="575"/>
        </pc:sldMkLst>
      </pc:sldChg>
      <pc:sldChg chg="addSp delSp modSp add mod ord">
        <pc:chgData name="Mohammed Fasha" userId="cc64f42d-a1a6-4f08-b97b-0c37f877119f" providerId="ADAL" clId="{D8A0DC6E-ADDD-400D-BCAB-883DB6FDE99C}" dt="2025-08-01T12:10:43.390" v="676" actId="14100"/>
        <pc:sldMkLst>
          <pc:docMk/>
          <pc:sldMk cId="3358438233" sldId="576"/>
        </pc:sldMkLst>
        <pc:spChg chg="del">
          <ac:chgData name="Mohammed Fasha" userId="cc64f42d-a1a6-4f08-b97b-0c37f877119f" providerId="ADAL" clId="{D8A0DC6E-ADDD-400D-BCAB-883DB6FDE99C}" dt="2025-08-01T11:45:14.478" v="463" actId="22"/>
          <ac:spMkLst>
            <pc:docMk/>
            <pc:sldMk cId="3358438233" sldId="576"/>
            <ac:spMk id="2" creationId="{432B5E97-F6B1-023D-BAB0-AC50F672ED20}"/>
          </ac:spMkLst>
        </pc:spChg>
        <pc:spChg chg="mod">
          <ac:chgData name="Mohammed Fasha" userId="cc64f42d-a1a6-4f08-b97b-0c37f877119f" providerId="ADAL" clId="{D8A0DC6E-ADDD-400D-BCAB-883DB6FDE99C}" dt="2025-08-01T11:45:25.548" v="484" actId="20577"/>
          <ac:spMkLst>
            <pc:docMk/>
            <pc:sldMk cId="3358438233" sldId="576"/>
            <ac:spMk id="3" creationId="{9793C1D7-0C58-0FF2-2CE5-575E84982C06}"/>
          </ac:spMkLst>
        </pc:spChg>
        <pc:picChg chg="add mod ord">
          <ac:chgData name="Mohammed Fasha" userId="cc64f42d-a1a6-4f08-b97b-0c37f877119f" providerId="ADAL" clId="{D8A0DC6E-ADDD-400D-BCAB-883DB6FDE99C}" dt="2025-08-01T11:45:54.045" v="496" actId="14100"/>
          <ac:picMkLst>
            <pc:docMk/>
            <pc:sldMk cId="3358438233" sldId="576"/>
            <ac:picMk id="5" creationId="{956105EB-44F8-F26B-5018-48CFBCEFE1F7}"/>
          </ac:picMkLst>
        </pc:picChg>
        <pc:picChg chg="add mod ord">
          <ac:chgData name="Mohammed Fasha" userId="cc64f42d-a1a6-4f08-b97b-0c37f877119f" providerId="ADAL" clId="{D8A0DC6E-ADDD-400D-BCAB-883DB6FDE99C}" dt="2025-08-01T12:10:43.390" v="676" actId="14100"/>
          <ac:picMkLst>
            <pc:docMk/>
            <pc:sldMk cId="3358438233" sldId="576"/>
            <ac:picMk id="8" creationId="{576B1216-E911-2753-B592-C77DC7E9A789}"/>
          </ac:picMkLst>
        </pc:picChg>
        <pc:picChg chg="add mod">
          <ac:chgData name="Mohammed Fasha" userId="cc64f42d-a1a6-4f08-b97b-0c37f877119f" providerId="ADAL" clId="{D8A0DC6E-ADDD-400D-BCAB-883DB6FDE99C}" dt="2025-08-01T11:50:44.193" v="531" actId="1076"/>
          <ac:picMkLst>
            <pc:docMk/>
            <pc:sldMk cId="3358438233" sldId="576"/>
            <ac:picMk id="5123" creationId="{7227A453-5C80-EF05-DBFF-BB24669D733C}"/>
          </ac:picMkLst>
        </pc:picChg>
      </pc:sldChg>
      <pc:sldChg chg="modSp new del mod">
        <pc:chgData name="Mohammed Fasha" userId="cc64f42d-a1a6-4f08-b97b-0c37f877119f" providerId="ADAL" clId="{D8A0DC6E-ADDD-400D-BCAB-883DB6FDE99C}" dt="2025-08-01T12:10:31.997" v="675" actId="2696"/>
        <pc:sldMkLst>
          <pc:docMk/>
          <pc:sldMk cId="1954218331" sldId="577"/>
        </pc:sldMkLst>
        <pc:spChg chg="mod">
          <ac:chgData name="Mohammed Fasha" userId="cc64f42d-a1a6-4f08-b97b-0c37f877119f" providerId="ADAL" clId="{D8A0DC6E-ADDD-400D-BCAB-883DB6FDE99C}" dt="2025-08-01T11:49:21.098" v="501" actId="21"/>
          <ac:spMkLst>
            <pc:docMk/>
            <pc:sldMk cId="1954218331" sldId="577"/>
            <ac:spMk id="2" creationId="{5490D2B9-EEE8-85B7-74FA-1888573BBFD3}"/>
          </ac:spMkLst>
        </pc:spChg>
        <pc:spChg chg="mod">
          <ac:chgData name="Mohammed Fasha" userId="cc64f42d-a1a6-4f08-b97b-0c37f877119f" providerId="ADAL" clId="{D8A0DC6E-ADDD-400D-BCAB-883DB6FDE99C}" dt="2025-08-01T11:49:27.249" v="508" actId="113"/>
          <ac:spMkLst>
            <pc:docMk/>
            <pc:sldMk cId="1954218331" sldId="577"/>
            <ac:spMk id="3" creationId="{DFA6E94F-1A4D-22F5-E96A-6DB29976A146}"/>
          </ac:spMkLst>
        </pc:spChg>
      </pc:sldChg>
      <pc:sldChg chg="addSp delSp modSp new mod ord">
        <pc:chgData name="Mohammed Fasha" userId="cc64f42d-a1a6-4f08-b97b-0c37f877119f" providerId="ADAL" clId="{D8A0DC6E-ADDD-400D-BCAB-883DB6FDE99C}" dt="2025-08-01T12:10:18.326" v="674" actId="21"/>
        <pc:sldMkLst>
          <pc:docMk/>
          <pc:sldMk cId="2535754958" sldId="578"/>
        </pc:sldMkLst>
        <pc:spChg chg="del">
          <ac:chgData name="Mohammed Fasha" userId="cc64f42d-a1a6-4f08-b97b-0c37f877119f" providerId="ADAL" clId="{D8A0DC6E-ADDD-400D-BCAB-883DB6FDE99C}" dt="2025-08-01T11:49:45.601" v="510" actId="22"/>
          <ac:spMkLst>
            <pc:docMk/>
            <pc:sldMk cId="2535754958" sldId="578"/>
            <ac:spMk id="2" creationId="{34DF6548-974A-7852-4B0B-DB81733B28A2}"/>
          </ac:spMkLst>
        </pc:spChg>
        <pc:spChg chg="mod">
          <ac:chgData name="Mohammed Fasha" userId="cc64f42d-a1a6-4f08-b97b-0c37f877119f" providerId="ADAL" clId="{D8A0DC6E-ADDD-400D-BCAB-883DB6FDE99C}" dt="2025-08-01T11:49:58.749" v="519" actId="113"/>
          <ac:spMkLst>
            <pc:docMk/>
            <pc:sldMk cId="2535754958" sldId="578"/>
            <ac:spMk id="3" creationId="{14A1D6BD-556D-308A-76E1-2519232C3AA4}"/>
          </ac:spMkLst>
        </pc:spChg>
        <pc:spChg chg="add mod">
          <ac:chgData name="Mohammed Fasha" userId="cc64f42d-a1a6-4f08-b97b-0c37f877119f" providerId="ADAL" clId="{D8A0DC6E-ADDD-400D-BCAB-883DB6FDE99C}" dt="2025-08-01T12:10:18.326" v="674" actId="21"/>
          <ac:spMkLst>
            <pc:docMk/>
            <pc:sldMk cId="2535754958" sldId="578"/>
            <ac:spMk id="7" creationId="{A38ACC29-2A05-2EC0-535D-BDD3491C6983}"/>
          </ac:spMkLst>
        </pc:spChg>
        <pc:spChg chg="add del">
          <ac:chgData name="Mohammed Fasha" userId="cc64f42d-a1a6-4f08-b97b-0c37f877119f" providerId="ADAL" clId="{D8A0DC6E-ADDD-400D-BCAB-883DB6FDE99C}" dt="2025-08-01T12:07:48.129" v="593" actId="21"/>
          <ac:spMkLst>
            <pc:docMk/>
            <pc:sldMk cId="2535754958" sldId="578"/>
            <ac:spMk id="9" creationId="{8B26A823-6212-287F-ACBB-069AFE155BE2}"/>
          </ac:spMkLst>
        </pc:spChg>
        <pc:picChg chg="add del mod ord">
          <ac:chgData name="Mohammed Fasha" userId="cc64f42d-a1a6-4f08-b97b-0c37f877119f" providerId="ADAL" clId="{D8A0DC6E-ADDD-400D-BCAB-883DB6FDE99C}" dt="2025-08-01T12:07:34.865" v="589" actId="478"/>
          <ac:picMkLst>
            <pc:docMk/>
            <pc:sldMk cId="2535754958" sldId="578"/>
            <ac:picMk id="5" creationId="{29777A16-C6BD-07F9-71CE-9CEC5B9BCD4A}"/>
          </ac:picMkLst>
        </pc:picChg>
        <pc:picChg chg="add mod">
          <ac:chgData name="Mohammed Fasha" userId="cc64f42d-a1a6-4f08-b97b-0c37f877119f" providerId="ADAL" clId="{D8A0DC6E-ADDD-400D-BCAB-883DB6FDE99C}" dt="2025-08-01T11:50:24.935" v="525" actId="1076"/>
          <ac:picMkLst>
            <pc:docMk/>
            <pc:sldMk cId="2535754958" sldId="578"/>
            <ac:picMk id="12" creationId="{ED72E220-66E3-C895-AA2B-7821BAB0B80F}"/>
          </ac:picMkLst>
        </pc:picChg>
      </pc:sldChg>
      <pc:sldChg chg="addSp delSp modSp new mod modClrScheme chgLayout">
        <pc:chgData name="Mohammed Fasha" userId="cc64f42d-a1a6-4f08-b97b-0c37f877119f" providerId="ADAL" clId="{D8A0DC6E-ADDD-400D-BCAB-883DB6FDE99C}" dt="2025-08-01T12:13:32.868" v="693" actId="20577"/>
        <pc:sldMkLst>
          <pc:docMk/>
          <pc:sldMk cId="351724598" sldId="579"/>
        </pc:sldMkLst>
        <pc:spChg chg="del mod ord">
          <ac:chgData name="Mohammed Fasha" userId="cc64f42d-a1a6-4f08-b97b-0c37f877119f" providerId="ADAL" clId="{D8A0DC6E-ADDD-400D-BCAB-883DB6FDE99C}" dt="2025-08-01T11:51:43.596" v="541" actId="700"/>
          <ac:spMkLst>
            <pc:docMk/>
            <pc:sldMk cId="351724598" sldId="579"/>
            <ac:spMk id="2" creationId="{56ABEFA2-1533-32AE-60F6-DED714BBA133}"/>
          </ac:spMkLst>
        </pc:spChg>
        <pc:spChg chg="del mod ord">
          <ac:chgData name="Mohammed Fasha" userId="cc64f42d-a1a6-4f08-b97b-0c37f877119f" providerId="ADAL" clId="{D8A0DC6E-ADDD-400D-BCAB-883DB6FDE99C}" dt="2025-08-01T11:51:43.596" v="541" actId="700"/>
          <ac:spMkLst>
            <pc:docMk/>
            <pc:sldMk cId="351724598" sldId="579"/>
            <ac:spMk id="3" creationId="{E4CB0B7B-2C9B-CC40-2C07-64148E852613}"/>
          </ac:spMkLst>
        </pc:spChg>
        <pc:spChg chg="add mod ord">
          <ac:chgData name="Mohammed Fasha" userId="cc64f42d-a1a6-4f08-b97b-0c37f877119f" providerId="ADAL" clId="{D8A0DC6E-ADDD-400D-BCAB-883DB6FDE99C}" dt="2025-08-01T12:13:32.868" v="693" actId="20577"/>
          <ac:spMkLst>
            <pc:docMk/>
            <pc:sldMk cId="351724598" sldId="579"/>
            <ac:spMk id="4" creationId="{2E8779F7-FF4D-AE72-4C89-FE38B01441E0}"/>
          </ac:spMkLst>
        </pc:spChg>
        <pc:spChg chg="add mod ord">
          <ac:chgData name="Mohammed Fasha" userId="cc64f42d-a1a6-4f08-b97b-0c37f877119f" providerId="ADAL" clId="{D8A0DC6E-ADDD-400D-BCAB-883DB6FDE99C}" dt="2025-08-01T11:51:43.596" v="541" actId="700"/>
          <ac:spMkLst>
            <pc:docMk/>
            <pc:sldMk cId="351724598" sldId="579"/>
            <ac:spMk id="5" creationId="{1840E024-EA6E-5F99-BAF9-4A3D6B608841}"/>
          </ac:spMkLst>
        </pc:spChg>
      </pc:sldChg>
      <pc:sldChg chg="addSp delSp modSp new mod modClrScheme chgLayout">
        <pc:chgData name="Mohammed Fasha" userId="cc64f42d-a1a6-4f08-b97b-0c37f877119f" providerId="ADAL" clId="{D8A0DC6E-ADDD-400D-BCAB-883DB6FDE99C}" dt="2025-08-01T12:51:00.163" v="1556"/>
        <pc:sldMkLst>
          <pc:docMk/>
          <pc:sldMk cId="1090369301" sldId="580"/>
        </pc:sldMkLst>
        <pc:spChg chg="del mod ord">
          <ac:chgData name="Mohammed Fasha" userId="cc64f42d-a1a6-4f08-b97b-0c37f877119f" providerId="ADAL" clId="{D8A0DC6E-ADDD-400D-BCAB-883DB6FDE99C}" dt="2025-08-01T12:20:48.032" v="788" actId="700"/>
          <ac:spMkLst>
            <pc:docMk/>
            <pc:sldMk cId="1090369301" sldId="580"/>
            <ac:spMk id="2" creationId="{8CE0F494-FB21-4D87-8C0E-2D8CEC8201D2}"/>
          </ac:spMkLst>
        </pc:spChg>
        <pc:spChg chg="del mod ord">
          <ac:chgData name="Mohammed Fasha" userId="cc64f42d-a1a6-4f08-b97b-0c37f877119f" providerId="ADAL" clId="{D8A0DC6E-ADDD-400D-BCAB-883DB6FDE99C}" dt="2025-08-01T12:20:48.032" v="788" actId="700"/>
          <ac:spMkLst>
            <pc:docMk/>
            <pc:sldMk cId="1090369301" sldId="580"/>
            <ac:spMk id="3" creationId="{3AE48224-4C03-1C0A-2DF1-F129FD6EA9AA}"/>
          </ac:spMkLst>
        </pc:spChg>
        <pc:spChg chg="add mod ord">
          <ac:chgData name="Mohammed Fasha" userId="cc64f42d-a1a6-4f08-b97b-0c37f877119f" providerId="ADAL" clId="{D8A0DC6E-ADDD-400D-BCAB-883DB6FDE99C}" dt="2025-08-01T12:50:59.015" v="1555" actId="20577"/>
          <ac:spMkLst>
            <pc:docMk/>
            <pc:sldMk cId="1090369301" sldId="580"/>
            <ac:spMk id="4" creationId="{C8A35FB7-F380-D87E-D597-1DB5F3622B03}"/>
          </ac:spMkLst>
        </pc:spChg>
        <pc:spChg chg="add mod ord">
          <ac:chgData name="Mohammed Fasha" userId="cc64f42d-a1a6-4f08-b97b-0c37f877119f" providerId="ADAL" clId="{D8A0DC6E-ADDD-400D-BCAB-883DB6FDE99C}" dt="2025-08-01T12:51:00.163" v="1556"/>
          <ac:spMkLst>
            <pc:docMk/>
            <pc:sldMk cId="1090369301" sldId="580"/>
            <ac:spMk id="5" creationId="{52021908-6640-2279-6376-B5868E148168}"/>
          </ac:spMkLst>
        </pc:spChg>
      </pc:sldChg>
      <pc:sldChg chg="modSp new del mod">
        <pc:chgData name="Mohammed Fasha" userId="cc64f42d-a1a6-4f08-b97b-0c37f877119f" providerId="ADAL" clId="{D8A0DC6E-ADDD-400D-BCAB-883DB6FDE99C}" dt="2025-08-01T12:18:20.231" v="777" actId="47"/>
        <pc:sldMkLst>
          <pc:docMk/>
          <pc:sldMk cId="2635943588" sldId="580"/>
        </pc:sldMkLst>
        <pc:spChg chg="mod">
          <ac:chgData name="Mohammed Fasha" userId="cc64f42d-a1a6-4f08-b97b-0c37f877119f" providerId="ADAL" clId="{D8A0DC6E-ADDD-400D-BCAB-883DB6FDE99C}" dt="2025-08-01T11:54:07.994" v="573" actId="21"/>
          <ac:spMkLst>
            <pc:docMk/>
            <pc:sldMk cId="2635943588" sldId="580"/>
            <ac:spMk id="2" creationId="{A9D36F81-7E2C-4BEB-56D9-A8A6AA042343}"/>
          </ac:spMkLst>
        </pc:spChg>
        <pc:spChg chg="mod">
          <ac:chgData name="Mohammed Fasha" userId="cc64f42d-a1a6-4f08-b97b-0c37f877119f" providerId="ADAL" clId="{D8A0DC6E-ADDD-400D-BCAB-883DB6FDE99C}" dt="2025-08-01T11:54:11.587" v="578" actId="113"/>
          <ac:spMkLst>
            <pc:docMk/>
            <pc:sldMk cId="2635943588" sldId="580"/>
            <ac:spMk id="3" creationId="{B96D9223-77A8-7C37-5F17-C2CB9C188A84}"/>
          </ac:spMkLst>
        </pc:spChg>
      </pc:sldChg>
      <pc:sldChg chg="new del">
        <pc:chgData name="Mohammed Fasha" userId="cc64f42d-a1a6-4f08-b97b-0c37f877119f" providerId="ADAL" clId="{D8A0DC6E-ADDD-400D-BCAB-883DB6FDE99C}" dt="2025-08-01T12:18:21.310" v="778" actId="47"/>
        <pc:sldMkLst>
          <pc:docMk/>
          <pc:sldMk cId="2648902863" sldId="581"/>
        </pc:sldMkLst>
      </pc:sldChg>
      <pc:sldChg chg="addSp delSp modSp add mod">
        <pc:chgData name="Mohammed Fasha" userId="cc64f42d-a1a6-4f08-b97b-0c37f877119f" providerId="ADAL" clId="{D8A0DC6E-ADDD-400D-BCAB-883DB6FDE99C}" dt="2025-08-01T12:51:06.352" v="1557" actId="404"/>
        <pc:sldMkLst>
          <pc:docMk/>
          <pc:sldMk cId="2678295385" sldId="581"/>
        </pc:sldMkLst>
        <pc:spChg chg="add del mod">
          <ac:chgData name="Mohammed Fasha" userId="cc64f42d-a1a6-4f08-b97b-0c37f877119f" providerId="ADAL" clId="{D8A0DC6E-ADDD-400D-BCAB-883DB6FDE99C}" dt="2025-08-01T12:51:06.352" v="1557" actId="404"/>
          <ac:spMkLst>
            <pc:docMk/>
            <pc:sldMk cId="2678295385" sldId="581"/>
            <ac:spMk id="2" creationId="{DE2E0D1E-23BE-D0F2-DD1E-E80DFE476EFC}"/>
          </ac:spMkLst>
        </pc:spChg>
        <pc:spChg chg="mod">
          <ac:chgData name="Mohammed Fasha" userId="cc64f42d-a1a6-4f08-b97b-0c37f877119f" providerId="ADAL" clId="{D8A0DC6E-ADDD-400D-BCAB-883DB6FDE99C}" dt="2025-08-01T12:21:18.795" v="841" actId="113"/>
          <ac:spMkLst>
            <pc:docMk/>
            <pc:sldMk cId="2678295385" sldId="581"/>
            <ac:spMk id="3" creationId="{19693A49-B618-2C1B-8FA8-2135C7F1FE56}"/>
          </ac:spMkLst>
        </pc:spChg>
        <pc:picChg chg="add del mod ord">
          <ac:chgData name="Mohammed Fasha" userId="cc64f42d-a1a6-4f08-b97b-0c37f877119f" providerId="ADAL" clId="{D8A0DC6E-ADDD-400D-BCAB-883DB6FDE99C}" dt="2025-08-01T12:21:03.143" v="828" actId="22"/>
          <ac:picMkLst>
            <pc:docMk/>
            <pc:sldMk cId="2678295385" sldId="581"/>
            <ac:picMk id="5" creationId="{AC3AF4D1-65C9-C86F-08A8-4D70D396519D}"/>
          </ac:picMkLst>
        </pc:picChg>
        <pc:picChg chg="add del mod ord">
          <ac:chgData name="Mohammed Fasha" userId="cc64f42d-a1a6-4f08-b97b-0c37f877119f" providerId="ADAL" clId="{D8A0DC6E-ADDD-400D-BCAB-883DB6FDE99C}" dt="2025-08-01T12:21:06.198" v="830" actId="22"/>
          <ac:picMkLst>
            <pc:docMk/>
            <pc:sldMk cId="2678295385" sldId="581"/>
            <ac:picMk id="7" creationId="{765E3791-C482-D3BD-6F7B-AC4ACEDCB2CA}"/>
          </ac:picMkLst>
        </pc:picChg>
      </pc:sldChg>
      <pc:sldChg chg="add del">
        <pc:chgData name="Mohammed Fasha" userId="cc64f42d-a1a6-4f08-b97b-0c37f877119f" providerId="ADAL" clId="{D8A0DC6E-ADDD-400D-BCAB-883DB6FDE99C}" dt="2025-08-01T12:18:22.537" v="779" actId="47"/>
        <pc:sldMkLst>
          <pc:docMk/>
          <pc:sldMk cId="1064923295" sldId="582"/>
        </pc:sldMkLst>
      </pc:sldChg>
      <pc:sldChg chg="addSp delSp modSp add mod">
        <pc:chgData name="Mohammed Fasha" userId="cc64f42d-a1a6-4f08-b97b-0c37f877119f" providerId="ADAL" clId="{D8A0DC6E-ADDD-400D-BCAB-883DB6FDE99C}" dt="2025-08-01T12:52:35.307" v="1563" actId="207"/>
        <pc:sldMkLst>
          <pc:docMk/>
          <pc:sldMk cId="1213570156" sldId="582"/>
        </pc:sldMkLst>
        <pc:spChg chg="del mod">
          <ac:chgData name="Mohammed Fasha" userId="cc64f42d-a1a6-4f08-b97b-0c37f877119f" providerId="ADAL" clId="{D8A0DC6E-ADDD-400D-BCAB-883DB6FDE99C}" dt="2025-08-01T12:52:21.473" v="1558" actId="478"/>
          <ac:spMkLst>
            <pc:docMk/>
            <pc:sldMk cId="1213570156" sldId="582"/>
            <ac:spMk id="2" creationId="{9AD9E270-A51F-75A4-CFAC-7104D2285D8E}"/>
          </ac:spMkLst>
        </pc:spChg>
        <pc:spChg chg="mod">
          <ac:chgData name="Mohammed Fasha" userId="cc64f42d-a1a6-4f08-b97b-0c37f877119f" providerId="ADAL" clId="{D8A0DC6E-ADDD-400D-BCAB-883DB6FDE99C}" dt="2025-08-01T12:21:35.467" v="857" actId="113"/>
          <ac:spMkLst>
            <pc:docMk/>
            <pc:sldMk cId="1213570156" sldId="582"/>
            <ac:spMk id="3" creationId="{104219A7-8D8B-B93E-3127-34368C528D3A}"/>
          </ac:spMkLst>
        </pc:spChg>
        <pc:spChg chg="add del mod">
          <ac:chgData name="Mohammed Fasha" userId="cc64f42d-a1a6-4f08-b97b-0c37f877119f" providerId="ADAL" clId="{D8A0DC6E-ADDD-400D-BCAB-883DB6FDE99C}" dt="2025-08-01T12:52:24.003" v="1559"/>
          <ac:spMkLst>
            <pc:docMk/>
            <pc:sldMk cId="1213570156" sldId="582"/>
            <ac:spMk id="5" creationId="{2C360C09-72F4-50C0-30AA-F2CAF96CE567}"/>
          </ac:spMkLst>
        </pc:spChg>
        <pc:graphicFrameChg chg="add mod modGraphic">
          <ac:chgData name="Mohammed Fasha" userId="cc64f42d-a1a6-4f08-b97b-0c37f877119f" providerId="ADAL" clId="{D8A0DC6E-ADDD-400D-BCAB-883DB6FDE99C}" dt="2025-08-01T12:52:35.307" v="1563" actId="207"/>
          <ac:graphicFrameMkLst>
            <pc:docMk/>
            <pc:sldMk cId="1213570156" sldId="582"/>
            <ac:graphicFrameMk id="6" creationId="{AA8C5796-B3DB-FC40-DF9A-643758B8B7E2}"/>
          </ac:graphicFrameMkLst>
        </pc:graphicFrameChg>
      </pc:sldChg>
      <pc:sldChg chg="add del">
        <pc:chgData name="Mohammed Fasha" userId="cc64f42d-a1a6-4f08-b97b-0c37f877119f" providerId="ADAL" clId="{D8A0DC6E-ADDD-400D-BCAB-883DB6FDE99C}" dt="2025-08-01T12:18:23.495" v="780" actId="47"/>
        <pc:sldMkLst>
          <pc:docMk/>
          <pc:sldMk cId="3555469804" sldId="583"/>
        </pc:sldMkLst>
      </pc:sldChg>
      <pc:sldChg chg="addSp modSp add mod">
        <pc:chgData name="Mohammed Fasha" userId="cc64f42d-a1a6-4f08-b97b-0c37f877119f" providerId="ADAL" clId="{D8A0DC6E-ADDD-400D-BCAB-883DB6FDE99C}" dt="2025-08-01T12:53:01.933" v="1566" actId="14100"/>
        <pc:sldMkLst>
          <pc:docMk/>
          <pc:sldMk cId="3798658872" sldId="583"/>
        </pc:sldMkLst>
        <pc:spChg chg="mod">
          <ac:chgData name="Mohammed Fasha" userId="cc64f42d-a1a6-4f08-b97b-0c37f877119f" providerId="ADAL" clId="{D8A0DC6E-ADDD-400D-BCAB-883DB6FDE99C}" dt="2025-08-01T12:53:01.933" v="1566" actId="14100"/>
          <ac:spMkLst>
            <pc:docMk/>
            <pc:sldMk cId="3798658872" sldId="583"/>
            <ac:spMk id="2" creationId="{24370A61-D0A2-2CA1-AAD3-A21AF738795E}"/>
          </ac:spMkLst>
        </pc:spChg>
        <pc:spChg chg="mod">
          <ac:chgData name="Mohammed Fasha" userId="cc64f42d-a1a6-4f08-b97b-0c37f877119f" providerId="ADAL" clId="{D8A0DC6E-ADDD-400D-BCAB-883DB6FDE99C}" dt="2025-08-01T12:22:06.997" v="866" actId="113"/>
          <ac:spMkLst>
            <pc:docMk/>
            <pc:sldMk cId="3798658872" sldId="583"/>
            <ac:spMk id="3" creationId="{C84541A1-A42A-4A88-5AF9-81079B5DA047}"/>
          </ac:spMkLst>
        </pc:spChg>
        <pc:picChg chg="add mod">
          <ac:chgData name="Mohammed Fasha" userId="cc64f42d-a1a6-4f08-b97b-0c37f877119f" providerId="ADAL" clId="{D8A0DC6E-ADDD-400D-BCAB-883DB6FDE99C}" dt="2025-08-01T12:25:38.734" v="890" actId="1076"/>
          <ac:picMkLst>
            <pc:docMk/>
            <pc:sldMk cId="3798658872" sldId="583"/>
            <ac:picMk id="1026" creationId="{3A416DF1-7064-C2D2-050A-42097AA3EFCD}"/>
          </ac:picMkLst>
        </pc:picChg>
      </pc:sldChg>
      <pc:sldChg chg="add del">
        <pc:chgData name="Mohammed Fasha" userId="cc64f42d-a1a6-4f08-b97b-0c37f877119f" providerId="ADAL" clId="{D8A0DC6E-ADDD-400D-BCAB-883DB6FDE99C}" dt="2025-08-01T12:18:24.220" v="781" actId="47"/>
        <pc:sldMkLst>
          <pc:docMk/>
          <pc:sldMk cId="1442187138" sldId="584"/>
        </pc:sldMkLst>
      </pc:sldChg>
      <pc:sldChg chg="addSp modSp new mod">
        <pc:chgData name="Mohammed Fasha" userId="cc64f42d-a1a6-4f08-b97b-0c37f877119f" providerId="ADAL" clId="{D8A0DC6E-ADDD-400D-BCAB-883DB6FDE99C}" dt="2025-08-01T12:54:33.835" v="1589" actId="27636"/>
        <pc:sldMkLst>
          <pc:docMk/>
          <pc:sldMk cId="2917277608" sldId="584"/>
        </pc:sldMkLst>
        <pc:spChg chg="mod">
          <ac:chgData name="Mohammed Fasha" userId="cc64f42d-a1a6-4f08-b97b-0c37f877119f" providerId="ADAL" clId="{D8A0DC6E-ADDD-400D-BCAB-883DB6FDE99C}" dt="2025-08-01T12:54:33.835" v="1589" actId="27636"/>
          <ac:spMkLst>
            <pc:docMk/>
            <pc:sldMk cId="2917277608" sldId="584"/>
            <ac:spMk id="2" creationId="{41B674C8-0D5E-74EE-5132-7C33C97D7CEC}"/>
          </ac:spMkLst>
        </pc:spChg>
        <pc:spChg chg="mod">
          <ac:chgData name="Mohammed Fasha" userId="cc64f42d-a1a6-4f08-b97b-0c37f877119f" providerId="ADAL" clId="{D8A0DC6E-ADDD-400D-BCAB-883DB6FDE99C}" dt="2025-08-01T12:22:30.054" v="877" actId="113"/>
          <ac:spMkLst>
            <pc:docMk/>
            <pc:sldMk cId="2917277608" sldId="584"/>
            <ac:spMk id="3" creationId="{4184C860-A93A-54CA-38F0-ACDC5A289082}"/>
          </ac:spMkLst>
        </pc:spChg>
        <pc:picChg chg="add mod">
          <ac:chgData name="Mohammed Fasha" userId="cc64f42d-a1a6-4f08-b97b-0c37f877119f" providerId="ADAL" clId="{D8A0DC6E-ADDD-400D-BCAB-883DB6FDE99C}" dt="2025-08-01T12:54:29.020" v="1585" actId="1076"/>
          <ac:picMkLst>
            <pc:docMk/>
            <pc:sldMk cId="2917277608" sldId="584"/>
            <ac:picMk id="5" creationId="{8A2A63EE-F2DA-5D69-3B1B-2FA7DB538DE2}"/>
          </ac:picMkLst>
        </pc:picChg>
      </pc:sldChg>
      <pc:sldChg chg="modSp add del mod">
        <pc:chgData name="Mohammed Fasha" userId="cc64f42d-a1a6-4f08-b97b-0c37f877119f" providerId="ADAL" clId="{D8A0DC6E-ADDD-400D-BCAB-883DB6FDE99C}" dt="2025-08-01T12:29:39.722" v="906" actId="2696"/>
        <pc:sldMkLst>
          <pc:docMk/>
          <pc:sldMk cId="1199182333" sldId="585"/>
        </pc:sldMkLst>
        <pc:spChg chg="mod">
          <ac:chgData name="Mohammed Fasha" userId="cc64f42d-a1a6-4f08-b97b-0c37f877119f" providerId="ADAL" clId="{D8A0DC6E-ADDD-400D-BCAB-883DB6FDE99C}" dt="2025-08-01T12:22:37.670" v="879" actId="21"/>
          <ac:spMkLst>
            <pc:docMk/>
            <pc:sldMk cId="1199182333" sldId="585"/>
            <ac:spMk id="2" creationId="{B8335FDE-3039-9930-B6B5-F75067B0339B}"/>
          </ac:spMkLst>
        </pc:spChg>
        <pc:spChg chg="mod">
          <ac:chgData name="Mohammed Fasha" userId="cc64f42d-a1a6-4f08-b97b-0c37f877119f" providerId="ADAL" clId="{D8A0DC6E-ADDD-400D-BCAB-883DB6FDE99C}" dt="2025-08-01T12:22:40.886" v="884" actId="113"/>
          <ac:spMkLst>
            <pc:docMk/>
            <pc:sldMk cId="1199182333" sldId="585"/>
            <ac:spMk id="3" creationId="{6AE9EF43-5EC7-9B9F-B4C1-EF13D20FD264}"/>
          </ac:spMkLst>
        </pc:spChg>
      </pc:sldChg>
      <pc:sldChg chg="add del">
        <pc:chgData name="Mohammed Fasha" userId="cc64f42d-a1a6-4f08-b97b-0c37f877119f" providerId="ADAL" clId="{D8A0DC6E-ADDD-400D-BCAB-883DB6FDE99C}" dt="2025-08-01T12:18:24.723" v="782" actId="47"/>
        <pc:sldMkLst>
          <pc:docMk/>
          <pc:sldMk cId="2582150934" sldId="585"/>
        </pc:sldMkLst>
      </pc:sldChg>
      <pc:sldChg chg="addSp delSp modSp new mod">
        <pc:chgData name="Mohammed Fasha" userId="cc64f42d-a1a6-4f08-b97b-0c37f877119f" providerId="ADAL" clId="{D8A0DC6E-ADDD-400D-BCAB-883DB6FDE99C}" dt="2025-08-01T12:31:33.828" v="939" actId="20577"/>
        <pc:sldMkLst>
          <pc:docMk/>
          <pc:sldMk cId="4254678125" sldId="585"/>
        </pc:sldMkLst>
        <pc:spChg chg="del">
          <ac:chgData name="Mohammed Fasha" userId="cc64f42d-a1a6-4f08-b97b-0c37f877119f" providerId="ADAL" clId="{D8A0DC6E-ADDD-400D-BCAB-883DB6FDE99C}" dt="2025-08-01T12:31:22.728" v="910" actId="22"/>
          <ac:spMkLst>
            <pc:docMk/>
            <pc:sldMk cId="4254678125" sldId="585"/>
            <ac:spMk id="2" creationId="{80ABAC36-0085-BC09-E2CD-C691D5CB0843}"/>
          </ac:spMkLst>
        </pc:spChg>
        <pc:spChg chg="mod">
          <ac:chgData name="Mohammed Fasha" userId="cc64f42d-a1a6-4f08-b97b-0c37f877119f" providerId="ADAL" clId="{D8A0DC6E-ADDD-400D-BCAB-883DB6FDE99C}" dt="2025-08-01T12:31:33.828" v="939" actId="20577"/>
          <ac:spMkLst>
            <pc:docMk/>
            <pc:sldMk cId="4254678125" sldId="585"/>
            <ac:spMk id="3" creationId="{F9509C52-BAC2-B3F4-F06A-750EFAB72DAD}"/>
          </ac:spMkLst>
        </pc:spChg>
        <pc:picChg chg="add mod ord">
          <ac:chgData name="Mohammed Fasha" userId="cc64f42d-a1a6-4f08-b97b-0c37f877119f" providerId="ADAL" clId="{D8A0DC6E-ADDD-400D-BCAB-883DB6FDE99C}" dt="2025-08-01T12:31:25.727" v="911" actId="1076"/>
          <ac:picMkLst>
            <pc:docMk/>
            <pc:sldMk cId="4254678125" sldId="585"/>
            <ac:picMk id="5" creationId="{322AEB2A-2AD6-BC4E-9C1B-63BB7B0DC4CA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2:32:11.609" v="953" actId="20577"/>
        <pc:sldMkLst>
          <pc:docMk/>
          <pc:sldMk cId="720950840" sldId="586"/>
        </pc:sldMkLst>
        <pc:spChg chg="del">
          <ac:chgData name="Mohammed Fasha" userId="cc64f42d-a1a6-4f08-b97b-0c37f877119f" providerId="ADAL" clId="{D8A0DC6E-ADDD-400D-BCAB-883DB6FDE99C}" dt="2025-08-01T12:32:07.814" v="942" actId="22"/>
          <ac:spMkLst>
            <pc:docMk/>
            <pc:sldMk cId="720950840" sldId="586"/>
            <ac:spMk id="2" creationId="{58D548DE-A44E-E0B6-8C17-F2EE2C690CEF}"/>
          </ac:spMkLst>
        </pc:spChg>
        <pc:spChg chg="mod">
          <ac:chgData name="Mohammed Fasha" userId="cc64f42d-a1a6-4f08-b97b-0c37f877119f" providerId="ADAL" clId="{D8A0DC6E-ADDD-400D-BCAB-883DB6FDE99C}" dt="2025-08-01T12:32:11.609" v="953" actId="20577"/>
          <ac:spMkLst>
            <pc:docMk/>
            <pc:sldMk cId="720950840" sldId="586"/>
            <ac:spMk id="3" creationId="{E25C224B-2CEF-DDE5-AB3E-027E4E271948}"/>
          </ac:spMkLst>
        </pc:spChg>
        <pc:picChg chg="add mod ord">
          <ac:chgData name="Mohammed Fasha" userId="cc64f42d-a1a6-4f08-b97b-0c37f877119f" providerId="ADAL" clId="{D8A0DC6E-ADDD-400D-BCAB-883DB6FDE99C}" dt="2025-08-01T12:32:07.814" v="942" actId="22"/>
          <ac:picMkLst>
            <pc:docMk/>
            <pc:sldMk cId="720950840" sldId="586"/>
            <ac:picMk id="5" creationId="{6E5F27CB-AEB4-8BA8-3770-DDAD8FE95CC8}"/>
          </ac:picMkLst>
        </pc:picChg>
      </pc:sldChg>
      <pc:sldChg chg="add del">
        <pc:chgData name="Mohammed Fasha" userId="cc64f42d-a1a6-4f08-b97b-0c37f877119f" providerId="ADAL" clId="{D8A0DC6E-ADDD-400D-BCAB-883DB6FDE99C}" dt="2025-08-01T12:18:25.674" v="783" actId="47"/>
        <pc:sldMkLst>
          <pc:docMk/>
          <pc:sldMk cId="1078480768" sldId="586"/>
        </pc:sldMkLst>
      </pc:sldChg>
      <pc:sldChg chg="add del">
        <pc:chgData name="Mohammed Fasha" userId="cc64f42d-a1a6-4f08-b97b-0c37f877119f" providerId="ADAL" clId="{D8A0DC6E-ADDD-400D-BCAB-883DB6FDE99C}" dt="2025-08-01T12:29:41.707" v="907" actId="2696"/>
        <pc:sldMkLst>
          <pc:docMk/>
          <pc:sldMk cId="2573663877" sldId="586"/>
        </pc:sldMkLst>
      </pc:sldChg>
      <pc:sldChg chg="addSp delSp modSp add mod">
        <pc:chgData name="Mohammed Fasha" userId="cc64f42d-a1a6-4f08-b97b-0c37f877119f" providerId="ADAL" clId="{D8A0DC6E-ADDD-400D-BCAB-883DB6FDE99C}" dt="2025-08-01T12:37:10.860" v="1252"/>
        <pc:sldMkLst>
          <pc:docMk/>
          <pc:sldMk cId="3527500105" sldId="587"/>
        </pc:sldMkLst>
        <pc:spChg chg="del">
          <ac:chgData name="Mohammed Fasha" userId="cc64f42d-a1a6-4f08-b97b-0c37f877119f" providerId="ADAL" clId="{D8A0DC6E-ADDD-400D-BCAB-883DB6FDE99C}" dt="2025-08-01T12:32:45.736" v="954" actId="22"/>
          <ac:spMkLst>
            <pc:docMk/>
            <pc:sldMk cId="3527500105" sldId="587"/>
            <ac:spMk id="2" creationId="{F67B33A0-ADF6-F593-5D0F-AA1023941EA2}"/>
          </ac:spMkLst>
        </pc:spChg>
        <pc:spChg chg="mod">
          <ac:chgData name="Mohammed Fasha" userId="cc64f42d-a1a6-4f08-b97b-0c37f877119f" providerId="ADAL" clId="{D8A0DC6E-ADDD-400D-BCAB-883DB6FDE99C}" dt="2025-08-01T12:32:54.573" v="978" actId="20577"/>
          <ac:spMkLst>
            <pc:docMk/>
            <pc:sldMk cId="3527500105" sldId="587"/>
            <ac:spMk id="3" creationId="{82B918A9-C75B-A929-63B3-DEBA507D7A69}"/>
          </ac:spMkLst>
        </pc:spChg>
        <pc:spChg chg="add del mod">
          <ac:chgData name="Mohammed Fasha" userId="cc64f42d-a1a6-4f08-b97b-0c37f877119f" providerId="ADAL" clId="{D8A0DC6E-ADDD-400D-BCAB-883DB6FDE99C}" dt="2025-08-01T12:37:10.860" v="1252"/>
          <ac:spMkLst>
            <pc:docMk/>
            <pc:sldMk cId="3527500105" sldId="587"/>
            <ac:spMk id="8" creationId="{F0BBBEF8-AABC-FA5C-C3B6-145E70B67CF2}"/>
          </ac:spMkLst>
        </pc:spChg>
        <pc:picChg chg="add mod ord">
          <ac:chgData name="Mohammed Fasha" userId="cc64f42d-a1a6-4f08-b97b-0c37f877119f" providerId="ADAL" clId="{D8A0DC6E-ADDD-400D-BCAB-883DB6FDE99C}" dt="2025-08-01T12:32:48.024" v="955" actId="1076"/>
          <ac:picMkLst>
            <pc:docMk/>
            <pc:sldMk cId="3527500105" sldId="587"/>
            <ac:picMk id="5" creationId="{D6CC812E-5DFB-68F0-9F07-1F900E35FAE9}"/>
          </ac:picMkLst>
        </pc:picChg>
        <pc:picChg chg="add del mod">
          <ac:chgData name="Mohammed Fasha" userId="cc64f42d-a1a6-4f08-b97b-0c37f877119f" providerId="ADAL" clId="{D8A0DC6E-ADDD-400D-BCAB-883DB6FDE99C}" dt="2025-08-01T12:33:37.488" v="985" actId="21"/>
          <ac:picMkLst>
            <pc:docMk/>
            <pc:sldMk cId="3527500105" sldId="587"/>
            <ac:picMk id="7" creationId="{6A6AA62C-1FA4-CB8C-8414-81BD57B0E0DA}"/>
          </ac:picMkLst>
        </pc:picChg>
      </pc:sldChg>
      <pc:sldChg chg="add del">
        <pc:chgData name="Mohammed Fasha" userId="cc64f42d-a1a6-4f08-b97b-0c37f877119f" providerId="ADAL" clId="{D8A0DC6E-ADDD-400D-BCAB-883DB6FDE99C}" dt="2025-08-01T12:29:42.373" v="908" actId="2696"/>
        <pc:sldMkLst>
          <pc:docMk/>
          <pc:sldMk cId="3973067764" sldId="587"/>
        </pc:sldMkLst>
      </pc:sldChg>
      <pc:sldChg chg="addSp delSp modSp new del mod">
        <pc:chgData name="Mohammed Fasha" userId="cc64f42d-a1a6-4f08-b97b-0c37f877119f" providerId="ADAL" clId="{D8A0DC6E-ADDD-400D-BCAB-883DB6FDE99C}" dt="2025-08-01T12:35:39.771" v="999" actId="47"/>
        <pc:sldMkLst>
          <pc:docMk/>
          <pc:sldMk cId="2071435224" sldId="588"/>
        </pc:sldMkLst>
        <pc:spChg chg="del">
          <ac:chgData name="Mohammed Fasha" userId="cc64f42d-a1a6-4f08-b97b-0c37f877119f" providerId="ADAL" clId="{D8A0DC6E-ADDD-400D-BCAB-883DB6FDE99C}" dt="2025-08-01T12:34:03.479" v="986" actId="22"/>
          <ac:spMkLst>
            <pc:docMk/>
            <pc:sldMk cId="2071435224" sldId="588"/>
            <ac:spMk id="2" creationId="{9F1562AF-F878-7733-946B-C0EB6AED5A99}"/>
          </ac:spMkLst>
        </pc:spChg>
        <pc:spChg chg="mod">
          <ac:chgData name="Mohammed Fasha" userId="cc64f42d-a1a6-4f08-b97b-0c37f877119f" providerId="ADAL" clId="{D8A0DC6E-ADDD-400D-BCAB-883DB6FDE99C}" dt="2025-08-01T12:34:08.882" v="998" actId="20577"/>
          <ac:spMkLst>
            <pc:docMk/>
            <pc:sldMk cId="2071435224" sldId="588"/>
            <ac:spMk id="3" creationId="{A25B1A91-9C2D-923A-EBE9-334ADDE434D0}"/>
          </ac:spMkLst>
        </pc:spChg>
        <pc:picChg chg="add mod ord">
          <ac:chgData name="Mohammed Fasha" userId="cc64f42d-a1a6-4f08-b97b-0c37f877119f" providerId="ADAL" clId="{D8A0DC6E-ADDD-400D-BCAB-883DB6FDE99C}" dt="2025-08-01T12:34:05.325" v="987" actId="1076"/>
          <ac:picMkLst>
            <pc:docMk/>
            <pc:sldMk cId="2071435224" sldId="588"/>
            <ac:picMk id="5" creationId="{344D8840-EC6C-70D5-D1CE-4AD16F7E0AFD}"/>
          </ac:picMkLst>
        </pc:picChg>
      </pc:sldChg>
      <pc:sldChg chg="addSp delSp modSp add mod">
        <pc:chgData name="Mohammed Fasha" userId="cc64f42d-a1a6-4f08-b97b-0c37f877119f" providerId="ADAL" clId="{D8A0DC6E-ADDD-400D-BCAB-883DB6FDE99C}" dt="2025-08-01T12:56:23.184" v="1597"/>
        <pc:sldMkLst>
          <pc:docMk/>
          <pc:sldMk cId="3677226602" sldId="589"/>
        </pc:sldMkLst>
        <pc:spChg chg="add del mod">
          <ac:chgData name="Mohammed Fasha" userId="cc64f42d-a1a6-4f08-b97b-0c37f877119f" providerId="ADAL" clId="{D8A0DC6E-ADDD-400D-BCAB-883DB6FDE99C}" dt="2025-08-01T12:54:56.620" v="1596" actId="14100"/>
          <ac:spMkLst>
            <pc:docMk/>
            <pc:sldMk cId="3677226602" sldId="589"/>
            <ac:spMk id="2" creationId="{E0D0851D-A9E1-D6CE-957E-6B0D8DE9808F}"/>
          </ac:spMkLst>
        </pc:spChg>
        <pc:spChg chg="mod">
          <ac:chgData name="Mohammed Fasha" userId="cc64f42d-a1a6-4f08-b97b-0c37f877119f" providerId="ADAL" clId="{D8A0DC6E-ADDD-400D-BCAB-883DB6FDE99C}" dt="2025-08-01T12:54:50.819" v="1593" actId="404"/>
          <ac:spMkLst>
            <pc:docMk/>
            <pc:sldMk cId="3677226602" sldId="589"/>
            <ac:spMk id="3" creationId="{57D83FF7-CFAA-1BBE-453C-50EA492F6C78}"/>
          </ac:spMkLst>
        </pc:spChg>
        <pc:spChg chg="add mod">
          <ac:chgData name="Mohammed Fasha" userId="cc64f42d-a1a6-4f08-b97b-0c37f877119f" providerId="ADAL" clId="{D8A0DC6E-ADDD-400D-BCAB-883DB6FDE99C}" dt="2025-08-01T12:37:06.618" v="1248"/>
          <ac:spMkLst>
            <pc:docMk/>
            <pc:sldMk cId="3677226602" sldId="589"/>
            <ac:spMk id="8" creationId="{F0BBBEF8-AABC-FA5C-C3B6-145E70B67CF2}"/>
          </ac:spMkLst>
        </pc:spChg>
        <pc:graphicFrameChg chg="add mod">
          <ac:chgData name="Mohammed Fasha" userId="cc64f42d-a1a6-4f08-b97b-0c37f877119f" providerId="ADAL" clId="{D8A0DC6E-ADDD-400D-BCAB-883DB6FDE99C}" dt="2025-08-01T12:56:23.184" v="1597"/>
          <ac:graphicFrameMkLst>
            <pc:docMk/>
            <pc:sldMk cId="3677226602" sldId="589"/>
            <ac:graphicFrameMk id="4" creationId="{25E54AE9-717A-4769-025C-6C7BDBD17808}"/>
          </ac:graphicFrameMkLst>
        </pc:graphicFrameChg>
      </pc:sldChg>
      <pc:sldChg chg="addSp delSp modSp new mod">
        <pc:chgData name="Mohammed Fasha" userId="cc64f42d-a1a6-4f08-b97b-0c37f877119f" providerId="ADAL" clId="{D8A0DC6E-ADDD-400D-BCAB-883DB6FDE99C}" dt="2025-08-01T12:38:59.958" v="1370" actId="20577"/>
        <pc:sldMkLst>
          <pc:docMk/>
          <pc:sldMk cId="754893286" sldId="590"/>
        </pc:sldMkLst>
        <pc:spChg chg="del">
          <ac:chgData name="Mohammed Fasha" userId="cc64f42d-a1a6-4f08-b97b-0c37f877119f" providerId="ADAL" clId="{D8A0DC6E-ADDD-400D-BCAB-883DB6FDE99C}" dt="2025-08-01T12:38:33.856" v="1298" actId="22"/>
          <ac:spMkLst>
            <pc:docMk/>
            <pc:sldMk cId="754893286" sldId="590"/>
            <ac:spMk id="2" creationId="{C040A2DC-EC8F-7E93-2FFC-7D2D1FF2098B}"/>
          </ac:spMkLst>
        </pc:spChg>
        <pc:spChg chg="mod">
          <ac:chgData name="Mohammed Fasha" userId="cc64f42d-a1a6-4f08-b97b-0c37f877119f" providerId="ADAL" clId="{D8A0DC6E-ADDD-400D-BCAB-883DB6FDE99C}" dt="2025-08-01T12:38:59.958" v="1370" actId="20577"/>
          <ac:spMkLst>
            <pc:docMk/>
            <pc:sldMk cId="754893286" sldId="590"/>
            <ac:spMk id="3" creationId="{0E2BAE69-918E-9BAD-E25C-50EDDA6E2A9A}"/>
          </ac:spMkLst>
        </pc:spChg>
        <pc:picChg chg="add mod ord">
          <ac:chgData name="Mohammed Fasha" userId="cc64f42d-a1a6-4f08-b97b-0c37f877119f" providerId="ADAL" clId="{D8A0DC6E-ADDD-400D-BCAB-883DB6FDE99C}" dt="2025-08-01T12:38:36.527" v="1299" actId="1076"/>
          <ac:picMkLst>
            <pc:docMk/>
            <pc:sldMk cId="754893286" sldId="590"/>
            <ac:picMk id="5" creationId="{50B4B2E3-DB5A-6AA5-FA83-57180893CB89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2:43:52.198" v="1511" actId="6549"/>
        <pc:sldMkLst>
          <pc:docMk/>
          <pc:sldMk cId="3936123193" sldId="591"/>
        </pc:sldMkLst>
        <pc:spChg chg="mod">
          <ac:chgData name="Mohammed Fasha" userId="cc64f42d-a1a6-4f08-b97b-0c37f877119f" providerId="ADAL" clId="{D8A0DC6E-ADDD-400D-BCAB-883DB6FDE99C}" dt="2025-08-01T12:43:52.198" v="1511" actId="6549"/>
          <ac:spMkLst>
            <pc:docMk/>
            <pc:sldMk cId="3936123193" sldId="591"/>
            <ac:spMk id="2" creationId="{6C003F55-4F90-B420-F1B1-3E55CD8669D2}"/>
          </ac:spMkLst>
        </pc:spChg>
        <pc:spChg chg="mod">
          <ac:chgData name="Mohammed Fasha" userId="cc64f42d-a1a6-4f08-b97b-0c37f877119f" providerId="ADAL" clId="{D8A0DC6E-ADDD-400D-BCAB-883DB6FDE99C}" dt="2025-08-01T12:40:15.800" v="1450" actId="20577"/>
          <ac:spMkLst>
            <pc:docMk/>
            <pc:sldMk cId="3936123193" sldId="591"/>
            <ac:spMk id="3" creationId="{36C3593E-9349-7FC1-943A-9B60ADD4C7FB}"/>
          </ac:spMkLst>
        </pc:spChg>
        <pc:spChg chg="add del">
          <ac:chgData name="Mohammed Fasha" userId="cc64f42d-a1a6-4f08-b97b-0c37f877119f" providerId="ADAL" clId="{D8A0DC6E-ADDD-400D-BCAB-883DB6FDE99C}" dt="2025-08-01T12:43:28.708" v="1501" actId="478"/>
          <ac:spMkLst>
            <pc:docMk/>
            <pc:sldMk cId="3936123193" sldId="591"/>
            <ac:spMk id="8" creationId="{BF6C9FA3-87F7-2598-951C-9429EC87ECCE}"/>
          </ac:spMkLst>
        </pc:spChg>
        <pc:spChg chg="add del mod">
          <ac:chgData name="Mohammed Fasha" userId="cc64f42d-a1a6-4f08-b97b-0c37f877119f" providerId="ADAL" clId="{D8A0DC6E-ADDD-400D-BCAB-883DB6FDE99C}" dt="2025-08-01T12:43:30.100" v="1502" actId="478"/>
          <ac:spMkLst>
            <pc:docMk/>
            <pc:sldMk cId="3936123193" sldId="591"/>
            <ac:spMk id="9" creationId="{3DFAB72F-3AB8-47B6-E121-851F6FA9D81B}"/>
          </ac:spMkLst>
        </pc:spChg>
        <pc:picChg chg="add mod">
          <ac:chgData name="Mohammed Fasha" userId="cc64f42d-a1a6-4f08-b97b-0c37f877119f" providerId="ADAL" clId="{D8A0DC6E-ADDD-400D-BCAB-883DB6FDE99C}" dt="2025-08-01T12:40:55.863" v="1452" actId="1076"/>
          <ac:picMkLst>
            <pc:docMk/>
            <pc:sldMk cId="3936123193" sldId="591"/>
            <ac:picMk id="5" creationId="{F9707D14-091A-4CF7-20A6-C01ECA0EEB1F}"/>
          </ac:picMkLst>
        </pc:picChg>
        <pc:picChg chg="add mod">
          <ac:chgData name="Mohammed Fasha" userId="cc64f42d-a1a6-4f08-b97b-0c37f877119f" providerId="ADAL" clId="{D8A0DC6E-ADDD-400D-BCAB-883DB6FDE99C}" dt="2025-08-01T12:43:19.686" v="1490" actId="1076"/>
          <ac:picMkLst>
            <pc:docMk/>
            <pc:sldMk cId="3936123193" sldId="591"/>
            <ac:picMk id="7" creationId="{FAC5DB12-7411-21AE-CA82-3142BDDC757F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2:48:51.499" v="1542" actId="20577"/>
        <pc:sldMkLst>
          <pc:docMk/>
          <pc:sldMk cId="449782108" sldId="592"/>
        </pc:sldMkLst>
        <pc:spChg chg="del">
          <ac:chgData name="Mohammed Fasha" userId="cc64f42d-a1a6-4f08-b97b-0c37f877119f" providerId="ADAL" clId="{D8A0DC6E-ADDD-400D-BCAB-883DB6FDE99C}" dt="2025-08-01T12:48:41.294" v="1514" actId="22"/>
          <ac:spMkLst>
            <pc:docMk/>
            <pc:sldMk cId="449782108" sldId="592"/>
            <ac:spMk id="2" creationId="{553F3BFC-0BCF-1AA6-38A9-164003F62D42}"/>
          </ac:spMkLst>
        </pc:spChg>
        <pc:spChg chg="mod">
          <ac:chgData name="Mohammed Fasha" userId="cc64f42d-a1a6-4f08-b97b-0c37f877119f" providerId="ADAL" clId="{D8A0DC6E-ADDD-400D-BCAB-883DB6FDE99C}" dt="2025-08-01T12:48:51.499" v="1542" actId="20577"/>
          <ac:spMkLst>
            <pc:docMk/>
            <pc:sldMk cId="449782108" sldId="592"/>
            <ac:spMk id="3" creationId="{E1789966-02B6-0FE0-30D0-0926E5AB03E0}"/>
          </ac:spMkLst>
        </pc:spChg>
        <pc:picChg chg="add mod ord">
          <ac:chgData name="Mohammed Fasha" userId="cc64f42d-a1a6-4f08-b97b-0c37f877119f" providerId="ADAL" clId="{D8A0DC6E-ADDD-400D-BCAB-883DB6FDE99C}" dt="2025-08-01T12:48:43.614" v="1515" actId="1076"/>
          <ac:picMkLst>
            <pc:docMk/>
            <pc:sldMk cId="449782108" sldId="592"/>
            <ac:picMk id="5" creationId="{038543FF-5EEF-37F3-F9D7-F056924E6E36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3:02:15.570" v="1613" actId="20577"/>
        <pc:sldMkLst>
          <pc:docMk/>
          <pc:sldMk cId="220586107" sldId="593"/>
        </pc:sldMkLst>
        <pc:spChg chg="del">
          <ac:chgData name="Mohammed Fasha" userId="cc64f42d-a1a6-4f08-b97b-0c37f877119f" providerId="ADAL" clId="{D8A0DC6E-ADDD-400D-BCAB-883DB6FDE99C}" dt="2025-08-01T13:02:09.329" v="1599" actId="22"/>
          <ac:spMkLst>
            <pc:docMk/>
            <pc:sldMk cId="220586107" sldId="593"/>
            <ac:spMk id="2" creationId="{88F582D6-09EC-19B5-0662-9DB38ADE8162}"/>
          </ac:spMkLst>
        </pc:spChg>
        <pc:spChg chg="mod">
          <ac:chgData name="Mohammed Fasha" userId="cc64f42d-a1a6-4f08-b97b-0c37f877119f" providerId="ADAL" clId="{D8A0DC6E-ADDD-400D-BCAB-883DB6FDE99C}" dt="2025-08-01T13:02:15.570" v="1613" actId="20577"/>
          <ac:spMkLst>
            <pc:docMk/>
            <pc:sldMk cId="220586107" sldId="593"/>
            <ac:spMk id="3" creationId="{27EF1A9B-F247-97CD-9F76-765640F12DBA}"/>
          </ac:spMkLst>
        </pc:spChg>
        <pc:picChg chg="add mod ord">
          <ac:chgData name="Mohammed Fasha" userId="cc64f42d-a1a6-4f08-b97b-0c37f877119f" providerId="ADAL" clId="{D8A0DC6E-ADDD-400D-BCAB-883DB6FDE99C}" dt="2025-08-01T13:02:10.874" v="1600" actId="1076"/>
          <ac:picMkLst>
            <pc:docMk/>
            <pc:sldMk cId="220586107" sldId="593"/>
            <ac:picMk id="5" creationId="{45148756-767F-4DC5-3E03-A87FC22218A4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3:03:46.182" v="1627" actId="20577"/>
        <pc:sldMkLst>
          <pc:docMk/>
          <pc:sldMk cId="387226928" sldId="594"/>
        </pc:sldMkLst>
        <pc:spChg chg="del">
          <ac:chgData name="Mohammed Fasha" userId="cc64f42d-a1a6-4f08-b97b-0c37f877119f" providerId="ADAL" clId="{D8A0DC6E-ADDD-400D-BCAB-883DB6FDE99C}" dt="2025-08-01T13:03:41.025" v="1615" actId="22"/>
          <ac:spMkLst>
            <pc:docMk/>
            <pc:sldMk cId="387226928" sldId="594"/>
            <ac:spMk id="2" creationId="{57CC4996-D29E-A1F4-C27F-EB15A043F875}"/>
          </ac:spMkLst>
        </pc:spChg>
        <pc:spChg chg="mod">
          <ac:chgData name="Mohammed Fasha" userId="cc64f42d-a1a6-4f08-b97b-0c37f877119f" providerId="ADAL" clId="{D8A0DC6E-ADDD-400D-BCAB-883DB6FDE99C}" dt="2025-08-01T13:03:46.182" v="1627" actId="20577"/>
          <ac:spMkLst>
            <pc:docMk/>
            <pc:sldMk cId="387226928" sldId="594"/>
            <ac:spMk id="3" creationId="{87FBF711-943A-A26E-DBF8-64895F800C88}"/>
          </ac:spMkLst>
        </pc:spChg>
        <pc:picChg chg="add mod ord">
          <ac:chgData name="Mohammed Fasha" userId="cc64f42d-a1a6-4f08-b97b-0c37f877119f" providerId="ADAL" clId="{D8A0DC6E-ADDD-400D-BCAB-883DB6FDE99C}" dt="2025-08-01T13:03:43.381" v="1616" actId="1076"/>
          <ac:picMkLst>
            <pc:docMk/>
            <pc:sldMk cId="387226928" sldId="594"/>
            <ac:picMk id="5" creationId="{3B9DBA4F-425E-DC6E-B348-3BEC3C93A3D8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3:04:23.955" v="1643" actId="313"/>
        <pc:sldMkLst>
          <pc:docMk/>
          <pc:sldMk cId="3174966729" sldId="595"/>
        </pc:sldMkLst>
        <pc:spChg chg="del">
          <ac:chgData name="Mohammed Fasha" userId="cc64f42d-a1a6-4f08-b97b-0c37f877119f" providerId="ADAL" clId="{D8A0DC6E-ADDD-400D-BCAB-883DB6FDE99C}" dt="2025-08-01T13:04:09.100" v="1629" actId="22"/>
          <ac:spMkLst>
            <pc:docMk/>
            <pc:sldMk cId="3174966729" sldId="595"/>
            <ac:spMk id="2" creationId="{2C1FE56B-00EB-E0CE-2BC6-DD5AB9CE1BC8}"/>
          </ac:spMkLst>
        </pc:spChg>
        <pc:spChg chg="mod">
          <ac:chgData name="Mohammed Fasha" userId="cc64f42d-a1a6-4f08-b97b-0c37f877119f" providerId="ADAL" clId="{D8A0DC6E-ADDD-400D-BCAB-883DB6FDE99C}" dt="2025-08-01T13:04:23.955" v="1643" actId="313"/>
          <ac:spMkLst>
            <pc:docMk/>
            <pc:sldMk cId="3174966729" sldId="595"/>
            <ac:spMk id="3" creationId="{C1D57D19-92D5-3BF3-025F-755276358DE7}"/>
          </ac:spMkLst>
        </pc:spChg>
        <pc:picChg chg="add mod ord">
          <ac:chgData name="Mohammed Fasha" userId="cc64f42d-a1a6-4f08-b97b-0c37f877119f" providerId="ADAL" clId="{D8A0DC6E-ADDD-400D-BCAB-883DB6FDE99C}" dt="2025-08-01T13:04:17.946" v="1631" actId="1076"/>
          <ac:picMkLst>
            <pc:docMk/>
            <pc:sldMk cId="3174966729" sldId="595"/>
            <ac:picMk id="5" creationId="{894CAF02-EF27-9105-2A49-E5CAC2F133AB}"/>
          </ac:picMkLst>
        </pc:picChg>
      </pc:sldChg>
      <pc:sldChg chg="modSp new mod">
        <pc:chgData name="Mohammed Fasha" userId="cc64f42d-a1a6-4f08-b97b-0c37f877119f" providerId="ADAL" clId="{D8A0DC6E-ADDD-400D-BCAB-883DB6FDE99C}" dt="2025-08-01T13:07:03.383" v="1988" actId="20577"/>
        <pc:sldMkLst>
          <pc:docMk/>
          <pc:sldMk cId="3840141179" sldId="596"/>
        </pc:sldMkLst>
        <pc:spChg chg="mod">
          <ac:chgData name="Mohammed Fasha" userId="cc64f42d-a1a6-4f08-b97b-0c37f877119f" providerId="ADAL" clId="{D8A0DC6E-ADDD-400D-BCAB-883DB6FDE99C}" dt="2025-08-01T13:07:03.383" v="1988" actId="20577"/>
          <ac:spMkLst>
            <pc:docMk/>
            <pc:sldMk cId="3840141179" sldId="596"/>
            <ac:spMk id="2" creationId="{F01C2908-1AFC-C00B-8CB4-BE57BEF10ECD}"/>
          </ac:spMkLst>
        </pc:spChg>
        <pc:spChg chg="mod">
          <ac:chgData name="Mohammed Fasha" userId="cc64f42d-a1a6-4f08-b97b-0c37f877119f" providerId="ADAL" clId="{D8A0DC6E-ADDD-400D-BCAB-883DB6FDE99C}" dt="2025-08-01T13:05:10.023" v="1687" actId="27636"/>
          <ac:spMkLst>
            <pc:docMk/>
            <pc:sldMk cId="3840141179" sldId="596"/>
            <ac:spMk id="3" creationId="{8A356918-8E8B-3470-EED8-4E8A46CA63AE}"/>
          </ac:spMkLst>
        </pc:spChg>
      </pc:sldChg>
    </pc:docChg>
  </pc:docChgLst>
  <pc:docChgLst>
    <pc:chgData name="Mohammed Fasha" userId="cc64f42d-a1a6-4f08-b97b-0c37f877119f" providerId="ADAL" clId="{161A7FAA-B398-4429-9FC2-656B0895AF0F}"/>
    <pc:docChg chg="undo custSel addSld delSld modSld sldOrd">
      <pc:chgData name="Mohammed Fasha" userId="cc64f42d-a1a6-4f08-b97b-0c37f877119f" providerId="ADAL" clId="{161A7FAA-B398-4429-9FC2-656B0895AF0F}" dt="2025-07-16T08:31:04.392" v="376" actId="5793"/>
      <pc:docMkLst>
        <pc:docMk/>
      </pc:docMkLst>
      <pc:sldChg chg="modSp mod ord">
        <pc:chgData name="Mohammed Fasha" userId="cc64f42d-a1a6-4f08-b97b-0c37f877119f" providerId="ADAL" clId="{161A7FAA-B398-4429-9FC2-656B0895AF0F}" dt="2025-07-16T07:59:43.135" v="11" actId="113"/>
        <pc:sldMkLst>
          <pc:docMk/>
          <pc:sldMk cId="1162554463" sldId="257"/>
        </pc:sldMkLst>
      </pc:sldChg>
      <pc:sldChg chg="ord">
        <pc:chgData name="Mohammed Fasha" userId="cc64f42d-a1a6-4f08-b97b-0c37f877119f" providerId="ADAL" clId="{161A7FAA-B398-4429-9FC2-656B0895AF0F}" dt="2025-07-16T08:09:08.733" v="119"/>
        <pc:sldMkLst>
          <pc:docMk/>
          <pc:sldMk cId="3910887702" sldId="456"/>
        </pc:sldMkLst>
      </pc:sldChg>
      <pc:sldChg chg="addSp modSp mod">
        <pc:chgData name="Mohammed Fasha" userId="cc64f42d-a1a6-4f08-b97b-0c37f877119f" providerId="ADAL" clId="{161A7FAA-B398-4429-9FC2-656B0895AF0F}" dt="2025-07-16T08:10:21.461" v="130" actId="113"/>
        <pc:sldMkLst>
          <pc:docMk/>
          <pc:sldMk cId="3639736080" sldId="457"/>
        </pc:sldMkLst>
      </pc:sldChg>
      <pc:sldChg chg="addSp modSp mod">
        <pc:chgData name="Mohammed Fasha" userId="cc64f42d-a1a6-4f08-b97b-0c37f877119f" providerId="ADAL" clId="{161A7FAA-B398-4429-9FC2-656B0895AF0F}" dt="2025-07-16T08:11:43.027" v="145" actId="14100"/>
        <pc:sldMkLst>
          <pc:docMk/>
          <pc:sldMk cId="2042404279" sldId="458"/>
        </pc:sldMkLst>
      </pc:sldChg>
      <pc:sldChg chg="del">
        <pc:chgData name="Mohammed Fasha" userId="cc64f42d-a1a6-4f08-b97b-0c37f877119f" providerId="ADAL" clId="{161A7FAA-B398-4429-9FC2-656B0895AF0F}" dt="2025-07-16T08:18:53.045" v="232" actId="2696"/>
        <pc:sldMkLst>
          <pc:docMk/>
          <pc:sldMk cId="945325653" sldId="460"/>
        </pc:sldMkLst>
      </pc:sldChg>
      <pc:sldChg chg="delSp add del mod ord">
        <pc:chgData name="Mohammed Fasha" userId="cc64f42d-a1a6-4f08-b97b-0c37f877119f" providerId="ADAL" clId="{161A7FAA-B398-4429-9FC2-656B0895AF0F}" dt="2025-07-16T08:26:36.943" v="352" actId="47"/>
        <pc:sldMkLst>
          <pc:docMk/>
          <pc:sldMk cId="1040197143" sldId="460"/>
        </pc:sldMkLst>
      </pc:sldChg>
      <pc:sldChg chg="modSp mod ord">
        <pc:chgData name="Mohammed Fasha" userId="cc64f42d-a1a6-4f08-b97b-0c37f877119f" providerId="ADAL" clId="{161A7FAA-B398-4429-9FC2-656B0895AF0F}" dt="2025-07-16T08:31:04.392" v="376" actId="5793"/>
        <pc:sldMkLst>
          <pc:docMk/>
          <pc:sldMk cId="2248227231" sldId="461"/>
        </pc:sldMkLst>
      </pc:sldChg>
      <pc:sldChg chg="addSp delSp modSp new mod">
        <pc:chgData name="Mohammed Fasha" userId="cc64f42d-a1a6-4f08-b97b-0c37f877119f" providerId="ADAL" clId="{161A7FAA-B398-4429-9FC2-656B0895AF0F}" dt="2025-07-16T08:08:48.133" v="117" actId="1076"/>
        <pc:sldMkLst>
          <pc:docMk/>
          <pc:sldMk cId="2300765676" sldId="477"/>
        </pc:sldMkLst>
        <pc:spChg chg="mod">
          <ac:chgData name="Mohammed Fasha" userId="cc64f42d-a1a6-4f08-b97b-0c37f877119f" providerId="ADAL" clId="{161A7FAA-B398-4429-9FC2-656B0895AF0F}" dt="2025-07-16T08:08:36.095" v="116" actId="27636"/>
          <ac:spMkLst>
            <pc:docMk/>
            <pc:sldMk cId="2300765676" sldId="477"/>
            <ac:spMk id="2" creationId="{B23B8AB6-5D16-5C93-D306-CA79D6F7715A}"/>
          </ac:spMkLst>
        </pc:spChg>
        <pc:spChg chg="mod">
          <ac:chgData name="Mohammed Fasha" userId="cc64f42d-a1a6-4f08-b97b-0c37f877119f" providerId="ADAL" clId="{161A7FAA-B398-4429-9FC2-656B0895AF0F}" dt="2025-07-16T08:06:36.346" v="104"/>
          <ac:spMkLst>
            <pc:docMk/>
            <pc:sldMk cId="2300765676" sldId="477"/>
            <ac:spMk id="3" creationId="{A955792E-C166-AD40-E023-9C9473F341EE}"/>
          </ac:spMkLst>
        </pc:spChg>
      </pc:sldChg>
      <pc:sldChg chg="modSp new mod">
        <pc:chgData name="Mohammed Fasha" userId="cc64f42d-a1a6-4f08-b97b-0c37f877119f" providerId="ADAL" clId="{161A7FAA-B398-4429-9FC2-656B0895AF0F}" dt="2025-07-16T08:00:24.341" v="74" actId="20577"/>
        <pc:sldMkLst>
          <pc:docMk/>
          <pc:sldMk cId="2145969539" sldId="478"/>
        </pc:sldMkLst>
      </pc:sldChg>
      <pc:sldChg chg="addSp delSp modSp new del mod">
        <pc:chgData name="Mohammed Fasha" userId="cc64f42d-a1a6-4f08-b97b-0c37f877119f" providerId="ADAL" clId="{161A7FAA-B398-4429-9FC2-656B0895AF0F}" dt="2025-07-16T08:08:07.529" v="114" actId="47"/>
        <pc:sldMkLst>
          <pc:docMk/>
          <pc:sldMk cId="575657110" sldId="479"/>
        </pc:sldMkLst>
      </pc:sldChg>
      <pc:sldChg chg="modSp new mod">
        <pc:chgData name="Mohammed Fasha" userId="cc64f42d-a1a6-4f08-b97b-0c37f877119f" providerId="ADAL" clId="{161A7FAA-B398-4429-9FC2-656B0895AF0F}" dt="2025-07-16T08:12:50.396" v="164" actId="5793"/>
        <pc:sldMkLst>
          <pc:docMk/>
          <pc:sldMk cId="1427132372" sldId="479"/>
        </pc:sldMkLst>
      </pc:sldChg>
      <pc:sldChg chg="addSp delSp modSp new mod">
        <pc:chgData name="Mohammed Fasha" userId="cc64f42d-a1a6-4f08-b97b-0c37f877119f" providerId="ADAL" clId="{161A7FAA-B398-4429-9FC2-656B0895AF0F}" dt="2025-07-16T08:15:31.546" v="209" actId="1076"/>
        <pc:sldMkLst>
          <pc:docMk/>
          <pc:sldMk cId="3075052158" sldId="480"/>
        </pc:sldMkLst>
      </pc:sldChg>
      <pc:sldChg chg="addSp modSp new mod">
        <pc:chgData name="Mohammed Fasha" userId="cc64f42d-a1a6-4f08-b97b-0c37f877119f" providerId="ADAL" clId="{161A7FAA-B398-4429-9FC2-656B0895AF0F}" dt="2025-07-16T08:26:24.604" v="351" actId="1076"/>
        <pc:sldMkLst>
          <pc:docMk/>
          <pc:sldMk cId="3717947773" sldId="481"/>
        </pc:sldMkLst>
      </pc:sldChg>
      <pc:sldChg chg="new">
        <pc:chgData name="Mohammed Fasha" userId="cc64f42d-a1a6-4f08-b97b-0c37f877119f" providerId="ADAL" clId="{161A7FAA-B398-4429-9FC2-656B0895AF0F}" dt="2025-07-16T08:15:43.528" v="211" actId="680"/>
        <pc:sldMkLst>
          <pc:docMk/>
          <pc:sldMk cId="3941017664" sldId="482"/>
        </pc:sldMkLst>
      </pc:sldChg>
      <pc:sldChg chg="new">
        <pc:chgData name="Mohammed Fasha" userId="cc64f42d-a1a6-4f08-b97b-0c37f877119f" providerId="ADAL" clId="{161A7FAA-B398-4429-9FC2-656B0895AF0F}" dt="2025-07-16T08:15:43.712" v="212" actId="680"/>
        <pc:sldMkLst>
          <pc:docMk/>
          <pc:sldMk cId="1291192180" sldId="483"/>
        </pc:sldMkLst>
      </pc:sldChg>
      <pc:sldChg chg="addSp modSp new mod">
        <pc:chgData name="Mohammed Fasha" userId="cc64f42d-a1a6-4f08-b97b-0c37f877119f" providerId="ADAL" clId="{161A7FAA-B398-4429-9FC2-656B0895AF0F}" dt="2025-07-16T08:19:15.788" v="238"/>
        <pc:sldMkLst>
          <pc:docMk/>
          <pc:sldMk cId="1949621639" sldId="484"/>
        </pc:sldMkLst>
      </pc:sldChg>
    </pc:docChg>
  </pc:docChgLst>
  <pc:docChgLst>
    <pc:chgData name="Mohammed Fasha" userId="cc64f42d-a1a6-4f08-b97b-0c37f877119f" providerId="ADAL" clId="{F585A28F-34F7-4D28-B641-78252DAB29E0}"/>
    <pc:docChg chg="undo custSel modSld sldOrd">
      <pc:chgData name="Mohammed Fasha" userId="cc64f42d-a1a6-4f08-b97b-0c37f877119f" providerId="ADAL" clId="{F585A28F-34F7-4D28-B641-78252DAB29E0}" dt="2025-07-16T09:17:57.509" v="81" actId="114"/>
      <pc:docMkLst>
        <pc:docMk/>
      </pc:docMkLst>
      <pc:sldChg chg="modSp mod">
        <pc:chgData name="Mohammed Fasha" userId="cc64f42d-a1a6-4f08-b97b-0c37f877119f" providerId="ADAL" clId="{F585A28F-34F7-4D28-B641-78252DAB29E0}" dt="2025-07-16T09:14:06.583" v="24" actId="27636"/>
        <pc:sldMkLst>
          <pc:docMk/>
          <pc:sldMk cId="1162554463" sldId="257"/>
        </pc:sldMkLst>
      </pc:sldChg>
      <pc:sldChg chg="modSp mod">
        <pc:chgData name="Mohammed Fasha" userId="cc64f42d-a1a6-4f08-b97b-0c37f877119f" providerId="ADAL" clId="{F585A28F-34F7-4D28-B641-78252DAB29E0}" dt="2025-07-16T09:14:22.611" v="25" actId="20577"/>
        <pc:sldMkLst>
          <pc:docMk/>
          <pc:sldMk cId="2881282849" sldId="459"/>
        </pc:sldMkLst>
      </pc:sldChg>
      <pc:sldChg chg="modSp mod ord">
        <pc:chgData name="Mohammed Fasha" userId="cc64f42d-a1a6-4f08-b97b-0c37f877119f" providerId="ADAL" clId="{F585A28F-34F7-4D28-B641-78252DAB29E0}" dt="2025-07-16T09:17:57.509" v="81" actId="114"/>
        <pc:sldMkLst>
          <pc:docMk/>
          <pc:sldMk cId="1427723282" sldId="462"/>
        </pc:sldMkLst>
      </pc:sldChg>
      <pc:sldChg chg="modSp mod">
        <pc:chgData name="Mohammed Fasha" userId="cc64f42d-a1a6-4f08-b97b-0c37f877119f" providerId="ADAL" clId="{F585A28F-34F7-4D28-B641-78252DAB29E0}" dt="2025-07-16T09:12:22.563" v="0" actId="404"/>
        <pc:sldMkLst>
          <pc:docMk/>
          <pc:sldMk cId="2145969539" sldId="478"/>
        </pc:sldMkLst>
      </pc:sldChg>
      <pc:sldChg chg="modSp mod">
        <pc:chgData name="Mohammed Fasha" userId="cc64f42d-a1a6-4f08-b97b-0c37f877119f" providerId="ADAL" clId="{F585A28F-34F7-4D28-B641-78252DAB29E0}" dt="2025-07-16T09:14:47.069" v="29" actId="255"/>
        <pc:sldMkLst>
          <pc:docMk/>
          <pc:sldMk cId="1427132372" sldId="479"/>
        </pc:sldMkLst>
      </pc:sldChg>
      <pc:sldChg chg="modSp mod">
        <pc:chgData name="Mohammed Fasha" userId="cc64f42d-a1a6-4f08-b97b-0c37f877119f" providerId="ADAL" clId="{F585A28F-34F7-4D28-B641-78252DAB29E0}" dt="2025-07-16T09:16:07.771" v="68" actId="1076"/>
        <pc:sldMkLst>
          <pc:docMk/>
          <pc:sldMk cId="3075052158" sldId="480"/>
        </pc:sldMkLst>
      </pc:sldChg>
      <pc:sldChg chg="modSp mod">
        <pc:chgData name="Mohammed Fasha" userId="cc64f42d-a1a6-4f08-b97b-0c37f877119f" providerId="ADAL" clId="{F585A28F-34F7-4D28-B641-78252DAB29E0}" dt="2025-07-16T09:16:45.419" v="74" actId="1076"/>
        <pc:sldMkLst>
          <pc:docMk/>
          <pc:sldMk cId="1949621639" sldId="484"/>
        </pc:sldMkLst>
      </pc:sldChg>
    </pc:docChg>
  </pc:docChgLst>
  <pc:docChgLst>
    <pc:chgData name="Mohammed Fasha" userId="cc64f42d-a1a6-4f08-b97b-0c37f877119f" providerId="ADAL" clId="{30B40AC3-5669-44FB-A9B9-80E8E88C9E32}"/>
    <pc:docChg chg="undo custSel addSld delSld modSld">
      <pc:chgData name="Mohammed Fasha" userId="cc64f42d-a1a6-4f08-b97b-0c37f877119f" providerId="ADAL" clId="{30B40AC3-5669-44FB-A9B9-80E8E88C9E32}" dt="2024-10-21T08:00:22.594" v="429" actId="207"/>
      <pc:docMkLst>
        <pc:docMk/>
      </pc:docMkLst>
      <pc:sldChg chg="modSp">
        <pc:chgData name="Mohammed Fasha" userId="cc64f42d-a1a6-4f08-b97b-0c37f877119f" providerId="ADAL" clId="{30B40AC3-5669-44FB-A9B9-80E8E88C9E32}" dt="2024-10-21T07:01:55.743" v="0" actId="207"/>
        <pc:sldMkLst>
          <pc:docMk/>
          <pc:sldMk cId="4051642265" sldId="268"/>
        </pc:sldMkLst>
      </pc:sldChg>
      <pc:sldChg chg="modSp">
        <pc:chgData name="Mohammed Fasha" userId="cc64f42d-a1a6-4f08-b97b-0c37f877119f" providerId="ADAL" clId="{30B40AC3-5669-44FB-A9B9-80E8E88C9E32}" dt="2024-10-21T07:23:44.619" v="11"/>
        <pc:sldMkLst>
          <pc:docMk/>
          <pc:sldMk cId="1260131707" sldId="277"/>
        </pc:sldMkLst>
      </pc:sldChg>
      <pc:sldChg chg="addSp delSp modSp add del">
        <pc:chgData name="Mohammed Fasha" userId="cc64f42d-a1a6-4f08-b97b-0c37f877119f" providerId="ADAL" clId="{30B40AC3-5669-44FB-A9B9-80E8E88C9E32}" dt="2024-10-21T07:42:04.586" v="230" actId="2696"/>
        <pc:sldMkLst>
          <pc:docMk/>
          <pc:sldMk cId="3743348053" sldId="456"/>
        </pc:sldMkLst>
      </pc:sldChg>
      <pc:sldChg chg="addSp delSp modSp add del">
        <pc:chgData name="Mohammed Fasha" userId="cc64f42d-a1a6-4f08-b97b-0c37f877119f" providerId="ADAL" clId="{30B40AC3-5669-44FB-A9B9-80E8E88C9E32}" dt="2024-10-21T07:43:37.674" v="248" actId="2696"/>
        <pc:sldMkLst>
          <pc:docMk/>
          <pc:sldMk cId="1914310957" sldId="457"/>
        </pc:sldMkLst>
      </pc:sldChg>
      <pc:sldChg chg="addSp delSp modSp add del">
        <pc:chgData name="Mohammed Fasha" userId="cc64f42d-a1a6-4f08-b97b-0c37f877119f" providerId="ADAL" clId="{30B40AC3-5669-44FB-A9B9-80E8E88C9E32}" dt="2024-10-21T07:43:44.968" v="251" actId="2696"/>
        <pc:sldMkLst>
          <pc:docMk/>
          <pc:sldMk cId="1563484610" sldId="458"/>
        </pc:sldMkLst>
      </pc:sldChg>
      <pc:sldChg chg="addSp delSp modSp add del">
        <pc:chgData name="Mohammed Fasha" userId="cc64f42d-a1a6-4f08-b97b-0c37f877119f" providerId="ADAL" clId="{30B40AC3-5669-44FB-A9B9-80E8E88C9E32}" dt="2024-10-21T07:43:48.926" v="253" actId="2696"/>
        <pc:sldMkLst>
          <pc:docMk/>
          <pc:sldMk cId="3782395966" sldId="459"/>
        </pc:sldMkLst>
      </pc:sldChg>
      <pc:sldChg chg="addSp delSp modSp add">
        <pc:chgData name="Mohammed Fasha" userId="cc64f42d-a1a6-4f08-b97b-0c37f877119f" providerId="ADAL" clId="{30B40AC3-5669-44FB-A9B9-80E8E88C9E32}" dt="2024-10-21T07:58:46.456" v="410" actId="207"/>
        <pc:sldMkLst>
          <pc:docMk/>
          <pc:sldMk cId="713799975" sldId="460"/>
        </pc:sldMkLst>
      </pc:sldChg>
      <pc:sldChg chg="addSp delSp modSp add">
        <pc:chgData name="Mohammed Fasha" userId="cc64f42d-a1a6-4f08-b97b-0c37f877119f" providerId="ADAL" clId="{30B40AC3-5669-44FB-A9B9-80E8E88C9E32}" dt="2024-10-21T08:00:22.594" v="429" actId="207"/>
        <pc:sldMkLst>
          <pc:docMk/>
          <pc:sldMk cId="1559487564" sldId="461"/>
        </pc:sldMkLst>
      </pc:sldChg>
      <pc:sldChg chg="addSp delSp modSp add">
        <pc:chgData name="Mohammed Fasha" userId="cc64f42d-a1a6-4f08-b97b-0c37f877119f" providerId="ADAL" clId="{30B40AC3-5669-44FB-A9B9-80E8E88C9E32}" dt="2024-10-21T07:54:42.825" v="379" actId="207"/>
        <pc:sldMkLst>
          <pc:docMk/>
          <pc:sldMk cId="3087456825" sldId="462"/>
        </pc:sldMkLst>
      </pc:sldChg>
      <pc:sldChg chg="addSp delSp modSp add">
        <pc:chgData name="Mohammed Fasha" userId="cc64f42d-a1a6-4f08-b97b-0c37f877119f" providerId="ADAL" clId="{30B40AC3-5669-44FB-A9B9-80E8E88C9E32}" dt="2024-10-21T07:56:10.314" v="392" actId="14100"/>
        <pc:sldMkLst>
          <pc:docMk/>
          <pc:sldMk cId="1869085755" sldId="463"/>
        </pc:sldMkLst>
      </pc:sldChg>
      <pc:sldChg chg="addSp modSp add">
        <pc:chgData name="Mohammed Fasha" userId="cc64f42d-a1a6-4f08-b97b-0c37f877119f" providerId="ADAL" clId="{30B40AC3-5669-44FB-A9B9-80E8E88C9E32}" dt="2024-10-21T07:56:43.392" v="396" actId="5793"/>
        <pc:sldMkLst>
          <pc:docMk/>
          <pc:sldMk cId="4139560" sldId="464"/>
        </pc:sldMkLst>
      </pc:sldChg>
      <pc:sldChg chg="addSp modSp add">
        <pc:chgData name="Mohammed Fasha" userId="cc64f42d-a1a6-4f08-b97b-0c37f877119f" providerId="ADAL" clId="{30B40AC3-5669-44FB-A9B9-80E8E88C9E32}" dt="2024-10-21T07:57:39.264" v="404" actId="207"/>
        <pc:sldMkLst>
          <pc:docMk/>
          <pc:sldMk cId="277181267" sldId="4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6112-AC8D-4ACE-8E48-52E7B81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82888-4F79-4F48-BB34-55F137D0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FABB-E1DA-40E5-81F8-A6BC660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F0E4-913A-42F4-8D4E-38DAC445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C5D3-EEF3-4117-A28C-852771FE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D4FD-850A-4A99-B34E-A4A684D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6DB74-1946-4DE0-A8F1-BC41BD29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AEC1-6746-4C15-9EB1-8807C459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7A8E-1331-40FB-BB9B-0EE1072B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DDA3D-9B52-4069-8571-FA251F6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8133-5371-422E-ABC7-05DC43B9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C3F19-5EC5-4B83-A2BE-8BD38A1F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ADFA-6B7B-44A9-AD85-FBDCEBDA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7CF3-74D3-4345-BDFB-1F08FDF8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D5B5-DCDB-44B0-92BF-5B3EC7A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C61F-38E8-4752-B24C-864B3F32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5131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84F030-E44F-DCD3-80BE-2A466F72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0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0963-D917-4DC0-B382-F1828BEC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F4FB-4C95-4117-B577-5C793BF9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45EC-8234-48CD-A1D3-947D99A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595C-7879-4EA0-B170-AB3E50C0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CE3F-4714-48C6-9839-2CB8252C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9BF5-6C80-4AEF-AE97-7C8AB034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0501-4A6F-49EE-B7F4-19D1C2530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DA6D0-D48F-4BD9-8412-E6DC4CF2E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5298B-43D4-4402-A849-13297FCD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0E6CD-75B4-4A09-8584-E59C8152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BB89-22CD-4F91-AB34-051DCF8E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A0A4-6D9E-43AC-A49E-7E284021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559B-A83B-4D3A-BA1F-8D7F164A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0235-F788-4B01-9B42-AE14A112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A9818-35E8-411B-B6D9-4ED0BD90C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F45B-EACB-41DA-B887-2B69FAEB1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CC1F7-D529-43F0-A2C9-D154F400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B60F2-B69B-49D7-A392-58397DD4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ED006-6F96-45AC-B178-B30B20B9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BDC0-0119-4C7F-95CF-C21656B6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A1D6-5684-4060-A498-D4324806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C7E28-AD5E-44A2-B601-F9755520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507C4-0999-4656-9DE1-72E9B29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1F0D9-0894-4215-9177-553A6C0F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34E79-ACFA-4279-814D-79DA0377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09F4-DEA2-4DCC-B6C9-2372D69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6105-9FBD-4D60-AA56-50757081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D010-363F-4758-8D57-CC229D66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52827-8A45-420D-AAA8-80BA5AA46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8E3C0-E767-4C46-9668-356828C3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02315-2564-40D8-9A59-731BFADB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7EBED-9B03-455F-B937-D756ACCC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8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8DA8-FF75-4CEE-A416-CA28CFB7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F92EE-40B1-41C7-B943-B7DF53098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A1D9-BED1-411F-9752-1FD5B94B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D83C3-F26B-425F-85C4-838B929C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4A8B-21D0-42E1-8302-2B3A6E75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7A4B-92A0-4630-B231-AC9D7A51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C23B1-5BD2-492E-BB5D-80286E8D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1A1D-0EAD-4809-83D7-A9DDBB7F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C167-E29F-4C41-8712-02F1FA09B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B9BE-DA6C-46CF-8E77-0CE63E601A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6FB7-1D8E-4524-A119-CFCFF27E5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7F23-FED6-4439-A2D3-4D37B5590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 dirty="0"/>
              <a:t>A0597203 AI Business Applications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Machine Learning</a:t>
            </a:r>
          </a:p>
        </p:txBody>
      </p:sp>
      <p:pic>
        <p:nvPicPr>
          <p:cNvPr id="9218" name="Picture 2" descr="Al-Ahliyya Amman University : Rankings ...">
            <a:extLst>
              <a:ext uri="{FF2B5EF4-FFF2-40B4-BE49-F238E27FC236}">
                <a16:creationId xmlns:a16="http://schemas.microsoft.com/office/drawing/2014/main" id="{E60FB764-AECD-759A-5F66-DF2B62F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65" y="7684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779F7-FF4D-AE72-4C89-FE38B014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0E024-EA6E-5F99-BAF9-4A3D6B608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assification of machine learning algorithms Classification of machine  learning algorithms">
            <a:extLst>
              <a:ext uri="{FF2B5EF4-FFF2-40B4-BE49-F238E27FC236}">
                <a16:creationId xmlns:a16="http://schemas.microsoft.com/office/drawing/2014/main" id="{C0C178FF-668E-3159-DDA2-ED1B4CB3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94" y="3816605"/>
            <a:ext cx="5712168" cy="296070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F3E90-0FEA-4491-CD3B-54061E23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24318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Classification</a:t>
            </a:r>
            <a:r>
              <a:rPr lang="en-US" sz="2000" dirty="0">
                <a:ea typeface="+mn-lt"/>
                <a:cs typeface="+mn-lt"/>
              </a:rPr>
              <a:t> is a type of supervised learning where the goal is to predict a </a:t>
            </a:r>
            <a:r>
              <a:rPr lang="en-US" sz="2000" b="1" dirty="0">
                <a:ea typeface="+mn-lt"/>
                <a:cs typeface="+mn-lt"/>
              </a:rPr>
              <a:t>categorical label</a:t>
            </a:r>
            <a:r>
              <a:rPr lang="en-US" sz="2000" dirty="0">
                <a:ea typeface="+mn-lt"/>
                <a:cs typeface="+mn-lt"/>
              </a:rPr>
              <a:t> (like "yes" or "no") instead of a continuous value.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Examples: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Predicting if an email is spam or not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Determining if a customer will make a purchase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Medical diagnosis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73229-46D2-444C-C512-9405F10F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>
                <a:latin typeface="Calibri"/>
                <a:ea typeface="Calibri"/>
                <a:cs typeface="Calibri"/>
              </a:rPr>
              <a:t>What is Classification?</a:t>
            </a:r>
            <a:endParaRPr lang="en-US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514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4C79A-9BB6-336D-76DA-014C56CB2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7850E-FBEB-E396-6E03-F8260EB4E8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70207"/>
          <a:ext cx="1051560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05897">
                  <a:extLst>
                    <a:ext uri="{9D8B030D-6E8A-4147-A177-3AD203B41FA5}">
                      <a16:colId xmlns:a16="http://schemas.microsoft.com/office/drawing/2014/main" val="2333957241"/>
                    </a:ext>
                  </a:extLst>
                </a:gridCol>
                <a:gridCol w="7609703">
                  <a:extLst>
                    <a:ext uri="{9D8B030D-6E8A-4147-A177-3AD203B41FA5}">
                      <a16:colId xmlns:a16="http://schemas.microsoft.com/office/drawing/2014/main" val="1757612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91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Churn Prediction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Customer tenure, monthly charges, contract type, support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4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Spam Detection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Email subject length, sender reputation, word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713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Loan Approval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Income, credit score, loan amount, employment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00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Fraud Detection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Transaction amount, location, card usage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929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Disease Diagnosis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Age, symptoms, test results, exposure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29241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DEBC2BB-92C5-BA11-0A89-8AFF4337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Examples</a:t>
            </a:r>
          </a:p>
        </p:txBody>
      </p:sp>
    </p:spTree>
    <p:extLst>
      <p:ext uri="{BB962C8B-B14F-4D97-AF65-F5344CB8AC3E}">
        <p14:creationId xmlns:p14="http://schemas.microsoft.com/office/powerpoint/2010/main" val="341575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4BFAE-F73C-29CC-58A3-146C973E7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B23588-AEC9-EEE4-5270-5D526CF8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581"/>
            <a:ext cx="6526161" cy="530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Linear Regression Problems:</a:t>
            </a:r>
            <a:endParaRPr lang="en-US" sz="2000" dirty="0"/>
          </a:p>
          <a:p>
            <a:r>
              <a:rPr lang="en-US" sz="2000" dirty="0"/>
              <a:t>Great for predicting continuous numbers (like prices)</a:t>
            </a:r>
          </a:p>
          <a:p>
            <a:r>
              <a:rPr lang="en-US" sz="2000" b="1" dirty="0"/>
              <a:t>Struggles with binary outcomes</a:t>
            </a:r>
            <a:r>
              <a:rPr lang="en-US" sz="2000" dirty="0"/>
              <a:t> (yes/no, spam/not spam)</a:t>
            </a:r>
          </a:p>
          <a:p>
            <a:r>
              <a:rPr lang="en-US" sz="2000" dirty="0"/>
              <a:t>Can predict values outside 0-1 range</a:t>
            </a:r>
          </a:p>
          <a:p>
            <a:r>
              <a:rPr lang="en-US" sz="2000" dirty="0"/>
              <a:t>Doesn't handle categorical data well</a:t>
            </a:r>
          </a:p>
          <a:p>
            <a:r>
              <a:rPr lang="en-US" sz="2000" b="1" dirty="0"/>
              <a:t>Solution:</a:t>
            </a:r>
            <a:r>
              <a:rPr lang="en-US" sz="2000" dirty="0"/>
              <a:t> Logistic Regression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C9734-F991-7DBA-2CE7-808DE91A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Linear Regression?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BBF3A-AFC5-8092-F79F-A6E6ABE9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201" y="1545731"/>
            <a:ext cx="3209599" cy="260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8EAED-15D3-6681-FE5E-55ECDDBC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91" y="4352087"/>
            <a:ext cx="2564417" cy="25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7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4F9D2-0547-7A7E-780D-3101D71F9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C209B-03C4-481D-6E40-1E0710F8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5871519" cy="5131294"/>
          </a:xfrm>
        </p:spPr>
        <p:txBody>
          <a:bodyPr>
            <a:normAutofit/>
          </a:bodyPr>
          <a:lstStyle/>
          <a:p>
            <a:r>
              <a:rPr lang="en-US" sz="2000" b="1" dirty="0"/>
              <a:t>Logistic regression</a:t>
            </a:r>
            <a:r>
              <a:rPr lang="en-US" sz="2000" dirty="0"/>
              <a:t> predicts the </a:t>
            </a:r>
            <a:r>
              <a:rPr lang="en-US" sz="2000" b="1" dirty="0"/>
              <a:t>probability</a:t>
            </a:r>
            <a:r>
              <a:rPr lang="en-US" sz="2000" dirty="0"/>
              <a:t> that an instance belongs to a certain class.</a:t>
            </a:r>
          </a:p>
          <a:p>
            <a:r>
              <a:rPr lang="en-US" sz="2000" b="1" dirty="0"/>
              <a:t>Key Component: Sigmoid Function</a:t>
            </a:r>
          </a:p>
          <a:p>
            <a:endParaRPr lang="en-US" sz="2000" b="1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How it works:</a:t>
            </a:r>
            <a:endParaRPr lang="en-US" sz="2000" dirty="0"/>
          </a:p>
          <a:p>
            <a:r>
              <a:rPr lang="en-US" sz="2000" dirty="0"/>
              <a:t>Takes any input value</a:t>
            </a:r>
          </a:p>
          <a:p>
            <a:r>
              <a:rPr lang="en-US" sz="2000" dirty="0"/>
              <a:t>Squeezes it between 0 and 1</a:t>
            </a:r>
          </a:p>
          <a:p>
            <a:r>
              <a:rPr lang="en-US" sz="2000" dirty="0"/>
              <a:t>Perfect for probability predictions!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9B1751-F95F-F462-5682-B4BA76A7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C5E45-268A-8EF4-47FD-6E361C00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14" y="1633491"/>
            <a:ext cx="4471086" cy="2975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08815-7FE1-A760-CFE7-24335ABE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1877"/>
            <a:ext cx="200052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39695-5261-B30F-D655-196D3F7C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6361621" cy="3231807"/>
          </a:xfrm>
        </p:spPr>
        <p:txBody>
          <a:bodyPr>
            <a:normAutofit/>
          </a:bodyPr>
          <a:lstStyle/>
          <a:p>
            <a:r>
              <a:rPr lang="en-US" sz="2000" b="1" dirty="0"/>
              <a:t>Classification Rules:</a:t>
            </a:r>
            <a:endParaRPr lang="en-US" sz="2000" dirty="0"/>
          </a:p>
          <a:p>
            <a:r>
              <a:rPr lang="en-US" sz="2000" dirty="0"/>
              <a:t>If probability &gt; 0.5 → Predict "Yes" (Class 1)</a:t>
            </a:r>
          </a:p>
          <a:p>
            <a:r>
              <a:rPr lang="en-US" sz="2000" dirty="0"/>
              <a:t>If probability ≤ 0.5 → Predict "No" (Class 0)</a:t>
            </a:r>
          </a:p>
          <a:p>
            <a:r>
              <a:rPr lang="en-US" sz="2000" b="1" dirty="0"/>
              <a:t>Visual Comparison:</a:t>
            </a:r>
            <a:endParaRPr lang="en-US" sz="2000" dirty="0"/>
          </a:p>
          <a:p>
            <a:r>
              <a:rPr lang="en-US" sz="2000" dirty="0"/>
              <a:t>Linear Regression: Straight line, can go beyond 0-1</a:t>
            </a:r>
          </a:p>
          <a:p>
            <a:r>
              <a:rPr lang="en-US" sz="2000" dirty="0"/>
              <a:t>Logistic Regression: S-curve, bounded between 0-1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7C5174-A155-4EFD-9921-8A91B69C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Making</a:t>
            </a:r>
          </a:p>
        </p:txBody>
      </p:sp>
      <p:pic>
        <p:nvPicPr>
          <p:cNvPr id="3074" name="Picture 2" descr="What is Logistic Regression? | Encord">
            <a:extLst>
              <a:ext uri="{FF2B5EF4-FFF2-40B4-BE49-F238E27FC236}">
                <a16:creationId xmlns:a16="http://schemas.microsoft.com/office/drawing/2014/main" id="{12A32126-F123-C402-D405-5FB104D9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546" y="1633491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74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543FF-5EEF-37F3-F9D7-F056924E6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9024"/>
            <a:ext cx="5944430" cy="34199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789966-02B6-0FE0-30D0-0926E5AB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4978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2EDB-8C6F-DA21-CA10-506C092C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32BF3-EBC3-84DA-6256-9DFBD39C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410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Confusion Matrix:</a:t>
            </a:r>
            <a:r>
              <a:rPr lang="en-US" sz="2400" dirty="0"/>
              <a:t> A table summarizing prediction accuracy</a:t>
            </a:r>
            <a:endParaRPr lang="en-US" sz="2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D4596-B9A1-B460-0BEF-45C6EFBF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Classification Performance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2275BCB7-2A19-8AB8-2680-32718E88D9DD}"/>
              </a:ext>
            </a:extLst>
          </p:cNvPr>
          <p:cNvSpPr txBox="1">
            <a:spLocks/>
          </p:cNvSpPr>
          <p:nvPr/>
        </p:nvSpPr>
        <p:spPr>
          <a:xfrm>
            <a:off x="838200" y="3394537"/>
            <a:ext cx="10515600" cy="283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Medical Context:</a:t>
            </a:r>
            <a:endParaRPr lang="en-US" sz="1800" dirty="0"/>
          </a:p>
          <a:p>
            <a:r>
              <a:rPr lang="en-US" sz="1800" b="1" dirty="0"/>
              <a:t>TP:</a:t>
            </a:r>
            <a:r>
              <a:rPr lang="en-US" sz="1800" dirty="0"/>
              <a:t> Correctly identifies diabetic patient</a:t>
            </a:r>
          </a:p>
          <a:p>
            <a:r>
              <a:rPr lang="en-US" sz="1800" b="1" dirty="0"/>
              <a:t>FP:</a:t>
            </a:r>
            <a:r>
              <a:rPr lang="en-US" sz="1800" dirty="0"/>
              <a:t> Misdiagnoses healthy patient as diabetic</a:t>
            </a:r>
          </a:p>
          <a:p>
            <a:r>
              <a:rPr lang="en-US" sz="1800" b="1" dirty="0"/>
              <a:t>TN:</a:t>
            </a:r>
            <a:r>
              <a:rPr lang="en-US" sz="1800" dirty="0"/>
              <a:t> Correctly identifies healthy patient</a:t>
            </a:r>
          </a:p>
          <a:p>
            <a:r>
              <a:rPr lang="en-US" sz="1800" b="1" dirty="0"/>
              <a:t>FN:</a:t>
            </a:r>
            <a:r>
              <a:rPr lang="en-US" sz="1800" dirty="0"/>
              <a:t> Misses diabetic patient (dangerous)</a:t>
            </a:r>
          </a:p>
          <a:p>
            <a:endParaRPr lang="en-US" sz="1800" dirty="0"/>
          </a:p>
          <a:p>
            <a:r>
              <a:rPr lang="en-US" sz="1800" dirty="0"/>
              <a:t>Accuracy = (TP + TN ) / (TP + TN + FP + FN)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AFD4FA-3480-DFDD-24DC-C28CA337DF3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31496"/>
          <a:ext cx="9957486" cy="1097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11256">
                  <a:extLst>
                    <a:ext uri="{9D8B030D-6E8A-4147-A177-3AD203B41FA5}">
                      <a16:colId xmlns:a16="http://schemas.microsoft.com/office/drawing/2014/main" val="2196020590"/>
                    </a:ext>
                  </a:extLst>
                </a:gridCol>
                <a:gridCol w="4027068">
                  <a:extLst>
                    <a:ext uri="{9D8B030D-6E8A-4147-A177-3AD203B41FA5}">
                      <a16:colId xmlns:a16="http://schemas.microsoft.com/office/drawing/2014/main" val="139403631"/>
                    </a:ext>
                  </a:extLst>
                </a:gridCol>
                <a:gridCol w="3319162">
                  <a:extLst>
                    <a:ext uri="{9D8B030D-6E8A-4147-A177-3AD203B41FA5}">
                      <a16:colId xmlns:a16="http://schemas.microsoft.com/office/drawing/2014/main" val="1560750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Predicted Non-Diabetic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Predicted Diabetic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72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Actual Non-Diabetic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Negative (TN)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 Positive (FP)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5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Actual Diabetic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False Negative (FN)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True Positive (TP)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30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58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35FB7-F380-D87E-D597-1DB5F362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21908-6640-2279-6376-B5868E148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090369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9FB6D-BFF1-C632-16F4-6613F201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E0D1E-23BE-D0F2-DD1E-E80DFE47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Definition</a:t>
            </a:r>
            <a:r>
              <a:rPr lang="en-US" sz="2400" dirty="0"/>
              <a:t>: Learning from data without labeled outcomes.</a:t>
            </a:r>
          </a:p>
          <a:p>
            <a:r>
              <a:rPr lang="en-US" sz="2400" b="1" dirty="0"/>
              <a:t>Goal</a:t>
            </a:r>
            <a:r>
              <a:rPr lang="en-US" sz="2400" dirty="0"/>
              <a:t>: Discover hidden patterns or structures.</a:t>
            </a:r>
          </a:p>
          <a:p>
            <a:r>
              <a:rPr lang="en-US" sz="2400" b="1" dirty="0"/>
              <a:t>Contrast with Supervised Learning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Supervised: Has labels (e.g., spam / not spam)</a:t>
            </a:r>
          </a:p>
          <a:p>
            <a:pPr lvl="1"/>
            <a:r>
              <a:rPr lang="en-US" sz="2000" dirty="0"/>
              <a:t>Unsupervised: No labels (e.g., group customers)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93A49-B618-2C1B-8FA8-2135C7F1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Unsupervised Learning?</a:t>
            </a:r>
          </a:p>
        </p:txBody>
      </p:sp>
    </p:spTree>
    <p:extLst>
      <p:ext uri="{BB962C8B-B14F-4D97-AF65-F5344CB8AC3E}">
        <p14:creationId xmlns:p14="http://schemas.microsoft.com/office/powerpoint/2010/main" val="267829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ADE5-D83A-A8F9-F012-ACA69C33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A5D2ED-0A50-148C-3F59-663CF52D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 dirty="0"/>
              <a:t>AI Business Applications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3C30112-8C1A-0AED-01E6-839FEA47E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19791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8302-B42E-6C08-49F0-8F831DD3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219A7-8D8B-B93E-3127-34368C52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of Unsupervised Learning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8C5796-B3DB-FC40-DF9A-643758B8B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269433"/>
              </p:ext>
            </p:extLst>
          </p:nvPr>
        </p:nvGraphicFramePr>
        <p:xfrm>
          <a:off x="838200" y="1749780"/>
          <a:ext cx="10515600" cy="3840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190730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38433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097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Problem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Example Features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Common Techniques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1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Customer Segmentation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Purchase history, age, income, browsing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K-Means, Hierarchical Clustering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3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Anomaly Detection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Network activity, transaction amount, login frequency,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Isolation Forest, DBSCAN, Autoencoders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2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Document Clustering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Word frequency, TF-IDF scores, topic 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K-Means, LDA (Latent Dirichlet Allocation)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7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Market Basket Analysis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IDs, purchase combinations, quantity, purchase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Apriori, FP-Growth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47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Image Compression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Pixel intensity values, color channels, image dimensions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PCA, Autoencoders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7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57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A739-F70E-CDAA-FEC7-7DAD0FAB4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70A61-D0A2-2CA1-AAD3-A21AF738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1109709"/>
          </a:xfrm>
        </p:spPr>
        <p:txBody>
          <a:bodyPr>
            <a:normAutofit/>
          </a:bodyPr>
          <a:lstStyle/>
          <a:p>
            <a:r>
              <a:rPr lang="en-US" sz="2000" b="1" dirty="0"/>
              <a:t>Definition</a:t>
            </a:r>
            <a:r>
              <a:rPr lang="en-US" sz="2000" dirty="0"/>
              <a:t>: Grouping similar data points into clusters.</a:t>
            </a:r>
          </a:p>
          <a:p>
            <a:r>
              <a:rPr lang="en-US" sz="2000" b="1" dirty="0"/>
              <a:t>Objective</a:t>
            </a:r>
            <a:r>
              <a:rPr lang="en-US" sz="2000" dirty="0"/>
              <a:t>: Points in the same cluster are more like each other than to those in other clusters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541A1-A42A-4A88-5AF9-81079B5D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Clustering?</a:t>
            </a:r>
          </a:p>
        </p:txBody>
      </p:sp>
      <p:pic>
        <p:nvPicPr>
          <p:cNvPr id="1026" name="Picture 2" descr="Unsupervised Machine Learning (KMeans Clustering) with Scikit-Learn | by  Charles Rajendran | Ascentic Technology | Medium">
            <a:extLst>
              <a:ext uri="{FF2B5EF4-FFF2-40B4-BE49-F238E27FC236}">
                <a16:creationId xmlns:a16="http://schemas.microsoft.com/office/drawing/2014/main" id="{3A416DF1-7064-C2D2-050A-42097AA3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8" y="3118525"/>
            <a:ext cx="7172623" cy="36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5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B674C8-0D5E-74EE-5132-7C33C97D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30998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/>
              <a:t>K-Means Clustering</a:t>
            </a:r>
            <a:r>
              <a:rPr lang="en-US" sz="2000" dirty="0"/>
              <a:t> is an </a:t>
            </a:r>
            <a:r>
              <a:rPr lang="en-US" sz="2000" b="1" dirty="0"/>
              <a:t>unsupervised learning algorithm</a:t>
            </a:r>
            <a:r>
              <a:rPr lang="en-US" sz="2000" dirty="0"/>
              <a:t> used to group similar data points into </a:t>
            </a:r>
            <a:r>
              <a:rPr lang="en-US" sz="2000" b="1" dirty="0"/>
              <a:t>K</a:t>
            </a:r>
            <a:r>
              <a:rPr lang="en-US" sz="2000" dirty="0"/>
              <a:t> clusters, where each point belongs to the cluster with the nearest </a:t>
            </a:r>
            <a:r>
              <a:rPr lang="en-US" sz="2000" b="1" dirty="0"/>
              <a:t>centroid</a:t>
            </a:r>
            <a:r>
              <a:rPr lang="en-US" sz="2000" dirty="0"/>
              <a:t> (mean of the cluster).</a:t>
            </a:r>
          </a:p>
          <a:p>
            <a:pPr marL="0" indent="0">
              <a:buNone/>
            </a:pPr>
            <a:r>
              <a:rPr lang="en-US" sz="2000" b="1" dirty="0"/>
              <a:t>How It Works:</a:t>
            </a:r>
          </a:p>
          <a:p>
            <a:r>
              <a:rPr lang="en-US" sz="2000" b="1" dirty="0"/>
              <a:t>Choose K</a:t>
            </a:r>
            <a:r>
              <a:rPr lang="en-US" sz="2000" dirty="0"/>
              <a:t>: the number of clusters.</a:t>
            </a:r>
          </a:p>
          <a:p>
            <a:r>
              <a:rPr lang="en-US" sz="2000" b="1" dirty="0"/>
              <a:t>Initialize</a:t>
            </a:r>
            <a:r>
              <a:rPr lang="en-US" sz="2000" dirty="0"/>
              <a:t> K centroids randomly.</a:t>
            </a:r>
          </a:p>
          <a:p>
            <a:r>
              <a:rPr lang="en-US" sz="2000" b="1" dirty="0"/>
              <a:t>Assign</a:t>
            </a:r>
            <a:r>
              <a:rPr lang="en-US" sz="2000" dirty="0"/>
              <a:t> each data point to the nearest centroid.</a:t>
            </a:r>
          </a:p>
          <a:p>
            <a:r>
              <a:rPr lang="en-US" sz="2000" b="1" dirty="0"/>
              <a:t>Update</a:t>
            </a:r>
            <a:r>
              <a:rPr lang="en-US" sz="2000" dirty="0"/>
              <a:t> centroids by calculating the mean of the assigned points.</a:t>
            </a:r>
          </a:p>
          <a:p>
            <a:r>
              <a:rPr lang="en-US" sz="2000" b="1" dirty="0"/>
              <a:t>Repeat</a:t>
            </a:r>
            <a:r>
              <a:rPr lang="en-US" sz="2000" dirty="0"/>
              <a:t> steps 3–4 until assignments no longer change (convergence).</a:t>
            </a:r>
          </a:p>
          <a:p>
            <a:pPr marL="0" indent="0">
              <a:buNone/>
            </a:pPr>
            <a:r>
              <a:rPr lang="en-US" sz="2000" b="1" dirty="0"/>
              <a:t>Goal: </a:t>
            </a:r>
            <a:r>
              <a:rPr lang="en-US" sz="2000" dirty="0"/>
              <a:t>Minimize the </a:t>
            </a:r>
            <a:r>
              <a:rPr lang="en-US" sz="2000" b="1" dirty="0"/>
              <a:t>within-cluster sum of squares (WCSS)</a:t>
            </a:r>
            <a:r>
              <a:rPr lang="en-US" sz="2000" dirty="0"/>
              <a:t> — i.e., the total distance between each point and its cluster centroid.</a:t>
            </a:r>
          </a:p>
          <a:p>
            <a:pPr marL="0" indent="0">
              <a:buNone/>
            </a:pPr>
            <a:r>
              <a:rPr lang="en-US" sz="2000" dirty="0"/>
              <a:t>It's simple, efficient, and widely used for tasks like </a:t>
            </a:r>
            <a:r>
              <a:rPr lang="en-US" sz="2000" b="1" dirty="0"/>
              <a:t>customer segmentation</a:t>
            </a:r>
            <a:r>
              <a:rPr lang="en-US" sz="2000" dirty="0"/>
              <a:t>, </a:t>
            </a:r>
            <a:r>
              <a:rPr lang="en-US" sz="2000" b="1" dirty="0"/>
              <a:t>image compression</a:t>
            </a:r>
            <a:r>
              <a:rPr lang="en-US" sz="2000" dirty="0"/>
              <a:t>, and </a:t>
            </a:r>
            <a:r>
              <a:rPr lang="en-US" sz="2000" b="1" dirty="0"/>
              <a:t>pattern discovery</a:t>
            </a:r>
            <a:r>
              <a:rPr lang="en-US" sz="20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84C860-A93A-54CA-38F0-ACDC5A28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K-Means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A63EE-F2DA-5D69-3B1B-2FA7DB53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4796382"/>
            <a:ext cx="922148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77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AEB2A-2AD6-BC4E-9C1B-63BB7B0DC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5731"/>
            <a:ext cx="6750591" cy="51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9509C52-BAC2-B3F4-F06A-750EFAB7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Step by Step Example</a:t>
            </a:r>
          </a:p>
        </p:txBody>
      </p:sp>
    </p:spTree>
    <p:extLst>
      <p:ext uri="{BB962C8B-B14F-4D97-AF65-F5344CB8AC3E}">
        <p14:creationId xmlns:p14="http://schemas.microsoft.com/office/powerpoint/2010/main" val="425467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F27CB-AEB4-8BA8-3770-DDAD8FE9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98" y="1850698"/>
            <a:ext cx="9335803" cy="46964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25C224B-2CEF-DDE5-AB3E-027E4E27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72095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9C6A5-3422-7C5F-EB56-9696E9EF1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C812E-5DFB-68F0-9F07-1F900E35F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8697"/>
            <a:ext cx="8983329" cy="4763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B918A9-C75B-A929-63B3-DEBA507D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Recompute Centroids</a:t>
            </a:r>
          </a:p>
        </p:txBody>
      </p:sp>
    </p:spTree>
    <p:extLst>
      <p:ext uri="{BB962C8B-B14F-4D97-AF65-F5344CB8AC3E}">
        <p14:creationId xmlns:p14="http://schemas.microsoft.com/office/powerpoint/2010/main" val="352750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48756-767F-4DC5-3E03-A87FC222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2503"/>
            <a:ext cx="9291803" cy="51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7EF1A9B-F247-97CD-9F76-765640F1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22058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DBA4F-425E-DC6E-B348-3BEC3C93A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3538"/>
            <a:ext cx="7795021" cy="51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FBF711-943A-A26E-DBF8-64895F8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8722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CAF02-EF27-9105-2A49-E5CAC2F13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4053"/>
            <a:ext cx="7459116" cy="48203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D57D19-92D5-3BF3-025F-75527635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174966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D51D0-ABEB-BFBD-57BB-585463CC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D0851D-A9E1-D6CE-957E-6B0D8DE9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162966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Repeat the process and compute the distance to the new centroids and move the points to their new clusters.</a:t>
            </a:r>
          </a:p>
          <a:p>
            <a:pPr marL="285750" indent="-285750"/>
            <a:r>
              <a:rPr lang="en-US" sz="2000" dirty="0"/>
              <a:t>Keep repeating the process until the points stops changing their clusters.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D83FF7-CFAA-1BBE-453C-50EA492F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the process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367722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1C2908-1AFC-C00B-8CB4-BE57BEF1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part of the course, we will cover 3 algorithms in Machine Learning: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Regression (Supervised Learning)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Classification (Supervised Learning)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Clustering (Unsupervised Learning)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56918-8E8B-3470-EED8-4E8A46CA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014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3B8AB6-5D16-5C93-D306-CA79D6F7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3491"/>
            <a:ext cx="9668436" cy="116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Purpose:</a:t>
            </a:r>
            <a:r>
              <a:rPr lang="en-US" sz="2000" dirty="0"/>
              <a:t> Predict a continuous numeric outcome (dependent variable) using one or more independent variables.</a:t>
            </a:r>
          </a:p>
          <a:p>
            <a:pPr marL="0" indent="0">
              <a:buNone/>
            </a:pPr>
            <a:r>
              <a:rPr lang="en-US" sz="2000" b="1" dirty="0"/>
              <a:t>Use Case Example:</a:t>
            </a:r>
            <a:r>
              <a:rPr lang="en-US" sz="20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5792E-C166-AD40-E023-9C9473F3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730729-FAFB-B6B5-1C32-4B159042F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95271"/>
              </p:ext>
            </p:extLst>
          </p:nvPr>
        </p:nvGraphicFramePr>
        <p:xfrm>
          <a:off x="838200" y="3191781"/>
          <a:ext cx="1051560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63471">
                  <a:extLst>
                    <a:ext uri="{9D8B030D-6E8A-4147-A177-3AD203B41FA5}">
                      <a16:colId xmlns:a16="http://schemas.microsoft.com/office/drawing/2014/main" val="3560739216"/>
                    </a:ext>
                  </a:extLst>
                </a:gridCol>
                <a:gridCol w="6952129">
                  <a:extLst>
                    <a:ext uri="{9D8B030D-6E8A-4147-A177-3AD203B41FA5}">
                      <a16:colId xmlns:a16="http://schemas.microsoft.com/office/drawing/2014/main" val="3098098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Problem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 Features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91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House Price Prediction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Location, size (sqft), number of bedrooms, age of 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21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Sales Forecasting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Advertising budget, seasonality, past sales, promotions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1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Stock Price Prediction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Trading volume, past prices, news sentiment, technical indicators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89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Temperature Prediction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Date, time of day, humidity, wind speed, cloud cover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2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Medical Cost Estimation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Age, BMI, smoking status, number of children, region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89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634DB3-C187-106D-3189-2BB41F27A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57128"/>
            <a:ext cx="6922865" cy="388167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E7FC86-AA53-03EF-409E-59E4975D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9E4EF-BE34-510E-7E22-690B7690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559" y="1757128"/>
            <a:ext cx="4779441" cy="32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8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3C17-EDCC-C58F-D3D4-E25B6721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6B1216-E911-2753-B592-C77DC7E9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565" y="1731886"/>
            <a:ext cx="3361042" cy="24326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105EB-44F8-F26B-5018-48CFBCEFE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2288"/>
            <a:ext cx="6754087" cy="24350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93C1D7-0C58-0FF2-2CE5-575E8498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Regression</a:t>
            </a:r>
          </a:p>
        </p:txBody>
      </p:sp>
      <p:pic>
        <p:nvPicPr>
          <p:cNvPr id="5123" name="Picture 3" descr="Fitting Lines to Data | CK-12 Foundation">
            <a:extLst>
              <a:ext uri="{FF2B5EF4-FFF2-40B4-BE49-F238E27FC236}">
                <a16:creationId xmlns:a16="http://schemas.microsoft.com/office/drawing/2014/main" id="{7227A453-5C80-EF05-DBFF-BB24669D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49" y="4353645"/>
            <a:ext cx="2510732" cy="250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3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4B2E3-DB5A-6AA5-FA83-57180893C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8859"/>
            <a:ext cx="9126224" cy="467742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2BAE69-918E-9BAD-E25C-50EDDA6E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Simple Linear Regression using the Closed Form Method</a:t>
            </a:r>
          </a:p>
        </p:txBody>
      </p:sp>
    </p:spTree>
    <p:extLst>
      <p:ext uri="{BB962C8B-B14F-4D97-AF65-F5344CB8AC3E}">
        <p14:creationId xmlns:p14="http://schemas.microsoft.com/office/powerpoint/2010/main" val="75489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03F55-4F90-B420-F1B1-3E55CD86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6324600" cy="5131294"/>
          </a:xfrm>
        </p:spPr>
        <p:txBody>
          <a:bodyPr>
            <a:normAutofit/>
          </a:bodyPr>
          <a:lstStyle/>
          <a:p>
            <a:r>
              <a:rPr lang="en-US" sz="2000" dirty="0"/>
              <a:t>A linear regression model can be trained using </a:t>
            </a:r>
            <a:r>
              <a:rPr lang="en-US" sz="2000" b="1" dirty="0"/>
              <a:t>gradient descent</a:t>
            </a:r>
            <a:r>
              <a:rPr lang="en-US" sz="2000" dirty="0"/>
              <a:t> method, which adjusts the model's parameters to minimize the mean squared error (MSE).</a:t>
            </a:r>
          </a:p>
          <a:p>
            <a:r>
              <a:rPr lang="en-US" sz="2000" dirty="0"/>
              <a:t>To update the Intercept (Beta 0) and the Slope (Beta 1) and reduce the cost function (minimizing the RMSE).</a:t>
            </a:r>
          </a:p>
          <a:p>
            <a:r>
              <a:rPr lang="en-US" sz="2000" dirty="0"/>
              <a:t>Gradient descent starts with random values for the Intercept and the Slope and iteratively improves them to find the best-fit line.</a:t>
            </a:r>
          </a:p>
          <a:p>
            <a:r>
              <a:rPr lang="en-US" sz="2000" dirty="0"/>
              <a:t>A gradient is simply the derivative, showing how small changes in inputs affect the output. </a:t>
            </a:r>
          </a:p>
          <a:p>
            <a:r>
              <a:rPr lang="en-US" sz="2000" dirty="0"/>
              <a:t>By moving in the direction of the Mean Squared Error negative gradient with respect to the coefficients, the coefficients can be changed.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C3593E-9349-7FC1-943A-9B60ADD4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Regression using the Gradient Descent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07D14-091A-4CF7-20A6-C01ECA0E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42" y="1633491"/>
            <a:ext cx="3202858" cy="2089021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FAC5DB12-7411-21AE-CA82-3142BDDC7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87" y="3810272"/>
            <a:ext cx="3693141" cy="29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2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A1D6BD-556D-308A-76E1-2519232C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 Metrics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72E220-66E3-C895-AA2B-7821BAB0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27" y="1601399"/>
            <a:ext cx="4647877" cy="365520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8ACC29-2A05-2EC0-535D-BDD3491C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5857227" cy="5131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1. Total Sum of Squares (SST)</a:t>
            </a:r>
            <a:br>
              <a:rPr lang="en-US" sz="1200" dirty="0"/>
            </a:br>
            <a:r>
              <a:rPr lang="en-US" sz="1200" dirty="0"/>
              <a:t>Measures the total variance in the actual data.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SST = Σ(yᵢ − ȳ)²</a:t>
            </a:r>
            <a:br>
              <a:rPr lang="en-US" sz="1200" dirty="0"/>
            </a:br>
            <a:r>
              <a:rPr lang="en-US" sz="1200" dirty="0"/>
              <a:t>Interpretation: How much the actual values vary from their mean.</a:t>
            </a:r>
          </a:p>
          <a:p>
            <a:pPr marL="0" indent="0">
              <a:buNone/>
            </a:pPr>
            <a:r>
              <a:rPr lang="en-US" sz="1200" b="1" dirty="0"/>
              <a:t>2. Sum of Squares for Error (SSE)</a:t>
            </a:r>
            <a:br>
              <a:rPr lang="en-US" sz="1200" dirty="0"/>
            </a:br>
            <a:r>
              <a:rPr lang="en-US" sz="1200" dirty="0"/>
              <a:t>Measures the unexplained variance (residuals).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SSE = Σ(yᵢ − ŷᵢ)²</a:t>
            </a:r>
            <a:br>
              <a:rPr lang="en-US" sz="1200" dirty="0"/>
            </a:br>
            <a:r>
              <a:rPr lang="en-US" sz="1200" dirty="0"/>
              <a:t>Interpretation: How far the predictions are from the actual values.</a:t>
            </a:r>
          </a:p>
          <a:p>
            <a:pPr marL="0" indent="0">
              <a:buNone/>
            </a:pPr>
            <a:r>
              <a:rPr lang="en-US" sz="1200" b="1" dirty="0"/>
              <a:t>3. Sum of Squares for Regression (SSR)</a:t>
            </a:r>
            <a:br>
              <a:rPr lang="en-US" sz="1200" dirty="0"/>
            </a:br>
            <a:r>
              <a:rPr lang="en-US" sz="1200" dirty="0"/>
              <a:t>Measures the variance explained by the regression model.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SSR = Σ(ŷᵢ − ȳ)²</a:t>
            </a:r>
          </a:p>
          <a:p>
            <a:pPr marL="0" indent="0">
              <a:buNone/>
            </a:pPr>
            <a:r>
              <a:rPr lang="en-US" sz="1200" dirty="0"/>
              <a:t>Interpretation: How much of the variation is captured by the model.</a:t>
            </a:r>
          </a:p>
          <a:p>
            <a:pPr marL="0" indent="0">
              <a:buNone/>
            </a:pPr>
            <a:r>
              <a:rPr lang="en-US" sz="1200" b="1" dirty="0"/>
              <a:t>Relationship Between the Three</a:t>
            </a:r>
            <a:br>
              <a:rPr lang="en-US" sz="1200" dirty="0"/>
            </a:br>
            <a:r>
              <a:rPr lang="en-US" sz="1200" b="1" dirty="0"/>
              <a:t>SST = SSR + SSE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4. R-squared (R²)</a:t>
            </a:r>
            <a:br>
              <a:rPr lang="en-US" sz="1200" dirty="0"/>
            </a:br>
            <a:r>
              <a:rPr lang="en-US" sz="1200" dirty="0"/>
              <a:t>Proportion of total variance explained by the model.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R² = 1 − (SSE / SST)</a:t>
            </a:r>
            <a:br>
              <a:rPr lang="en-US" sz="1200" dirty="0"/>
            </a:br>
            <a:r>
              <a:rPr lang="en-US" sz="1200" dirty="0"/>
              <a:t>Range: 0 to 1. Higher R² indicates better fit.</a:t>
            </a:r>
          </a:p>
          <a:p>
            <a:pPr marL="0" indent="0">
              <a:buNone/>
            </a:pPr>
            <a:r>
              <a:rPr lang="en-US" sz="1200" b="1" dirty="0"/>
              <a:t>5. Mean Squared Error (MSE)</a:t>
            </a:r>
            <a:br>
              <a:rPr lang="en-US" sz="1200" dirty="0"/>
            </a:br>
            <a:r>
              <a:rPr lang="en-US" sz="1200" dirty="0"/>
              <a:t>Average of the squared residuals.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MSE = SSE / n</a:t>
            </a:r>
            <a:br>
              <a:rPr lang="en-US" sz="1200" dirty="0"/>
            </a:br>
            <a:r>
              <a:rPr lang="en-US" sz="1200" dirty="0"/>
              <a:t>Used to assess the model's prediction error.</a:t>
            </a:r>
          </a:p>
          <a:p>
            <a:pPr marL="0" indent="0">
              <a:buNone/>
            </a:pPr>
            <a:r>
              <a:rPr lang="en-US" sz="1200" b="1" dirty="0"/>
              <a:t>6. Root Mean Squared Error (RMSE)</a:t>
            </a:r>
            <a:br>
              <a:rPr lang="en-US" sz="1200" dirty="0"/>
            </a:br>
            <a:r>
              <a:rPr lang="en-US" sz="1200" dirty="0"/>
              <a:t>Square root of MSE.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RMSE = √MSE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7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0DB0B4DCD4994BA0B53B90F48248FB" ma:contentTypeVersion="17" ma:contentTypeDescription="Create a new document." ma:contentTypeScope="" ma:versionID="89b596077de0219f935a6ab711f2d0ee">
  <xsd:schema xmlns:xsd="http://www.w3.org/2001/XMLSchema" xmlns:xs="http://www.w3.org/2001/XMLSchema" xmlns:p="http://schemas.microsoft.com/office/2006/metadata/properties" xmlns:ns3="5d9e8ea6-d7cf-4c00-b931-0c0027af1451" xmlns:ns4="24b8453d-154c-4c63-97d1-80f7846f6991" targetNamespace="http://schemas.microsoft.com/office/2006/metadata/properties" ma:root="true" ma:fieldsID="cd616adf96839ca32a36dfb6e4534def" ns3:_="" ns4:_="">
    <xsd:import namespace="5d9e8ea6-d7cf-4c00-b931-0c0027af1451"/>
    <xsd:import namespace="24b8453d-154c-4c63-97d1-80f7846f69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e8ea6-d7cf-4c00-b931-0c0027af1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b8453d-154c-4c63-97d1-80f7846f69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d9e8ea6-d7cf-4c00-b931-0c0027af145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744A2-A4E7-4F10-8EA8-A7278CF8A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9e8ea6-d7cf-4c00-b931-0c0027af1451"/>
    <ds:schemaRef ds:uri="24b8453d-154c-4c63-97d1-80f7846f69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C1CE2-5BE4-4AD4-8A18-FE1BD98D2BAF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4b8453d-154c-4c63-97d1-80f7846f6991"/>
    <ds:schemaRef ds:uri="5d9e8ea6-d7cf-4c00-b931-0c0027af145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5A00539-F935-4DAE-994B-29A86868AB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1241</Words>
  <Application>Microsoft Office PowerPoint</Application>
  <PresentationFormat>Widescreen</PresentationFormat>
  <Paragraphs>152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A0597203 AI Business Applications</vt:lpstr>
      <vt:lpstr>AI Business Applications</vt:lpstr>
      <vt:lpstr>Introduction to Machine Learning</vt:lpstr>
      <vt:lpstr>What Is Linear Regression?</vt:lpstr>
      <vt:lpstr>Simple Linear Regression</vt:lpstr>
      <vt:lpstr>Goal of Regression</vt:lpstr>
      <vt:lpstr>Solving Simple Linear Regression using the Closed Form Method</vt:lpstr>
      <vt:lpstr>Solving Regression using the Gradient Descent Method</vt:lpstr>
      <vt:lpstr>Model Evaluation Metrics</vt:lpstr>
      <vt:lpstr>Classification</vt:lpstr>
      <vt:lpstr>What is Classification?</vt:lpstr>
      <vt:lpstr>Binary Classification Examples</vt:lpstr>
      <vt:lpstr>Why Not Linear Regression?</vt:lpstr>
      <vt:lpstr>What is Logistic Regression?</vt:lpstr>
      <vt:lpstr>Decision Making</vt:lpstr>
      <vt:lpstr>Solving Logistic Regression</vt:lpstr>
      <vt:lpstr>Measuring Classification Performance</vt:lpstr>
      <vt:lpstr>Unsupervised Learning</vt:lpstr>
      <vt:lpstr>What Is Unsupervised Learning?</vt:lpstr>
      <vt:lpstr>Use Cases of Unsupervised Learning</vt:lpstr>
      <vt:lpstr>What Is Clustering?</vt:lpstr>
      <vt:lpstr>Introduction to K-Means Clustering</vt:lpstr>
      <vt:lpstr>K-Means Step by Step Example</vt:lpstr>
      <vt:lpstr>Iteration 1</vt:lpstr>
      <vt:lpstr>Recompute Centroids</vt:lpstr>
      <vt:lpstr>Iteration 2</vt:lpstr>
      <vt:lpstr>Iteration 2</vt:lpstr>
      <vt:lpstr>Iteration 2</vt:lpstr>
      <vt:lpstr>Repeat the process until 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Fasha</dc:creator>
  <cp:lastModifiedBy>Mohammed Fasha</cp:lastModifiedBy>
  <cp:revision>5</cp:revision>
  <dcterms:created xsi:type="dcterms:W3CDTF">2024-10-16T06:35:42Z</dcterms:created>
  <dcterms:modified xsi:type="dcterms:W3CDTF">2025-08-01T13:07:20Z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0x010100D30DB0B4DCD4994BA0B53B90F48248FB</vt:lpwstr>
  </property>
</Properties>
</file>