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742" r:id="rId2"/>
    <p:sldId id="744" r:id="rId3"/>
    <p:sldId id="559" r:id="rId4"/>
    <p:sldId id="576" r:id="rId5"/>
    <p:sldId id="561" r:id="rId6"/>
    <p:sldId id="562" r:id="rId7"/>
    <p:sldId id="563" r:id="rId8"/>
    <p:sldId id="564" r:id="rId9"/>
    <p:sldId id="565" r:id="rId10"/>
    <p:sldId id="568" r:id="rId11"/>
    <p:sldId id="569" r:id="rId12"/>
    <p:sldId id="570" r:id="rId13"/>
    <p:sldId id="571" r:id="rId14"/>
    <p:sldId id="566" r:id="rId15"/>
    <p:sldId id="572" r:id="rId16"/>
    <p:sldId id="567" r:id="rId17"/>
    <p:sldId id="737" r:id="rId18"/>
    <p:sldId id="589" r:id="rId19"/>
    <p:sldId id="538" r:id="rId20"/>
    <p:sldId id="735" r:id="rId21"/>
    <p:sldId id="732" r:id="rId22"/>
    <p:sldId id="733" r:id="rId23"/>
    <p:sldId id="616" r:id="rId24"/>
    <p:sldId id="736" r:id="rId25"/>
    <p:sldId id="739" r:id="rId26"/>
    <p:sldId id="590" r:id="rId27"/>
    <p:sldId id="740" r:id="rId28"/>
    <p:sldId id="741" r:id="rId29"/>
    <p:sldId id="73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67337A"/>
    <a:srgbClr val="00642D"/>
    <a:srgbClr val="98A5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52ED76-89AB-4E6B-8C72-B4EEF43BC057}" v="4" dt="2025-07-29T14:59:07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500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Fasha" userId="cc64f42d-a1a6-4f08-b97b-0c37f877119f" providerId="ADAL" clId="{4B0C216D-0431-4C08-83EB-B615D906D932}"/>
    <pc:docChg chg="custSel addSld delSld modSld sldOrd">
      <pc:chgData name="Mohammed Fasha" userId="cc64f42d-a1a6-4f08-b97b-0c37f877119f" providerId="ADAL" clId="{4B0C216D-0431-4C08-83EB-B615D906D932}" dt="2025-03-18T02:16:41.167" v="152" actId="20577"/>
      <pc:docMkLst>
        <pc:docMk/>
      </pc:docMkLst>
      <pc:sldChg chg="ord">
        <pc:chgData name="Mohammed Fasha" userId="cc64f42d-a1a6-4f08-b97b-0c37f877119f" providerId="ADAL" clId="{4B0C216D-0431-4C08-83EB-B615D906D932}" dt="2025-03-18T02:15:01.379" v="67"/>
        <pc:sldMkLst>
          <pc:docMk/>
          <pc:sldMk cId="2282942957" sldId="456"/>
        </pc:sldMkLst>
      </pc:sldChg>
      <pc:sldChg chg="addSp delSp modSp new del mod modClrScheme chgLayout">
        <pc:chgData name="Mohammed Fasha" userId="cc64f42d-a1a6-4f08-b97b-0c37f877119f" providerId="ADAL" clId="{4B0C216D-0431-4C08-83EB-B615D906D932}" dt="2025-03-18T02:14:19.984" v="50" actId="2696"/>
        <pc:sldMkLst>
          <pc:docMk/>
          <pc:sldMk cId="3499033775" sldId="472"/>
        </pc:sldMkLst>
      </pc:sldChg>
      <pc:sldChg chg="addSp delSp modSp new mod ord modClrScheme chgLayout">
        <pc:chgData name="Mohammed Fasha" userId="cc64f42d-a1a6-4f08-b97b-0c37f877119f" providerId="ADAL" clId="{4B0C216D-0431-4C08-83EB-B615D906D932}" dt="2025-03-18T02:16:41.167" v="152" actId="20577"/>
        <pc:sldMkLst>
          <pc:docMk/>
          <pc:sldMk cId="3385747305" sldId="473"/>
        </pc:sldMkLst>
      </pc:sldChg>
      <pc:sldChg chg="modSp new mod">
        <pc:chgData name="Mohammed Fasha" userId="cc64f42d-a1a6-4f08-b97b-0c37f877119f" providerId="ADAL" clId="{4B0C216D-0431-4C08-83EB-B615D906D932}" dt="2025-03-18T02:15:56.699" v="100"/>
        <pc:sldMkLst>
          <pc:docMk/>
          <pc:sldMk cId="1939766790" sldId="474"/>
        </pc:sldMkLst>
      </pc:sldChg>
    </pc:docChg>
  </pc:docChgLst>
  <pc:docChgLst>
    <pc:chgData name="Mohammed Fasha" userId="cc64f42d-a1a6-4f08-b97b-0c37f877119f" providerId="ADAL" clId="{5980B3BB-4EB6-4E37-92BF-3A2A8F4B2C7A}"/>
    <pc:docChg chg="custSel modSld">
      <pc:chgData name="Mohammed Fasha" userId="cc64f42d-a1a6-4f08-b97b-0c37f877119f" providerId="ADAL" clId="{5980B3BB-4EB6-4E37-92BF-3A2A8F4B2C7A}" dt="2024-10-15T02:28:13.535" v="0" actId="478"/>
      <pc:docMkLst>
        <pc:docMk/>
      </pc:docMkLst>
      <pc:sldChg chg="delSp mod">
        <pc:chgData name="Mohammed Fasha" userId="cc64f42d-a1a6-4f08-b97b-0c37f877119f" providerId="ADAL" clId="{5980B3BB-4EB6-4E37-92BF-3A2A8F4B2C7A}" dt="2024-10-15T02:28:13.535" v="0" actId="478"/>
        <pc:sldMkLst>
          <pc:docMk/>
          <pc:sldMk cId="2297456757" sldId="483"/>
        </pc:sldMkLst>
      </pc:sldChg>
    </pc:docChg>
  </pc:docChgLst>
  <pc:docChgLst>
    <pc:chgData name="Mohammed Fasha" userId="cc64f42d-a1a6-4f08-b97b-0c37f877119f" providerId="ADAL" clId="{6804A8E6-8D7F-46E3-B091-66A8F6B926BF}"/>
    <pc:docChg chg="custSel modMainMaster">
      <pc:chgData name="Mohammed Fasha" userId="cc64f42d-a1a6-4f08-b97b-0c37f877119f" providerId="ADAL" clId="{6804A8E6-8D7F-46E3-B091-66A8F6B926BF}" dt="2024-11-09T05:15:35.019" v="2" actId="1076"/>
      <pc:docMkLst>
        <pc:docMk/>
      </pc:docMkLst>
      <pc:sldMasterChg chg="delSp mod modSldLayout">
        <pc:chgData name="Mohammed Fasha" userId="cc64f42d-a1a6-4f08-b97b-0c37f877119f" providerId="ADAL" clId="{6804A8E6-8D7F-46E3-B091-66A8F6B926BF}" dt="2024-11-09T05:15:35.019" v="2" actId="1076"/>
        <pc:sldMasterMkLst>
          <pc:docMk/>
          <pc:sldMasterMk cId="742811419" sldId="2147483648"/>
        </pc:sldMasterMkLst>
        <pc:sldLayoutChg chg="addSp modSp mod">
          <pc:chgData name="Mohammed Fasha" userId="cc64f42d-a1a6-4f08-b97b-0c37f877119f" providerId="ADAL" clId="{6804A8E6-8D7F-46E3-B091-66A8F6B926BF}" dt="2024-11-09T05:15:35.019" v="2" actId="1076"/>
          <pc:sldLayoutMkLst>
            <pc:docMk/>
            <pc:sldMasterMk cId="742811419" sldId="2147483648"/>
            <pc:sldLayoutMk cId="4063788262" sldId="2147483649"/>
          </pc:sldLayoutMkLst>
        </pc:sldLayoutChg>
      </pc:sldMasterChg>
    </pc:docChg>
  </pc:docChgLst>
  <pc:docChgLst>
    <pc:chgData name="Mohammed Fasha" userId="cc64f42d-a1a6-4f08-b97b-0c37f877119f" providerId="ADAL" clId="{BECD4A7F-C1AF-4585-8C31-FE7D4FE3ED16}"/>
    <pc:docChg chg="undo redo custSel addSld delSld modSld sldOrd">
      <pc:chgData name="Mohammed Fasha" userId="cc64f42d-a1a6-4f08-b97b-0c37f877119f" providerId="ADAL" clId="{BECD4A7F-C1AF-4585-8C31-FE7D4FE3ED16}" dt="2025-01-05T16:36:16.605" v="1945" actId="1076"/>
      <pc:docMkLst>
        <pc:docMk/>
      </pc:docMkLst>
      <pc:sldChg chg="modSp mod">
        <pc:chgData name="Mohammed Fasha" userId="cc64f42d-a1a6-4f08-b97b-0c37f877119f" providerId="ADAL" clId="{BECD4A7F-C1AF-4585-8C31-FE7D4FE3ED16}" dt="2024-12-30T18:47:27.683" v="988" actId="20577"/>
        <pc:sldMkLst>
          <pc:docMk/>
          <pc:sldMk cId="2281221656" sldId="527"/>
        </pc:sldMkLst>
      </pc:sldChg>
      <pc:sldChg chg="modSp mod">
        <pc:chgData name="Mohammed Fasha" userId="cc64f42d-a1a6-4f08-b97b-0c37f877119f" providerId="ADAL" clId="{BECD4A7F-C1AF-4585-8C31-FE7D4FE3ED16}" dt="2024-12-27T13:59:26.893" v="366" actId="20577"/>
        <pc:sldMkLst>
          <pc:docMk/>
          <pc:sldMk cId="3474268344" sldId="596"/>
        </pc:sldMkLst>
      </pc:sldChg>
      <pc:sldChg chg="modSp mod">
        <pc:chgData name="Mohammed Fasha" userId="cc64f42d-a1a6-4f08-b97b-0c37f877119f" providerId="ADAL" clId="{BECD4A7F-C1AF-4585-8C31-FE7D4FE3ED16}" dt="2024-12-30T18:44:34.649" v="884" actId="20577"/>
        <pc:sldMkLst>
          <pc:docMk/>
          <pc:sldMk cId="916802035" sldId="651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426516858" sldId="662"/>
        </pc:sldMkLst>
      </pc:sldChg>
      <pc:sldChg chg="modSp add del mod">
        <pc:chgData name="Mohammed Fasha" userId="cc64f42d-a1a6-4f08-b97b-0c37f877119f" providerId="ADAL" clId="{BECD4A7F-C1AF-4585-8C31-FE7D4FE3ED16}" dt="2025-01-05T16:34:59.233" v="1926" actId="20577"/>
        <pc:sldMkLst>
          <pc:docMk/>
          <pc:sldMk cId="691538069" sldId="662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895445062" sldId="663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3980180774" sldId="663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1728680596" sldId="664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3900588277" sldId="664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123002105" sldId="665"/>
        </pc:sldMkLst>
      </pc:sldChg>
      <pc:sldChg chg="modSp add del mod">
        <pc:chgData name="Mohammed Fasha" userId="cc64f42d-a1a6-4f08-b97b-0c37f877119f" providerId="ADAL" clId="{BECD4A7F-C1AF-4585-8C31-FE7D4FE3ED16}" dt="2025-01-05T15:05:12.729" v="1226" actId="21"/>
        <pc:sldMkLst>
          <pc:docMk/>
          <pc:sldMk cId="148099094" sldId="665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659863378" sldId="676"/>
        </pc:sldMkLst>
      </pc:sldChg>
      <pc:sldChg chg="modSp add del mod">
        <pc:chgData name="Mohammed Fasha" userId="cc64f42d-a1a6-4f08-b97b-0c37f877119f" providerId="ADAL" clId="{BECD4A7F-C1AF-4585-8C31-FE7D4FE3ED16}" dt="2025-01-05T14:55:27.595" v="1130" actId="255"/>
        <pc:sldMkLst>
          <pc:docMk/>
          <pc:sldMk cId="1577854815" sldId="676"/>
        </pc:sldMkLst>
      </pc:sldChg>
      <pc:sldChg chg="modSp add del mod">
        <pc:chgData name="Mohammed Fasha" userId="cc64f42d-a1a6-4f08-b97b-0c37f877119f" providerId="ADAL" clId="{BECD4A7F-C1AF-4585-8C31-FE7D4FE3ED16}" dt="2025-01-05T14:55:43.754" v="1132" actId="1076"/>
        <pc:sldMkLst>
          <pc:docMk/>
          <pc:sldMk cId="139882925" sldId="677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2736863534" sldId="677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4146654093" sldId="67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4228312762" sldId="67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581717462" sldId="679"/>
        </pc:sldMkLst>
      </pc:sldChg>
      <pc:sldChg chg="addSp delSp modSp add del mod chgLayout">
        <pc:chgData name="Mohammed Fasha" userId="cc64f42d-a1a6-4f08-b97b-0c37f877119f" providerId="ADAL" clId="{BECD4A7F-C1AF-4585-8C31-FE7D4FE3ED16}" dt="2025-01-05T16:36:16.605" v="1945" actId="1076"/>
        <pc:sldMkLst>
          <pc:docMk/>
          <pc:sldMk cId="3454522070" sldId="679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2856814121" sldId="681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3083966018" sldId="681"/>
        </pc:sldMkLst>
      </pc:sldChg>
      <pc:sldChg chg="modSp mod">
        <pc:chgData name="Mohammed Fasha" userId="cc64f42d-a1a6-4f08-b97b-0c37f877119f" providerId="ADAL" clId="{BECD4A7F-C1AF-4585-8C31-FE7D4FE3ED16}" dt="2025-01-05T14:42:50.596" v="990" actId="14100"/>
        <pc:sldMkLst>
          <pc:docMk/>
          <pc:sldMk cId="1697141369" sldId="695"/>
        </pc:sldMkLst>
      </pc:sldChg>
      <pc:sldChg chg="addSp delSp modSp add del mod">
        <pc:chgData name="Mohammed Fasha" userId="cc64f42d-a1a6-4f08-b97b-0c37f877119f" providerId="ADAL" clId="{BECD4A7F-C1AF-4585-8C31-FE7D4FE3ED16}" dt="2025-01-05T14:54:31.375" v="1125" actId="14100"/>
        <pc:sldMkLst>
          <pc:docMk/>
          <pc:sldMk cId="265576630" sldId="69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991725834" sldId="69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3109561867" sldId="700"/>
        </pc:sldMkLst>
      </pc:sldChg>
      <pc:sldChg chg="addSp delSp modSp add del mod">
        <pc:chgData name="Mohammed Fasha" userId="cc64f42d-a1a6-4f08-b97b-0c37f877119f" providerId="ADAL" clId="{BECD4A7F-C1AF-4585-8C31-FE7D4FE3ED16}" dt="2025-01-05T16:00:05.564" v="1529" actId="20577"/>
        <pc:sldMkLst>
          <pc:docMk/>
          <pc:sldMk cId="4247717824" sldId="700"/>
        </pc:sldMkLst>
      </pc:sldChg>
      <pc:sldChg chg="addSp delSp modSp add mod">
        <pc:chgData name="Mohammed Fasha" userId="cc64f42d-a1a6-4f08-b97b-0c37f877119f" providerId="ADAL" clId="{BECD4A7F-C1AF-4585-8C31-FE7D4FE3ED16}" dt="2025-01-05T14:53:29.185" v="1101" actId="21"/>
        <pc:sldMkLst>
          <pc:docMk/>
          <pc:sldMk cId="67871309" sldId="709"/>
        </pc:sldMkLst>
      </pc:sldChg>
      <pc:sldChg chg="modSp add mod">
        <pc:chgData name="Mohammed Fasha" userId="cc64f42d-a1a6-4f08-b97b-0c37f877119f" providerId="ADAL" clId="{BECD4A7F-C1AF-4585-8C31-FE7D4FE3ED16}" dt="2025-01-05T15:31:09.113" v="1385" actId="6549"/>
        <pc:sldMkLst>
          <pc:docMk/>
          <pc:sldMk cId="4114896152" sldId="710"/>
        </pc:sldMkLst>
      </pc:sldChg>
      <pc:sldChg chg="addSp modSp add mod">
        <pc:chgData name="Mohammed Fasha" userId="cc64f42d-a1a6-4f08-b97b-0c37f877119f" providerId="ADAL" clId="{BECD4A7F-C1AF-4585-8C31-FE7D4FE3ED16}" dt="2025-01-05T15:27:36.027" v="1348" actId="20577"/>
        <pc:sldMkLst>
          <pc:docMk/>
          <pc:sldMk cId="3794385322" sldId="711"/>
        </pc:sldMkLst>
      </pc:sldChg>
      <pc:sldChg chg="add del">
        <pc:chgData name="Mohammed Fasha" userId="cc64f42d-a1a6-4f08-b97b-0c37f877119f" providerId="ADAL" clId="{BECD4A7F-C1AF-4585-8C31-FE7D4FE3ED16}" dt="2025-01-05T14:57:43.613" v="1146" actId="2696"/>
        <pc:sldMkLst>
          <pc:docMk/>
          <pc:sldMk cId="501127302" sldId="712"/>
        </pc:sldMkLst>
      </pc:sldChg>
      <pc:sldChg chg="modSp add mod">
        <pc:chgData name="Mohammed Fasha" userId="cc64f42d-a1a6-4f08-b97b-0c37f877119f" providerId="ADAL" clId="{BECD4A7F-C1AF-4585-8C31-FE7D4FE3ED16}" dt="2025-01-05T15:32:23.870" v="1388"/>
        <pc:sldMkLst>
          <pc:docMk/>
          <pc:sldMk cId="3701206727" sldId="712"/>
        </pc:sldMkLst>
      </pc:sldChg>
      <pc:sldChg chg="addSp modSp add mod">
        <pc:chgData name="Mohammed Fasha" userId="cc64f42d-a1a6-4f08-b97b-0c37f877119f" providerId="ADAL" clId="{BECD4A7F-C1AF-4585-8C31-FE7D4FE3ED16}" dt="2025-01-05T16:06:36.028" v="1538" actId="1076"/>
        <pc:sldMkLst>
          <pc:docMk/>
          <pc:sldMk cId="1499972066" sldId="713"/>
        </pc:sldMkLst>
      </pc:sldChg>
      <pc:sldChg chg="addSp delSp modSp add mod">
        <pc:chgData name="Mohammed Fasha" userId="cc64f42d-a1a6-4f08-b97b-0c37f877119f" providerId="ADAL" clId="{BECD4A7F-C1AF-4585-8C31-FE7D4FE3ED16}" dt="2025-01-05T16:19:08.436" v="1705" actId="1036"/>
        <pc:sldMkLst>
          <pc:docMk/>
          <pc:sldMk cId="1270641495" sldId="714"/>
        </pc:sldMkLst>
      </pc:sldChg>
      <pc:sldChg chg="addSp modSp new mod">
        <pc:chgData name="Mohammed Fasha" userId="cc64f42d-a1a6-4f08-b97b-0c37f877119f" providerId="ADAL" clId="{BECD4A7F-C1AF-4585-8C31-FE7D4FE3ED16}" dt="2025-01-05T16:23:44.632" v="1736" actId="12"/>
        <pc:sldMkLst>
          <pc:docMk/>
          <pc:sldMk cId="1096386322" sldId="715"/>
        </pc:sldMkLst>
      </pc:sldChg>
      <pc:sldChg chg="modSp new mod">
        <pc:chgData name="Mohammed Fasha" userId="cc64f42d-a1a6-4f08-b97b-0c37f877119f" providerId="ADAL" clId="{BECD4A7F-C1AF-4585-8C31-FE7D4FE3ED16}" dt="2025-01-05T16:34:02.360" v="1902" actId="27636"/>
        <pc:sldMkLst>
          <pc:docMk/>
          <pc:sldMk cId="1784058309" sldId="716"/>
        </pc:sldMkLst>
      </pc:sldChg>
      <pc:sldChg chg="modSp add mod ord">
        <pc:chgData name="Mohammed Fasha" userId="cc64f42d-a1a6-4f08-b97b-0c37f877119f" providerId="ADAL" clId="{BECD4A7F-C1AF-4585-8C31-FE7D4FE3ED16}" dt="2025-01-05T16:27:20.520" v="1803"/>
        <pc:sldMkLst>
          <pc:docMk/>
          <pc:sldMk cId="3139017106" sldId="717"/>
        </pc:sldMkLst>
      </pc:sldChg>
      <pc:sldChg chg="addSp delSp modSp new mod">
        <pc:chgData name="Mohammed Fasha" userId="cc64f42d-a1a6-4f08-b97b-0c37f877119f" providerId="ADAL" clId="{BECD4A7F-C1AF-4585-8C31-FE7D4FE3ED16}" dt="2025-01-05T16:32:45.446" v="1897" actId="20577"/>
        <pc:sldMkLst>
          <pc:docMk/>
          <pc:sldMk cId="3043812923" sldId="718"/>
        </pc:sldMkLst>
      </pc:sldChg>
    </pc:docChg>
  </pc:docChgLst>
  <pc:docChgLst>
    <pc:chgData name="Mohammed Fasha" userId="S::mohammed.fasha@uop.edu.jo::cc64f42d-a1a6-4f08-b97b-0c37f877119f" providerId="AD" clId="Web-{66E75AB1-FCE8-0FCD-8995-E220AF9681CC}"/>
    <pc:docChg chg="addSld delSld modSld sldOrd">
      <pc:chgData name="Mohammed Fasha" userId="S::mohammed.fasha@uop.edu.jo::cc64f42d-a1a6-4f08-b97b-0c37f877119f" providerId="AD" clId="Web-{66E75AB1-FCE8-0FCD-8995-E220AF9681CC}" dt="2025-03-15T07:27:28.077" v="349" actId="1076"/>
      <pc:docMkLst>
        <pc:docMk/>
      </pc:docMkLst>
      <pc:sldChg chg="del">
        <pc:chgData name="Mohammed Fasha" userId="S::mohammed.fasha@uop.edu.jo::cc64f42d-a1a6-4f08-b97b-0c37f877119f" providerId="AD" clId="Web-{66E75AB1-FCE8-0FCD-8995-E220AF9681CC}" dt="2025-03-15T06:52:43.111" v="52"/>
        <pc:sldMkLst>
          <pc:docMk/>
          <pc:sldMk cId="89912501" sldId="27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8"/>
        <pc:sldMkLst>
          <pc:docMk/>
          <pc:sldMk cId="1847087325" sldId="28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7"/>
        <pc:sldMkLst>
          <pc:docMk/>
          <pc:sldMk cId="771290671" sldId="28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2"/>
        <pc:sldMkLst>
          <pc:docMk/>
          <pc:sldMk cId="1234327519" sldId="28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0"/>
        <pc:sldMkLst>
          <pc:docMk/>
          <pc:sldMk cId="3304405524" sldId="29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39"/>
        <pc:sldMkLst>
          <pc:docMk/>
          <pc:sldMk cId="1217643332" sldId="29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38"/>
        <pc:sldMkLst>
          <pc:docMk/>
          <pc:sldMk cId="3526654973" sldId="29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2"/>
        <pc:sldMkLst>
          <pc:docMk/>
          <pc:sldMk cId="0" sldId="30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1"/>
        <pc:sldMkLst>
          <pc:docMk/>
          <pc:sldMk cId="0" sldId="30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69"/>
        <pc:sldMkLst>
          <pc:docMk/>
          <pc:sldMk cId="0" sldId="30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1"/>
        <pc:sldMkLst>
          <pc:docMk/>
          <pc:sldMk cId="0" sldId="31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6"/>
        <pc:sldMkLst>
          <pc:docMk/>
          <pc:sldMk cId="2362708721" sldId="32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7"/>
        <pc:sldMkLst>
          <pc:docMk/>
          <pc:sldMk cId="1477953107" sldId="32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5"/>
        <pc:sldMkLst>
          <pc:docMk/>
          <pc:sldMk cId="1624740157" sldId="34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60"/>
        <pc:sldMkLst>
          <pc:docMk/>
          <pc:sldMk cId="1093295885" sldId="36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4"/>
        <pc:sldMkLst>
          <pc:docMk/>
          <pc:sldMk cId="3638528156" sldId="36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0"/>
        <pc:sldMkLst>
          <pc:docMk/>
          <pc:sldMk cId="2714000580" sldId="36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90"/>
        <pc:sldMkLst>
          <pc:docMk/>
          <pc:sldMk cId="4103125789" sldId="36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7"/>
        <pc:sldMkLst>
          <pc:docMk/>
          <pc:sldMk cId="3243173744" sldId="36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9"/>
        <pc:sldMkLst>
          <pc:docMk/>
          <pc:sldMk cId="533099717" sldId="37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5"/>
        <pc:sldMkLst>
          <pc:docMk/>
          <pc:sldMk cId="403304745" sldId="37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5"/>
        <pc:sldMkLst>
          <pc:docMk/>
          <pc:sldMk cId="1274929313" sldId="37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0"/>
        <pc:sldMkLst>
          <pc:docMk/>
          <pc:sldMk cId="3412111298" sldId="37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4"/>
        <pc:sldMkLst>
          <pc:docMk/>
          <pc:sldMk cId="3601872685" sldId="38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3"/>
        <pc:sldMkLst>
          <pc:docMk/>
          <pc:sldMk cId="215899539" sldId="38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79"/>
        <pc:sldMkLst>
          <pc:docMk/>
          <pc:sldMk cId="2001631854" sldId="39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4"/>
        <pc:sldMkLst>
          <pc:docMk/>
          <pc:sldMk cId="2976191511" sldId="39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7"/>
        <pc:sldMkLst>
          <pc:docMk/>
          <pc:sldMk cId="3942416368" sldId="39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5"/>
        <pc:sldMkLst>
          <pc:docMk/>
          <pc:sldMk cId="2455239288" sldId="39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6"/>
        <pc:sldMkLst>
          <pc:docMk/>
          <pc:sldMk cId="322630100" sldId="40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3"/>
        <pc:sldMkLst>
          <pc:docMk/>
          <pc:sldMk cId="2446723419" sldId="40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68"/>
        <pc:sldMkLst>
          <pc:docMk/>
          <pc:sldMk cId="2708838154" sldId="40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5"/>
        <pc:sldMkLst>
          <pc:docMk/>
          <pc:sldMk cId="711859222" sldId="40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4"/>
        <pc:sldMkLst>
          <pc:docMk/>
          <pc:sldMk cId="430192280" sldId="40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3"/>
        <pc:sldMkLst>
          <pc:docMk/>
          <pc:sldMk cId="1261728788" sldId="41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9"/>
        <pc:sldMkLst>
          <pc:docMk/>
          <pc:sldMk cId="465427976" sldId="41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6"/>
        <pc:sldMkLst>
          <pc:docMk/>
          <pc:sldMk cId="4222832899" sldId="41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0"/>
        <pc:sldMkLst>
          <pc:docMk/>
          <pc:sldMk cId="3168225218" sldId="42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9"/>
        <pc:sldMkLst>
          <pc:docMk/>
          <pc:sldMk cId="2310344807" sldId="42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2"/>
        <pc:sldMkLst>
          <pc:docMk/>
          <pc:sldMk cId="707737036" sldId="42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66"/>
        <pc:sldMkLst>
          <pc:docMk/>
          <pc:sldMk cId="232656594" sldId="42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4"/>
        <pc:sldMkLst>
          <pc:docMk/>
          <pc:sldMk cId="404333880" sldId="43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3"/>
        <pc:sldMkLst>
          <pc:docMk/>
          <pc:sldMk cId="2523349106" sldId="44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4"/>
        <pc:sldMkLst>
          <pc:docMk/>
          <pc:sldMk cId="2515022167" sldId="44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92"/>
        <pc:sldMkLst>
          <pc:docMk/>
          <pc:sldMk cId="1977389857" sldId="44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91"/>
        <pc:sldMkLst>
          <pc:docMk/>
          <pc:sldMk cId="2140515002" sldId="44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09"/>
        <pc:sldMkLst>
          <pc:docMk/>
          <pc:sldMk cId="1932795151" sldId="44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3"/>
        <pc:sldMkLst>
          <pc:docMk/>
          <pc:sldMk cId="1837964685" sldId="45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2"/>
        <pc:sldMkLst>
          <pc:docMk/>
          <pc:sldMk cId="1229244997" sldId="45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1"/>
        <pc:sldMkLst>
          <pc:docMk/>
          <pc:sldMk cId="1789205401" sldId="453"/>
        </pc:sldMkLst>
      </pc:sldChg>
      <pc:sldChg chg="modSp">
        <pc:chgData name="Mohammed Fasha" userId="S::mohammed.fasha@uop.edu.jo::cc64f42d-a1a6-4f08-b97b-0c37f877119f" providerId="AD" clId="Web-{66E75AB1-FCE8-0FCD-8995-E220AF9681CC}" dt="2025-03-15T06:52:38.939" v="37" actId="20577"/>
        <pc:sldMkLst>
          <pc:docMk/>
          <pc:sldMk cId="1489447582" sldId="455"/>
        </pc:sldMkLst>
      </pc:sldChg>
      <pc:sldChg chg="modSp new">
        <pc:chgData name="Mohammed Fasha" userId="S::mohammed.fasha@uop.edu.jo::cc64f42d-a1a6-4f08-b97b-0c37f877119f" providerId="AD" clId="Web-{66E75AB1-FCE8-0FCD-8995-E220AF9681CC}" dt="2025-03-15T07:01:33.222" v="193" actId="20577"/>
        <pc:sldMkLst>
          <pc:docMk/>
          <pc:sldMk cId="2282942957" sldId="456"/>
        </pc:sldMkLst>
      </pc:sldChg>
      <pc:sldChg chg="addSp delSp modSp add replId addAnim">
        <pc:chgData name="Mohammed Fasha" userId="S::mohammed.fasha@uop.edu.jo::cc64f42d-a1a6-4f08-b97b-0c37f877119f" providerId="AD" clId="Web-{66E75AB1-FCE8-0FCD-8995-E220AF9681CC}" dt="2025-03-15T07:00:17.530" v="170" actId="20577"/>
        <pc:sldMkLst>
          <pc:docMk/>
          <pc:sldMk cId="1674895679" sldId="45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5"/>
        <pc:sldMkLst>
          <pc:docMk/>
          <pc:sldMk cId="2921402285" sldId="45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1"/>
        <pc:sldMkLst>
          <pc:docMk/>
          <pc:sldMk cId="1912979039" sldId="458"/>
        </pc:sldMkLst>
      </pc:sldChg>
      <pc:sldChg chg="addSp modSp add replId addAnim">
        <pc:chgData name="Mohammed Fasha" userId="S::mohammed.fasha@uop.edu.jo::cc64f42d-a1a6-4f08-b97b-0c37f877119f" providerId="AD" clId="Web-{66E75AB1-FCE8-0FCD-8995-E220AF9681CC}" dt="2025-03-15T07:01:24.191" v="192" actId="20577"/>
        <pc:sldMkLst>
          <pc:docMk/>
          <pc:sldMk cId="3292514151" sldId="45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0"/>
        <pc:sldMkLst>
          <pc:docMk/>
          <pc:sldMk cId="484589733" sldId="459"/>
        </pc:sldMkLst>
      </pc:sldChg>
      <pc:sldChg chg="addSp modSp add replId addAnim">
        <pc:chgData name="Mohammed Fasha" userId="S::mohammed.fasha@uop.edu.jo::cc64f42d-a1a6-4f08-b97b-0c37f877119f" providerId="AD" clId="Web-{66E75AB1-FCE8-0FCD-8995-E220AF9681CC}" dt="2025-03-15T07:02:26.163" v="210" actId="1076"/>
        <pc:sldMkLst>
          <pc:docMk/>
          <pc:sldMk cId="3675936543" sldId="459"/>
        </pc:sldMkLst>
      </pc:sldChg>
      <pc:sldChg chg="addSp modSp new ord addAnim">
        <pc:chgData name="Mohammed Fasha" userId="S::mohammed.fasha@uop.edu.jo::cc64f42d-a1a6-4f08-b97b-0c37f877119f" providerId="AD" clId="Web-{66E75AB1-FCE8-0FCD-8995-E220AF9681CC}" dt="2025-03-15T07:04:19.795" v="257"/>
        <pc:sldMkLst>
          <pc:docMk/>
          <pc:sldMk cId="819366188" sldId="46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9"/>
        <pc:sldMkLst>
          <pc:docMk/>
          <pc:sldMk cId="1770736122" sldId="460"/>
        </pc:sldMkLst>
      </pc:sldChg>
      <pc:sldChg chg="modSp new">
        <pc:chgData name="Mohammed Fasha" userId="S::mohammed.fasha@uop.edu.jo::cc64f42d-a1a6-4f08-b97b-0c37f877119f" providerId="AD" clId="Web-{66E75AB1-FCE8-0FCD-8995-E220AF9681CC}" dt="2025-03-15T07:04:38.046" v="266" actId="20577"/>
        <pc:sldMkLst>
          <pc:docMk/>
          <pc:sldMk cId="247418909" sldId="461"/>
        </pc:sldMkLst>
      </pc:sldChg>
      <pc:sldChg chg="addSp delSp modSp new">
        <pc:chgData name="Mohammed Fasha" userId="S::mohammed.fasha@uop.edu.jo::cc64f42d-a1a6-4f08-b97b-0c37f877119f" providerId="AD" clId="Web-{66E75AB1-FCE8-0FCD-8995-E220AF9681CC}" dt="2025-03-15T07:09:35.299" v="331" actId="1076"/>
        <pc:sldMkLst>
          <pc:docMk/>
          <pc:sldMk cId="1157240725" sldId="462"/>
        </pc:sldMkLst>
      </pc:sldChg>
      <pc:sldChg chg="addSp modSp add replId">
        <pc:chgData name="Mohammed Fasha" userId="S::mohammed.fasha@uop.edu.jo::cc64f42d-a1a6-4f08-b97b-0c37f877119f" providerId="AD" clId="Web-{66E75AB1-FCE8-0FCD-8995-E220AF9681CC}" dt="2025-03-15T07:27:28.077" v="349" actId="1076"/>
        <pc:sldMkLst>
          <pc:docMk/>
          <pc:sldMk cId="2617340595" sldId="46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2"/>
        <pc:sldMkLst>
          <pc:docMk/>
          <pc:sldMk cId="2965647848" sldId="46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1"/>
        <pc:sldMkLst>
          <pc:docMk/>
          <pc:sldMk cId="109379533" sldId="464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015" v="269"/>
        <pc:sldMkLst>
          <pc:docMk/>
          <pc:sldMk cId="2675381745" sldId="464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140" v="270"/>
        <pc:sldMkLst>
          <pc:docMk/>
          <pc:sldMk cId="4195523681" sldId="465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484" v="271"/>
        <pc:sldMkLst>
          <pc:docMk/>
          <pc:sldMk cId="4047127300" sldId="46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2"/>
        <pc:sldMkLst>
          <pc:docMk/>
          <pc:sldMk cId="719424402" sldId="467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609" v="272"/>
        <pc:sldMkLst>
          <pc:docMk/>
          <pc:sldMk cId="3183967706" sldId="467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953" v="273"/>
        <pc:sldMkLst>
          <pc:docMk/>
          <pc:sldMk cId="3161654258" sldId="468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4.078" v="274"/>
        <pc:sldMkLst>
          <pc:docMk/>
          <pc:sldMk cId="2175348861" sldId="469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4.281" v="275"/>
        <pc:sldMkLst>
          <pc:docMk/>
          <pc:sldMk cId="2988183144" sldId="470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4.421" v="276"/>
        <pc:sldMkLst>
          <pc:docMk/>
          <pc:sldMk cId="1572681964" sldId="47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4"/>
        <pc:sldMkLst>
          <pc:docMk/>
          <pc:sldMk cId="3168600941" sldId="47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0"/>
        <pc:sldMkLst>
          <pc:docMk/>
          <pc:sldMk cId="2302099845" sldId="47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8"/>
        <pc:sldMkLst>
          <pc:docMk/>
          <pc:sldMk cId="118211851" sldId="47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7"/>
        <pc:sldMkLst>
          <pc:docMk/>
          <pc:sldMk cId="1150689950" sldId="47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3"/>
        <pc:sldMkLst>
          <pc:docMk/>
          <pc:sldMk cId="942593251" sldId="47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6"/>
        <pc:sldMkLst>
          <pc:docMk/>
          <pc:sldMk cId="94366255" sldId="47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8"/>
        <pc:sldMkLst>
          <pc:docMk/>
          <pc:sldMk cId="3109107256" sldId="47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78"/>
        <pc:sldMkLst>
          <pc:docMk/>
          <pc:sldMk cId="408884363" sldId="48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8"/>
        <pc:sldMkLst>
          <pc:docMk/>
          <pc:sldMk cId="994101439" sldId="48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67"/>
        <pc:sldMkLst>
          <pc:docMk/>
          <pc:sldMk cId="1440183149" sldId="48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8"/>
        <pc:sldMkLst>
          <pc:docMk/>
          <pc:sldMk cId="3841714060" sldId="48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4"/>
        <pc:sldMkLst>
          <pc:docMk/>
          <pc:sldMk cId="833725597" sldId="48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3"/>
        <pc:sldMkLst>
          <pc:docMk/>
          <pc:sldMk cId="4123470834" sldId="48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7"/>
        <pc:sldMkLst>
          <pc:docMk/>
          <pc:sldMk cId="4022017735" sldId="49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1"/>
        <pc:sldMkLst>
          <pc:docMk/>
          <pc:sldMk cId="2225061527" sldId="49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6"/>
        <pc:sldMkLst>
          <pc:docMk/>
          <pc:sldMk cId="673932695" sldId="49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5"/>
        <pc:sldMkLst>
          <pc:docMk/>
          <pc:sldMk cId="2512069021" sldId="49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1"/>
        <pc:sldMkLst>
          <pc:docMk/>
          <pc:sldMk cId="3290660304" sldId="49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3"/>
        <pc:sldMkLst>
          <pc:docMk/>
          <pc:sldMk cId="4079654275" sldId="49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6"/>
        <pc:sldMkLst>
          <pc:docMk/>
          <pc:sldMk cId="1501311303" sldId="49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5"/>
        <pc:sldMkLst>
          <pc:docMk/>
          <pc:sldMk cId="2557217836" sldId="497"/>
        </pc:sldMkLst>
      </pc:sldChg>
    </pc:docChg>
  </pc:docChgLst>
  <pc:docChgLst>
    <pc:chgData name="Mohammed Fasha" userId="S::mohammed.fasha@uop.edu.jo::cc64f42d-a1a6-4f08-b97b-0c37f877119f" providerId="AD" clId="Web-{B9337916-DDC2-1069-E985-5508FA0D34A7}"/>
    <pc:docChg chg="addSld delSld modSld sldOrd">
      <pc:chgData name="Mohammed Fasha" userId="S::mohammed.fasha@uop.edu.jo::cc64f42d-a1a6-4f08-b97b-0c37f877119f" providerId="AD" clId="Web-{B9337916-DDC2-1069-E985-5508FA0D34A7}" dt="2025-04-19T18:32:32.924" v="424"/>
      <pc:docMkLst>
        <pc:docMk/>
      </pc:docMkLst>
      <pc:sldChg chg="addSp delSp modSp del">
        <pc:chgData name="Mohammed Fasha" userId="S::mohammed.fasha@uop.edu.jo::cc64f42d-a1a6-4f08-b97b-0c37f877119f" providerId="AD" clId="Web-{B9337916-DDC2-1069-E985-5508FA0D34A7}" dt="2025-04-19T18:30:38.544" v="403"/>
        <pc:sldMkLst>
          <pc:docMk/>
          <pc:sldMk cId="2766696385" sldId="536"/>
        </pc:sldMkLst>
      </pc:sldChg>
      <pc:sldChg chg="ord">
        <pc:chgData name="Mohammed Fasha" userId="S::mohammed.fasha@uop.edu.jo::cc64f42d-a1a6-4f08-b97b-0c37f877119f" providerId="AD" clId="Web-{B9337916-DDC2-1069-E985-5508FA0D34A7}" dt="2025-04-19T18:30:12.855" v="401"/>
        <pc:sldMkLst>
          <pc:docMk/>
          <pc:sldMk cId="3886989038" sldId="538"/>
        </pc:sldMkLst>
      </pc:sldChg>
      <pc:sldChg chg="ord">
        <pc:chgData name="Mohammed Fasha" userId="S::mohammed.fasha@uop.edu.jo::cc64f42d-a1a6-4f08-b97b-0c37f877119f" providerId="AD" clId="Web-{B9337916-DDC2-1069-E985-5508FA0D34A7}" dt="2025-04-19T18:32:32.924" v="424"/>
        <pc:sldMkLst>
          <pc:docMk/>
          <pc:sldMk cId="2121122174" sldId="539"/>
        </pc:sldMkLst>
      </pc:sldChg>
      <pc:sldChg chg="modSp">
        <pc:chgData name="Mohammed Fasha" userId="S::mohammed.fasha@uop.edu.jo::cc64f42d-a1a6-4f08-b97b-0c37f877119f" providerId="AD" clId="Web-{B9337916-DDC2-1069-E985-5508FA0D34A7}" dt="2025-04-19T18:07:24.204" v="349" actId="1076"/>
        <pc:sldMkLst>
          <pc:docMk/>
          <pc:sldMk cId="2646991478" sldId="561"/>
        </pc:sldMkLst>
      </pc:sldChg>
      <pc:sldChg chg="addSp delSp modSp">
        <pc:chgData name="Mohammed Fasha" userId="S::mohammed.fasha@uop.edu.jo::cc64f42d-a1a6-4f08-b97b-0c37f877119f" providerId="AD" clId="Web-{B9337916-DDC2-1069-E985-5508FA0D34A7}" dt="2025-04-19T18:10:58.001" v="375" actId="14100"/>
        <pc:sldMkLst>
          <pc:docMk/>
          <pc:sldMk cId="3184607449" sldId="576"/>
        </pc:sldMkLst>
      </pc:sldChg>
      <pc:sldChg chg="modSp">
        <pc:chgData name="Mohammed Fasha" userId="S::mohammed.fasha@uop.edu.jo::cc64f42d-a1a6-4f08-b97b-0c37f877119f" providerId="AD" clId="Web-{B9337916-DDC2-1069-E985-5508FA0D34A7}" dt="2025-04-19T18:28:26.492" v="380" actId="20577"/>
        <pc:sldMkLst>
          <pc:docMk/>
          <pc:sldMk cId="3864717604" sldId="587"/>
        </pc:sldMkLst>
      </pc:sldChg>
      <pc:sldChg chg="addSp modSp new">
        <pc:chgData name="Mohammed Fasha" userId="S::mohammed.fasha@uop.edu.jo::cc64f42d-a1a6-4f08-b97b-0c37f877119f" providerId="AD" clId="Web-{B9337916-DDC2-1069-E985-5508FA0D34A7}" dt="2025-04-19T18:04:53.682" v="320" actId="20577"/>
        <pc:sldMkLst>
          <pc:docMk/>
          <pc:sldMk cId="3587377129" sldId="588"/>
        </pc:sldMkLst>
      </pc:sldChg>
      <pc:sldChg chg="modSp new mod modClrScheme chgLayout">
        <pc:chgData name="Mohammed Fasha" userId="S::mohammed.fasha@uop.edu.jo::cc64f42d-a1a6-4f08-b97b-0c37f877119f" providerId="AD" clId="Web-{B9337916-DDC2-1069-E985-5508FA0D34A7}" dt="2025-04-19T18:29:38.807" v="389" actId="20577"/>
        <pc:sldMkLst>
          <pc:docMk/>
          <pc:sldMk cId="2759184187" sldId="589"/>
        </pc:sldMkLst>
      </pc:sldChg>
      <pc:sldChg chg="addSp delSp modSp new">
        <pc:chgData name="Mohammed Fasha" userId="S::mohammed.fasha@uop.edu.jo::cc64f42d-a1a6-4f08-b97b-0c37f877119f" providerId="AD" clId="Web-{B9337916-DDC2-1069-E985-5508FA0D34A7}" dt="2025-04-19T18:31:36.265" v="415" actId="20577"/>
        <pc:sldMkLst>
          <pc:docMk/>
          <pc:sldMk cId="698149653" sldId="590"/>
        </pc:sldMkLst>
      </pc:sldChg>
      <pc:sldChg chg="modSp new del">
        <pc:chgData name="Mohammed Fasha" userId="S::mohammed.fasha@uop.edu.jo::cc64f42d-a1a6-4f08-b97b-0c37f877119f" providerId="AD" clId="Web-{B9337916-DDC2-1069-E985-5508FA0D34A7}" dt="2025-04-19T18:30:30.653" v="402"/>
        <pc:sldMkLst>
          <pc:docMk/>
          <pc:sldMk cId="3127064716" sldId="590"/>
        </pc:sldMkLst>
      </pc:sldChg>
      <pc:sldChg chg="modSp new">
        <pc:chgData name="Mohammed Fasha" userId="S::mohammed.fasha@uop.edu.jo::cc64f42d-a1a6-4f08-b97b-0c37f877119f" providerId="AD" clId="Web-{B9337916-DDC2-1069-E985-5508FA0D34A7}" dt="2025-04-19T18:32:20.971" v="422" actId="20577"/>
        <pc:sldMkLst>
          <pc:docMk/>
          <pc:sldMk cId="1519920460" sldId="591"/>
        </pc:sldMkLst>
      </pc:sldChg>
    </pc:docChg>
  </pc:docChgLst>
  <pc:docChgLst>
    <pc:chgData name="Mohammed Fasha" userId="cc64f42d-a1a6-4f08-b97b-0c37f877119f" providerId="ADAL" clId="{2C4D5811-AB2C-413A-93E3-2B07292C9451}"/>
    <pc:docChg chg="modSld sldOrd">
      <pc:chgData name="Mohammed Fasha" userId="cc64f42d-a1a6-4f08-b97b-0c37f877119f" providerId="ADAL" clId="{2C4D5811-AB2C-413A-93E3-2B07292C9451}" dt="2025-04-27T10:43:45.193" v="2" actId="14100"/>
      <pc:docMkLst>
        <pc:docMk/>
      </pc:docMkLst>
      <pc:sldChg chg="ord">
        <pc:chgData name="Mohammed Fasha" userId="cc64f42d-a1a6-4f08-b97b-0c37f877119f" providerId="ADAL" clId="{2C4D5811-AB2C-413A-93E3-2B07292C9451}" dt="2025-04-27T10:42:58.546" v="1"/>
        <pc:sldMkLst>
          <pc:docMk/>
          <pc:sldMk cId="457051995" sldId="519"/>
        </pc:sldMkLst>
      </pc:sldChg>
      <pc:sldChg chg="modSp">
        <pc:chgData name="Mohammed Fasha" userId="cc64f42d-a1a6-4f08-b97b-0c37f877119f" providerId="ADAL" clId="{2C4D5811-AB2C-413A-93E3-2B07292C9451}" dt="2025-04-27T10:43:45.193" v="2" actId="14100"/>
        <pc:sldMkLst>
          <pc:docMk/>
          <pc:sldMk cId="521722800" sldId="599"/>
        </pc:sldMkLst>
      </pc:sldChg>
    </pc:docChg>
  </pc:docChgLst>
  <pc:docChgLst>
    <pc:chgData name="Mohammed Fasha" userId="S::mohammed.fasha@uop.edu.jo::cc64f42d-a1a6-4f08-b97b-0c37f877119f" providerId="AD" clId="Web-{B068E183-0D75-02A0-3529-319AC2E4F47A}"/>
    <pc:docChg chg="addSld modSld sldOrd">
      <pc:chgData name="Mohammed Fasha" userId="S::mohammed.fasha@uop.edu.jo::cc64f42d-a1a6-4f08-b97b-0c37f877119f" providerId="AD" clId="Web-{B068E183-0D75-02A0-3529-319AC2E4F47A}" dt="2025-03-22T04:49:22.786" v="208"/>
      <pc:docMkLst>
        <pc:docMk/>
      </pc:docMkLst>
      <pc:sldChg chg="addSp delSp modSp">
        <pc:chgData name="Mohammed Fasha" userId="S::mohammed.fasha@uop.edu.jo::cc64f42d-a1a6-4f08-b97b-0c37f877119f" providerId="AD" clId="Web-{B068E183-0D75-02A0-3529-319AC2E4F47A}" dt="2025-03-22T04:47:03.544" v="175" actId="20577"/>
        <pc:sldMkLst>
          <pc:docMk/>
          <pc:sldMk cId="2175348861" sldId="469"/>
        </pc:sldMkLst>
      </pc:sldChg>
      <pc:sldChg chg="addSp delSp modSp">
        <pc:chgData name="Mohammed Fasha" userId="S::mohammed.fasha@uop.edu.jo::cc64f42d-a1a6-4f08-b97b-0c37f877119f" providerId="AD" clId="Web-{B068E183-0D75-02A0-3529-319AC2E4F47A}" dt="2025-03-22T04:18:16.784" v="25" actId="20577"/>
        <pc:sldMkLst>
          <pc:docMk/>
          <pc:sldMk cId="2988183144" sldId="470"/>
        </pc:sldMkLst>
      </pc:sldChg>
      <pc:sldChg chg="ord">
        <pc:chgData name="Mohammed Fasha" userId="S::mohammed.fasha@uop.edu.jo::cc64f42d-a1a6-4f08-b97b-0c37f877119f" providerId="AD" clId="Web-{B068E183-0D75-02A0-3529-319AC2E4F47A}" dt="2025-03-22T04:17:53.908" v="0"/>
        <pc:sldMkLst>
          <pc:docMk/>
          <pc:sldMk cId="1572681964" sldId="471"/>
        </pc:sldMkLst>
      </pc:sldChg>
      <pc:sldChg chg="addSp modSp new">
        <pc:chgData name="Mohammed Fasha" userId="S::mohammed.fasha@uop.edu.jo::cc64f42d-a1a6-4f08-b97b-0c37f877119f" providerId="AD" clId="Web-{B068E183-0D75-02A0-3529-319AC2E4F47A}" dt="2025-03-22T04:49:22.786" v="208"/>
        <pc:sldMkLst>
          <pc:docMk/>
          <pc:sldMk cId="1489896525" sldId="475"/>
        </pc:sldMkLst>
      </pc:sldChg>
    </pc:docChg>
  </pc:docChgLst>
  <pc:docChgLst>
    <pc:chgData name="Mohammed Fasha" userId="S::mohammed.fasha@uop.edu.jo::cc64f42d-a1a6-4f08-b97b-0c37f877119f" providerId="AD" clId="Web-{761A35D4-8CF9-DEC9-7B42-A20CF0C154FF}"/>
    <pc:docChg chg="addSld modSld sldOrd">
      <pc:chgData name="Mohammed Fasha" userId="S::mohammed.fasha@uop.edu.jo::cc64f42d-a1a6-4f08-b97b-0c37f877119f" providerId="AD" clId="Web-{761A35D4-8CF9-DEC9-7B42-A20CF0C154FF}" dt="2025-05-01T12:34:02.646" v="44" actId="20577"/>
      <pc:docMkLst>
        <pc:docMk/>
      </pc:docMkLst>
      <pc:sldChg chg="addSp delSp modSp ord">
        <pc:chgData name="Mohammed Fasha" userId="S::mohammed.fasha@uop.edu.jo::cc64f42d-a1a6-4f08-b97b-0c37f877119f" providerId="AD" clId="Web-{761A35D4-8CF9-DEC9-7B42-A20CF0C154FF}" dt="2025-05-01T12:33:56.505" v="43"/>
        <pc:sldMkLst>
          <pc:docMk/>
          <pc:sldMk cId="4139169858" sldId="608"/>
        </pc:sldMkLst>
      </pc:sldChg>
      <pc:sldChg chg="modSp mod ord modClrScheme chgLayout">
        <pc:chgData name="Mohammed Fasha" userId="S::mohammed.fasha@uop.edu.jo::cc64f42d-a1a6-4f08-b97b-0c37f877119f" providerId="AD" clId="Web-{761A35D4-8CF9-DEC9-7B42-A20CF0C154FF}" dt="2025-05-01T12:32:32.408" v="31" actId="20577"/>
        <pc:sldMkLst>
          <pc:docMk/>
          <pc:sldMk cId="2950802497" sldId="609"/>
        </pc:sldMkLst>
      </pc:sldChg>
      <pc:sldChg chg="modSp new">
        <pc:chgData name="Mohammed Fasha" userId="S::mohammed.fasha@uop.edu.jo::cc64f42d-a1a6-4f08-b97b-0c37f877119f" providerId="AD" clId="Web-{761A35D4-8CF9-DEC9-7B42-A20CF0C154FF}" dt="2025-05-01T12:34:02.646" v="44" actId="20577"/>
        <pc:sldMkLst>
          <pc:docMk/>
          <pc:sldMk cId="3786785251" sldId="613"/>
        </pc:sldMkLst>
      </pc:sldChg>
    </pc:docChg>
  </pc:docChgLst>
  <pc:docChgLst>
    <pc:chgData name="Mohammed Fasha" userId="cc64f42d-a1a6-4f08-b97b-0c37f877119f" providerId="ADAL" clId="{047E1049-E75F-4C78-9C34-7E3C772A0EAF}"/>
    <pc:docChg chg="undo redo custSel addSld delSld modSld sldOrd">
      <pc:chgData name="Mohammed Fasha" userId="cc64f42d-a1a6-4f08-b97b-0c37f877119f" providerId="ADAL" clId="{047E1049-E75F-4C78-9C34-7E3C772A0EAF}" dt="2025-04-06T04:41:41.157" v="711" actId="6549"/>
      <pc:docMkLst>
        <pc:docMk/>
      </pc:docMkLst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934860174" sldId="285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416776941" sldId="289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079225657" sldId="290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088001872" sldId="291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893373019" sldId="292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05675678" sldId="293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028619254" sldId="294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648889151" sldId="296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751924142" sldId="297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359989136" sldId="298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821443450" sldId="299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376231676" sldId="300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620554975" sldId="302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095738023" sldId="303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56663359" sldId="304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55004230" sldId="305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689879719" sldId="308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5685033" sldId="309"/>
        </pc:sldMkLst>
      </pc:sldChg>
      <pc:sldChg chg="modSp mod">
        <pc:chgData name="Mohammed Fasha" userId="cc64f42d-a1a6-4f08-b97b-0c37f877119f" providerId="ADAL" clId="{047E1049-E75F-4C78-9C34-7E3C772A0EAF}" dt="2025-04-03T03:46:21.702" v="1" actId="20577"/>
        <pc:sldMkLst>
          <pc:docMk/>
          <pc:sldMk cId="1489447582" sldId="455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282942957" sldId="456"/>
        </pc:sldMkLst>
      </pc:sldChg>
      <pc:sldChg chg="modSp new mod ord">
        <pc:chgData name="Mohammed Fasha" userId="cc64f42d-a1a6-4f08-b97b-0c37f877119f" providerId="ADAL" clId="{047E1049-E75F-4C78-9C34-7E3C772A0EAF}" dt="2025-04-04T02:51:23.023" v="364"/>
        <pc:sldMkLst>
          <pc:docMk/>
          <pc:sldMk cId="3478943202" sldId="456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674895679" sldId="457"/>
        </pc:sldMkLst>
      </pc:sldChg>
      <pc:sldChg chg="modSp add mod ord">
        <pc:chgData name="Mohammed Fasha" userId="cc64f42d-a1a6-4f08-b97b-0c37f877119f" providerId="ADAL" clId="{047E1049-E75F-4C78-9C34-7E3C772A0EAF}" dt="2025-04-04T02:51:31.179" v="366"/>
        <pc:sldMkLst>
          <pc:docMk/>
          <pc:sldMk cId="4010934078" sldId="457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292514151" sldId="458"/>
        </pc:sldMkLst>
      </pc:sldChg>
      <pc:sldChg chg="addSp modSp add mod ord">
        <pc:chgData name="Mohammed Fasha" userId="cc64f42d-a1a6-4f08-b97b-0c37f877119f" providerId="ADAL" clId="{047E1049-E75F-4C78-9C34-7E3C772A0EAF}" dt="2025-04-04T02:51:53.944" v="370"/>
        <pc:sldMkLst>
          <pc:docMk/>
          <pc:sldMk cId="3444919817" sldId="458"/>
        </pc:sldMkLst>
      </pc:sldChg>
      <pc:sldChg chg="modSp add mod">
        <pc:chgData name="Mohammed Fasha" userId="cc64f42d-a1a6-4f08-b97b-0c37f877119f" providerId="ADAL" clId="{047E1049-E75F-4C78-9C34-7E3C772A0EAF}" dt="2025-04-03T03:47:46.048" v="34" actId="27636"/>
        <pc:sldMkLst>
          <pc:docMk/>
          <pc:sldMk cId="1614983691" sldId="459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675936543" sldId="459"/>
        </pc:sldMkLst>
      </pc:sldChg>
      <pc:sldChg chg="modSp add mod">
        <pc:chgData name="Mohammed Fasha" userId="cc64f42d-a1a6-4f08-b97b-0c37f877119f" providerId="ADAL" clId="{047E1049-E75F-4C78-9C34-7E3C772A0EAF}" dt="2025-04-03T03:48:13.085" v="53" actId="27636"/>
        <pc:sldMkLst>
          <pc:docMk/>
          <pc:sldMk cId="128777980" sldId="460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819366188" sldId="460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47418909" sldId="461"/>
        </pc:sldMkLst>
      </pc:sldChg>
      <pc:sldChg chg="modSp add mod">
        <pc:chgData name="Mohammed Fasha" userId="cc64f42d-a1a6-4f08-b97b-0c37f877119f" providerId="ADAL" clId="{047E1049-E75F-4C78-9C34-7E3C772A0EAF}" dt="2025-04-03T03:48:22.541" v="61" actId="27636"/>
        <pc:sldMkLst>
          <pc:docMk/>
          <pc:sldMk cId="1623409718" sldId="461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157240725" sldId="462"/>
        </pc:sldMkLst>
      </pc:sldChg>
      <pc:sldChg chg="modSp add mod ord">
        <pc:chgData name="Mohammed Fasha" userId="cc64f42d-a1a6-4f08-b97b-0c37f877119f" providerId="ADAL" clId="{047E1049-E75F-4C78-9C34-7E3C772A0EAF}" dt="2025-04-03T03:47:59.704" v="42"/>
        <pc:sldMkLst>
          <pc:docMk/>
          <pc:sldMk cId="1479590340" sldId="462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617340595" sldId="463"/>
        </pc:sldMkLst>
      </pc:sldChg>
      <pc:sldChg chg="addSp modSp add mod">
        <pc:chgData name="Mohammed Fasha" userId="cc64f42d-a1a6-4f08-b97b-0c37f877119f" providerId="ADAL" clId="{047E1049-E75F-4C78-9C34-7E3C772A0EAF}" dt="2025-04-03T03:48:42.512" v="69" actId="27636"/>
        <pc:sldMkLst>
          <pc:docMk/>
          <pc:sldMk cId="3692114030" sldId="463"/>
        </pc:sldMkLst>
      </pc:sldChg>
      <pc:sldChg chg="modSp add mod">
        <pc:chgData name="Mohammed Fasha" userId="cc64f42d-a1a6-4f08-b97b-0c37f877119f" providerId="ADAL" clId="{047E1049-E75F-4C78-9C34-7E3C772A0EAF}" dt="2025-04-03T03:48:52.922" v="77" actId="27636"/>
        <pc:sldMkLst>
          <pc:docMk/>
          <pc:sldMk cId="397173976" sldId="464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675381745" sldId="464"/>
        </pc:sldMkLst>
      </pc:sldChg>
      <pc:sldChg chg="modSp add mod">
        <pc:chgData name="Mohammed Fasha" userId="cc64f42d-a1a6-4f08-b97b-0c37f877119f" providerId="ADAL" clId="{047E1049-E75F-4C78-9C34-7E3C772A0EAF}" dt="2025-04-03T03:49:26.553" v="95" actId="27636"/>
        <pc:sldMkLst>
          <pc:docMk/>
          <pc:sldMk cId="796753985" sldId="465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4195523681" sldId="465"/>
        </pc:sldMkLst>
      </pc:sldChg>
      <pc:sldChg chg="modSp add mod">
        <pc:chgData name="Mohammed Fasha" userId="cc64f42d-a1a6-4f08-b97b-0c37f877119f" providerId="ADAL" clId="{047E1049-E75F-4C78-9C34-7E3C772A0EAF}" dt="2025-04-03T03:49:52.425" v="110" actId="27636"/>
        <pc:sldMkLst>
          <pc:docMk/>
          <pc:sldMk cId="1695077877" sldId="466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4047127300" sldId="466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183967706" sldId="467"/>
        </pc:sldMkLst>
      </pc:sldChg>
      <pc:sldChg chg="modSp add mod">
        <pc:chgData name="Mohammed Fasha" userId="cc64f42d-a1a6-4f08-b97b-0c37f877119f" providerId="ADAL" clId="{047E1049-E75F-4C78-9C34-7E3C772A0EAF}" dt="2025-04-03T03:50:04.387" v="118" actId="27636"/>
        <pc:sldMkLst>
          <pc:docMk/>
          <pc:sldMk cId="3550307506" sldId="467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3T03:49:12.860" v="87" actId="27636"/>
        <pc:sldMkLst>
          <pc:docMk/>
          <pc:sldMk cId="3037053525" sldId="468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161654258" sldId="468"/>
        </pc:sldMkLst>
      </pc:sldChg>
      <pc:sldChg chg="modSp add mod">
        <pc:chgData name="Mohammed Fasha" userId="cc64f42d-a1a6-4f08-b97b-0c37f877119f" providerId="ADAL" clId="{047E1049-E75F-4C78-9C34-7E3C772A0EAF}" dt="2025-04-03T03:50:20.247" v="126" actId="27636"/>
        <pc:sldMkLst>
          <pc:docMk/>
          <pc:sldMk cId="1747260327" sldId="469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175348861" sldId="469"/>
        </pc:sldMkLst>
      </pc:sldChg>
      <pc:sldChg chg="modSp add mod">
        <pc:chgData name="Mohammed Fasha" userId="cc64f42d-a1a6-4f08-b97b-0c37f877119f" providerId="ADAL" clId="{047E1049-E75F-4C78-9C34-7E3C772A0EAF}" dt="2025-04-03T03:50:34.128" v="133" actId="27636"/>
        <pc:sldMkLst>
          <pc:docMk/>
          <pc:sldMk cId="2869808375" sldId="470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988183144" sldId="470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572681964" sldId="471"/>
        </pc:sldMkLst>
      </pc:sldChg>
      <pc:sldChg chg="modSp add mod">
        <pc:chgData name="Mohammed Fasha" userId="cc64f42d-a1a6-4f08-b97b-0c37f877119f" providerId="ADAL" clId="{047E1049-E75F-4C78-9C34-7E3C772A0EAF}" dt="2025-04-03T03:50:47.771" v="141" actId="27636"/>
        <pc:sldMkLst>
          <pc:docMk/>
          <pc:sldMk cId="3417884614" sldId="471"/>
        </pc:sldMkLst>
      </pc:sldChg>
      <pc:sldChg chg="modSp add mod">
        <pc:chgData name="Mohammed Fasha" userId="cc64f42d-a1a6-4f08-b97b-0c37f877119f" providerId="ADAL" clId="{047E1049-E75F-4C78-9C34-7E3C772A0EAF}" dt="2025-04-03T03:51:00.974" v="149" actId="27636"/>
        <pc:sldMkLst>
          <pc:docMk/>
          <pc:sldMk cId="3101782170" sldId="472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385747305" sldId="473"/>
        </pc:sldMkLst>
      </pc:sldChg>
      <pc:sldChg chg="modSp add mod">
        <pc:chgData name="Mohammed Fasha" userId="cc64f42d-a1a6-4f08-b97b-0c37f877119f" providerId="ADAL" clId="{047E1049-E75F-4C78-9C34-7E3C772A0EAF}" dt="2025-04-03T03:51:44.543" v="204" actId="27636"/>
        <pc:sldMkLst>
          <pc:docMk/>
          <pc:sldMk cId="3816827401" sldId="473"/>
        </pc:sldMkLst>
      </pc:sldChg>
      <pc:sldChg chg="modSp add mod">
        <pc:chgData name="Mohammed Fasha" userId="cc64f42d-a1a6-4f08-b97b-0c37f877119f" providerId="ADAL" clId="{047E1049-E75F-4C78-9C34-7E3C772A0EAF}" dt="2025-04-03T03:56:44.767" v="316" actId="27636"/>
        <pc:sldMkLst>
          <pc:docMk/>
          <pc:sldMk cId="1739290896" sldId="474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939766790" sldId="474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489896525" sldId="475"/>
        </pc:sldMkLst>
      </pc:sldChg>
      <pc:sldChg chg="addSp modSp add mod">
        <pc:chgData name="Mohammed Fasha" userId="cc64f42d-a1a6-4f08-b97b-0c37f877119f" providerId="ADAL" clId="{047E1049-E75F-4C78-9C34-7E3C772A0EAF}" dt="2025-04-03T03:57:23.080" v="345" actId="27636"/>
        <pc:sldMkLst>
          <pc:docMk/>
          <pc:sldMk cId="2226513235" sldId="475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3T03:51:27.265" v="189" actId="20577"/>
        <pc:sldMkLst>
          <pc:docMk/>
          <pc:sldMk cId="3909279172" sldId="476"/>
        </pc:sldMkLst>
      </pc:sldChg>
      <pc:sldChg chg="modSp add mod">
        <pc:chgData name="Mohammed Fasha" userId="cc64f42d-a1a6-4f08-b97b-0c37f877119f" providerId="ADAL" clId="{047E1049-E75F-4C78-9C34-7E3C772A0EAF}" dt="2025-04-03T03:51:56.048" v="212" actId="27636"/>
        <pc:sldMkLst>
          <pc:docMk/>
          <pc:sldMk cId="819841267" sldId="477"/>
        </pc:sldMkLst>
      </pc:sldChg>
      <pc:sldChg chg="addSp modSp add mod">
        <pc:chgData name="Mohammed Fasha" userId="cc64f42d-a1a6-4f08-b97b-0c37f877119f" providerId="ADAL" clId="{047E1049-E75F-4C78-9C34-7E3C772A0EAF}" dt="2025-04-03T03:53:56.061" v="268" actId="27636"/>
        <pc:sldMkLst>
          <pc:docMk/>
          <pc:sldMk cId="2214073972" sldId="478"/>
        </pc:sldMkLst>
      </pc:sldChg>
      <pc:sldChg chg="modSp add mod">
        <pc:chgData name="Mohammed Fasha" userId="cc64f42d-a1a6-4f08-b97b-0c37f877119f" providerId="ADAL" clId="{047E1049-E75F-4C78-9C34-7E3C772A0EAF}" dt="2025-04-03T03:52:30.959" v="230" actId="27636"/>
        <pc:sldMkLst>
          <pc:docMk/>
          <pc:sldMk cId="3156073132" sldId="479"/>
        </pc:sldMkLst>
      </pc:sldChg>
      <pc:sldChg chg="modSp add mod">
        <pc:chgData name="Mohammed Fasha" userId="cc64f42d-a1a6-4f08-b97b-0c37f877119f" providerId="ADAL" clId="{047E1049-E75F-4C78-9C34-7E3C772A0EAF}" dt="2025-04-03T03:52:41.270" v="238" actId="27636"/>
        <pc:sldMkLst>
          <pc:docMk/>
          <pc:sldMk cId="3580460315" sldId="480"/>
        </pc:sldMkLst>
      </pc:sldChg>
      <pc:sldChg chg="addSp modSp add mod">
        <pc:chgData name="Mohammed Fasha" userId="cc64f42d-a1a6-4f08-b97b-0c37f877119f" providerId="ADAL" clId="{047E1049-E75F-4C78-9C34-7E3C772A0EAF}" dt="2025-04-03T03:53:33.580" v="261" actId="27636"/>
        <pc:sldMkLst>
          <pc:docMk/>
          <pc:sldMk cId="1703340959" sldId="481"/>
        </pc:sldMkLst>
      </pc:sldChg>
      <pc:sldChg chg="modSp add mod">
        <pc:chgData name="Mohammed Fasha" userId="cc64f42d-a1a6-4f08-b97b-0c37f877119f" providerId="ADAL" clId="{047E1049-E75F-4C78-9C34-7E3C772A0EAF}" dt="2025-04-03T03:56:04.672" v="277" actId="27636"/>
        <pc:sldMkLst>
          <pc:docMk/>
          <pc:sldMk cId="2888335997" sldId="482"/>
        </pc:sldMkLst>
      </pc:sldChg>
      <pc:sldChg chg="modSp add mod">
        <pc:chgData name="Mohammed Fasha" userId="cc64f42d-a1a6-4f08-b97b-0c37f877119f" providerId="ADAL" clId="{047E1049-E75F-4C78-9C34-7E3C772A0EAF}" dt="2025-04-03T03:56:33.805" v="308" actId="27636"/>
        <pc:sldMkLst>
          <pc:docMk/>
          <pc:sldMk cId="793646111" sldId="483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3T03:56:17.371" v="300" actId="20577"/>
        <pc:sldMkLst>
          <pc:docMk/>
          <pc:sldMk cId="1303499855" sldId="484"/>
        </pc:sldMkLst>
      </pc:sldChg>
      <pc:sldChg chg="modSp new mod">
        <pc:chgData name="Mohammed Fasha" userId="cc64f42d-a1a6-4f08-b97b-0c37f877119f" providerId="ADAL" clId="{047E1049-E75F-4C78-9C34-7E3C772A0EAF}" dt="2025-04-03T03:57:40.106" v="353" actId="27636"/>
        <pc:sldMkLst>
          <pc:docMk/>
          <pc:sldMk cId="785969896" sldId="485"/>
        </pc:sldMkLst>
      </pc:sldChg>
      <pc:sldChg chg="modSp add mod">
        <pc:chgData name="Mohammed Fasha" userId="cc64f42d-a1a6-4f08-b97b-0c37f877119f" providerId="ADAL" clId="{047E1049-E75F-4C78-9C34-7E3C772A0EAF}" dt="2025-04-03T03:57:51.517" v="360" actId="27636"/>
        <pc:sldMkLst>
          <pc:docMk/>
          <pc:sldMk cId="603445561" sldId="486"/>
        </pc:sldMkLst>
      </pc:sldChg>
      <pc:sldChg chg="add">
        <pc:chgData name="Mohammed Fasha" userId="cc64f42d-a1a6-4f08-b97b-0c37f877119f" providerId="ADAL" clId="{047E1049-E75F-4C78-9C34-7E3C772A0EAF}" dt="2025-04-03T03:57:03.698" v="327"/>
        <pc:sldMkLst>
          <pc:docMk/>
          <pc:sldMk cId="606504269" sldId="487"/>
        </pc:sldMkLst>
      </pc:sldChg>
      <pc:sldChg chg="add">
        <pc:chgData name="Mohammed Fasha" userId="cc64f42d-a1a6-4f08-b97b-0c37f877119f" providerId="ADAL" clId="{047E1049-E75F-4C78-9C34-7E3C772A0EAF}" dt="2025-04-03T03:57:03.721" v="328"/>
        <pc:sldMkLst>
          <pc:docMk/>
          <pc:sldMk cId="1776267863" sldId="488"/>
        </pc:sldMkLst>
      </pc:sldChg>
      <pc:sldChg chg="add">
        <pc:chgData name="Mohammed Fasha" userId="cc64f42d-a1a6-4f08-b97b-0c37f877119f" providerId="ADAL" clId="{047E1049-E75F-4C78-9C34-7E3C772A0EAF}" dt="2025-04-03T03:57:03.766" v="329"/>
        <pc:sldMkLst>
          <pc:docMk/>
          <pc:sldMk cId="97648898" sldId="489"/>
        </pc:sldMkLst>
      </pc:sldChg>
      <pc:sldChg chg="add">
        <pc:chgData name="Mohammed Fasha" userId="cc64f42d-a1a6-4f08-b97b-0c37f877119f" providerId="ADAL" clId="{047E1049-E75F-4C78-9C34-7E3C772A0EAF}" dt="2025-04-03T03:57:03.798" v="330"/>
        <pc:sldMkLst>
          <pc:docMk/>
          <pc:sldMk cId="906636920" sldId="490"/>
        </pc:sldMkLst>
      </pc:sldChg>
      <pc:sldChg chg="add">
        <pc:chgData name="Mohammed Fasha" userId="cc64f42d-a1a6-4f08-b97b-0c37f877119f" providerId="ADAL" clId="{047E1049-E75F-4C78-9C34-7E3C772A0EAF}" dt="2025-04-03T03:57:03.829" v="331"/>
        <pc:sldMkLst>
          <pc:docMk/>
          <pc:sldMk cId="378929050" sldId="491"/>
        </pc:sldMkLst>
      </pc:sldChg>
      <pc:sldChg chg="add">
        <pc:chgData name="Mohammed Fasha" userId="cc64f42d-a1a6-4f08-b97b-0c37f877119f" providerId="ADAL" clId="{047E1049-E75F-4C78-9C34-7E3C772A0EAF}" dt="2025-04-03T03:57:03.863" v="332"/>
        <pc:sldMkLst>
          <pc:docMk/>
          <pc:sldMk cId="1449280576" sldId="492"/>
        </pc:sldMkLst>
      </pc:sldChg>
      <pc:sldChg chg="add">
        <pc:chgData name="Mohammed Fasha" userId="cc64f42d-a1a6-4f08-b97b-0c37f877119f" providerId="ADAL" clId="{047E1049-E75F-4C78-9C34-7E3C772A0EAF}" dt="2025-04-03T03:57:03.892" v="333"/>
        <pc:sldMkLst>
          <pc:docMk/>
          <pc:sldMk cId="2641167175" sldId="493"/>
        </pc:sldMkLst>
      </pc:sldChg>
      <pc:sldChg chg="add">
        <pc:chgData name="Mohammed Fasha" userId="cc64f42d-a1a6-4f08-b97b-0c37f877119f" providerId="ADAL" clId="{047E1049-E75F-4C78-9C34-7E3C772A0EAF}" dt="2025-04-03T03:57:03.924" v="334"/>
        <pc:sldMkLst>
          <pc:docMk/>
          <pc:sldMk cId="3291232176" sldId="494"/>
        </pc:sldMkLst>
      </pc:sldChg>
      <pc:sldChg chg="add">
        <pc:chgData name="Mohammed Fasha" userId="cc64f42d-a1a6-4f08-b97b-0c37f877119f" providerId="ADAL" clId="{047E1049-E75F-4C78-9C34-7E3C772A0EAF}" dt="2025-04-03T03:57:03.956" v="335"/>
        <pc:sldMkLst>
          <pc:docMk/>
          <pc:sldMk cId="2356947773" sldId="495"/>
        </pc:sldMkLst>
      </pc:sldChg>
      <pc:sldChg chg="add">
        <pc:chgData name="Mohammed Fasha" userId="cc64f42d-a1a6-4f08-b97b-0c37f877119f" providerId="ADAL" clId="{047E1049-E75F-4C78-9C34-7E3C772A0EAF}" dt="2025-04-03T03:57:04.003" v="336"/>
        <pc:sldMkLst>
          <pc:docMk/>
          <pc:sldMk cId="2398702597" sldId="496"/>
        </pc:sldMkLst>
      </pc:sldChg>
      <pc:sldChg chg="add">
        <pc:chgData name="Mohammed Fasha" userId="cc64f42d-a1a6-4f08-b97b-0c37f877119f" providerId="ADAL" clId="{047E1049-E75F-4C78-9C34-7E3C772A0EAF}" dt="2025-04-03T03:57:04.035" v="337"/>
        <pc:sldMkLst>
          <pc:docMk/>
          <pc:sldMk cId="2455483949" sldId="497"/>
        </pc:sldMkLst>
      </pc:sldChg>
      <pc:sldChg chg="add del">
        <pc:chgData name="Mohammed Fasha" userId="cc64f42d-a1a6-4f08-b97b-0c37f877119f" providerId="ADAL" clId="{047E1049-E75F-4C78-9C34-7E3C772A0EAF}" dt="2025-04-04T02:51:13.176" v="362" actId="47"/>
        <pc:sldMkLst>
          <pc:docMk/>
          <pc:sldMk cId="329639262" sldId="498"/>
        </pc:sldMkLst>
      </pc:sldChg>
      <pc:sldChg chg="addSp delSp modSp new mod">
        <pc:chgData name="Mohammed Fasha" userId="cc64f42d-a1a6-4f08-b97b-0c37f877119f" providerId="ADAL" clId="{047E1049-E75F-4C78-9C34-7E3C772A0EAF}" dt="2025-04-04T05:37:32.702" v="418" actId="313"/>
        <pc:sldMkLst>
          <pc:docMk/>
          <pc:sldMk cId="3608258295" sldId="498"/>
        </pc:sldMkLst>
      </pc:sldChg>
      <pc:sldChg chg="add del">
        <pc:chgData name="Mohammed Fasha" userId="cc64f42d-a1a6-4f08-b97b-0c37f877119f" providerId="ADAL" clId="{047E1049-E75F-4C78-9C34-7E3C772A0EAF}" dt="2025-04-04T02:52:01.834" v="371" actId="2696"/>
        <pc:sldMkLst>
          <pc:docMk/>
          <pc:sldMk cId="1939766790" sldId="499"/>
        </pc:sldMkLst>
      </pc:sldChg>
      <pc:sldChg chg="add del">
        <pc:chgData name="Mohammed Fasha" userId="cc64f42d-a1a6-4f08-b97b-0c37f877119f" providerId="ADAL" clId="{047E1049-E75F-4C78-9C34-7E3C772A0EAF}" dt="2025-04-04T05:38:18.236" v="421" actId="2696"/>
        <pc:sldMkLst>
          <pc:docMk/>
          <pc:sldMk cId="3198013704" sldId="499"/>
        </pc:sldMkLst>
      </pc:sldChg>
      <pc:sldChg chg="add">
        <pc:chgData name="Mohammed Fasha" userId="cc64f42d-a1a6-4f08-b97b-0c37f877119f" providerId="ADAL" clId="{047E1049-E75F-4C78-9C34-7E3C772A0EAF}" dt="2025-04-04T05:37:46.092" v="419"/>
        <pc:sldMkLst>
          <pc:docMk/>
          <pc:sldMk cId="1939766790" sldId="500"/>
        </pc:sldMkLst>
      </pc:sldChg>
      <pc:sldChg chg="add del">
        <pc:chgData name="Mohammed Fasha" userId="cc64f42d-a1a6-4f08-b97b-0c37f877119f" providerId="ADAL" clId="{047E1049-E75F-4C78-9C34-7E3C772A0EAF}" dt="2025-04-04T02:52:01.834" v="371" actId="2696"/>
        <pc:sldMkLst>
          <pc:docMk/>
          <pc:sldMk cId="3385747305" sldId="500"/>
        </pc:sldMkLst>
      </pc:sldChg>
      <pc:sldChg chg="add">
        <pc:chgData name="Mohammed Fasha" userId="cc64f42d-a1a6-4f08-b97b-0c37f877119f" providerId="ADAL" clId="{047E1049-E75F-4C78-9C34-7E3C772A0EAF}" dt="2025-04-04T05:37:46.092" v="419"/>
        <pc:sldMkLst>
          <pc:docMk/>
          <pc:sldMk cId="3385747305" sldId="501"/>
        </pc:sldMkLst>
      </pc:sldChg>
      <pc:sldChg chg="add del">
        <pc:chgData name="Mohammed Fasha" userId="cc64f42d-a1a6-4f08-b97b-0c37f877119f" providerId="ADAL" clId="{047E1049-E75F-4C78-9C34-7E3C772A0EAF}" dt="2025-04-04T05:38:27.373" v="422" actId="47"/>
        <pc:sldMkLst>
          <pc:docMk/>
          <pc:sldMk cId="2282942957" sldId="502"/>
        </pc:sldMkLst>
      </pc:sldChg>
      <pc:sldChg chg="add del">
        <pc:chgData name="Mohammed Fasha" userId="cc64f42d-a1a6-4f08-b97b-0c37f877119f" providerId="ADAL" clId="{047E1049-E75F-4C78-9C34-7E3C772A0EAF}" dt="2025-04-04T05:38:28.255" v="423" actId="47"/>
        <pc:sldMkLst>
          <pc:docMk/>
          <pc:sldMk cId="1674895679" sldId="503"/>
        </pc:sldMkLst>
      </pc:sldChg>
      <pc:sldChg chg="add del">
        <pc:chgData name="Mohammed Fasha" userId="cc64f42d-a1a6-4f08-b97b-0c37f877119f" providerId="ADAL" clId="{047E1049-E75F-4C78-9C34-7E3C772A0EAF}" dt="2025-04-04T05:38:28.921" v="424" actId="47"/>
        <pc:sldMkLst>
          <pc:docMk/>
          <pc:sldMk cId="3292514151" sldId="504"/>
        </pc:sldMkLst>
      </pc:sldChg>
      <pc:sldChg chg="add del">
        <pc:chgData name="Mohammed Fasha" userId="cc64f42d-a1a6-4f08-b97b-0c37f877119f" providerId="ADAL" clId="{047E1049-E75F-4C78-9C34-7E3C772A0EAF}" dt="2025-04-04T05:38:29.642" v="425" actId="47"/>
        <pc:sldMkLst>
          <pc:docMk/>
          <pc:sldMk cId="3675936543" sldId="505"/>
        </pc:sldMkLst>
      </pc:sldChg>
      <pc:sldChg chg="add del">
        <pc:chgData name="Mohammed Fasha" userId="cc64f42d-a1a6-4f08-b97b-0c37f877119f" providerId="ADAL" clId="{047E1049-E75F-4C78-9C34-7E3C772A0EAF}" dt="2025-04-04T05:38:30.302" v="426" actId="47"/>
        <pc:sldMkLst>
          <pc:docMk/>
          <pc:sldMk cId="819366188" sldId="506"/>
        </pc:sldMkLst>
      </pc:sldChg>
      <pc:sldChg chg="add del">
        <pc:chgData name="Mohammed Fasha" userId="cc64f42d-a1a6-4f08-b97b-0c37f877119f" providerId="ADAL" clId="{047E1049-E75F-4C78-9C34-7E3C772A0EAF}" dt="2025-04-04T05:38:32.142" v="427" actId="47"/>
        <pc:sldMkLst>
          <pc:docMk/>
          <pc:sldMk cId="1157240725" sldId="507"/>
        </pc:sldMkLst>
      </pc:sldChg>
      <pc:sldChg chg="add del">
        <pc:chgData name="Mohammed Fasha" userId="cc64f42d-a1a6-4f08-b97b-0c37f877119f" providerId="ADAL" clId="{047E1049-E75F-4C78-9C34-7E3C772A0EAF}" dt="2025-04-04T05:38:33.091" v="428" actId="47"/>
        <pc:sldMkLst>
          <pc:docMk/>
          <pc:sldMk cId="2617340595" sldId="508"/>
        </pc:sldMkLst>
      </pc:sldChg>
      <pc:sldChg chg="add del">
        <pc:chgData name="Mohammed Fasha" userId="cc64f42d-a1a6-4f08-b97b-0c37f877119f" providerId="ADAL" clId="{047E1049-E75F-4C78-9C34-7E3C772A0EAF}" dt="2025-04-04T05:38:34.048" v="429" actId="47"/>
        <pc:sldMkLst>
          <pc:docMk/>
          <pc:sldMk cId="2175348861" sldId="509"/>
        </pc:sldMkLst>
      </pc:sldChg>
      <pc:sldChg chg="add del">
        <pc:chgData name="Mohammed Fasha" userId="cc64f42d-a1a6-4f08-b97b-0c37f877119f" providerId="ADAL" clId="{047E1049-E75F-4C78-9C34-7E3C772A0EAF}" dt="2025-04-04T05:38:50.448" v="432" actId="47"/>
        <pc:sldMkLst>
          <pc:docMk/>
          <pc:sldMk cId="1489896525" sldId="510"/>
        </pc:sldMkLst>
      </pc:sldChg>
      <pc:sldChg chg="add">
        <pc:chgData name="Mohammed Fasha" userId="cc64f42d-a1a6-4f08-b97b-0c37f877119f" providerId="ADAL" clId="{047E1049-E75F-4C78-9C34-7E3C772A0EAF}" dt="2025-04-04T05:37:46.092" v="419"/>
        <pc:sldMkLst>
          <pc:docMk/>
          <pc:sldMk cId="1572681964" sldId="511"/>
        </pc:sldMkLst>
      </pc:sldChg>
      <pc:sldChg chg="add del">
        <pc:chgData name="Mohammed Fasha" userId="cc64f42d-a1a6-4f08-b97b-0c37f877119f" providerId="ADAL" clId="{047E1049-E75F-4C78-9C34-7E3C772A0EAF}" dt="2025-04-04T05:40:04.773" v="550" actId="2696"/>
        <pc:sldMkLst>
          <pc:docMk/>
          <pc:sldMk cId="2988183144" sldId="512"/>
        </pc:sldMkLst>
      </pc:sldChg>
      <pc:sldChg chg="add del">
        <pc:chgData name="Mohammed Fasha" userId="cc64f42d-a1a6-4f08-b97b-0c37f877119f" providerId="ADAL" clId="{047E1049-E75F-4C78-9C34-7E3C772A0EAF}" dt="2025-04-04T05:40:09.219" v="551" actId="2696"/>
        <pc:sldMkLst>
          <pc:docMk/>
          <pc:sldMk cId="247418909" sldId="513"/>
        </pc:sldMkLst>
      </pc:sldChg>
      <pc:sldChg chg="add del">
        <pc:chgData name="Mohammed Fasha" userId="cc64f42d-a1a6-4f08-b97b-0c37f877119f" providerId="ADAL" clId="{047E1049-E75F-4C78-9C34-7E3C772A0EAF}" dt="2025-04-04T05:40:10.923" v="552" actId="2696"/>
        <pc:sldMkLst>
          <pc:docMk/>
          <pc:sldMk cId="2473496620" sldId="514"/>
        </pc:sldMkLst>
      </pc:sldChg>
      <pc:sldChg chg="add del">
        <pc:chgData name="Mohammed Fasha" userId="cc64f42d-a1a6-4f08-b97b-0c37f877119f" providerId="ADAL" clId="{047E1049-E75F-4C78-9C34-7E3C772A0EAF}" dt="2025-04-04T05:40:12.785" v="553" actId="2696"/>
        <pc:sldMkLst>
          <pc:docMk/>
          <pc:sldMk cId="1668182246" sldId="515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48836864" sldId="516"/>
        </pc:sldMkLst>
      </pc:sldChg>
      <pc:sldChg chg="modSp add mod">
        <pc:chgData name="Mohammed Fasha" userId="cc64f42d-a1a6-4f08-b97b-0c37f877119f" providerId="ADAL" clId="{047E1049-E75F-4C78-9C34-7E3C772A0EAF}" dt="2025-04-04T05:41:13.343" v="562" actId="20577"/>
        <pc:sldMkLst>
          <pc:docMk/>
          <pc:sldMk cId="3262667370" sldId="516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928322667" sldId="517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1069388775" sldId="517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446689935" sldId="518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2522473771" sldId="518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457051995" sldId="519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2284286539" sldId="519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1729735699" sldId="520"/>
        </pc:sldMkLst>
      </pc:sldChg>
      <pc:sldChg chg="modSp add mod">
        <pc:chgData name="Mohammed Fasha" userId="cc64f42d-a1a6-4f08-b97b-0c37f877119f" providerId="ADAL" clId="{047E1049-E75F-4C78-9C34-7E3C772A0EAF}" dt="2025-04-04T05:41:57.478" v="563" actId="14100"/>
        <pc:sldMkLst>
          <pc:docMk/>
          <pc:sldMk cId="2606490903" sldId="520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737582577" sldId="521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2161886032" sldId="521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228845551" sldId="522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1941358278" sldId="522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1395444050" sldId="523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2399225158" sldId="523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3026790438" sldId="524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559781770" sldId="525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438401834" sldId="526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3259240421" sldId="527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736460752" sldId="528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3313801511" sldId="529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4T05:39:37.301" v="506" actId="20577"/>
        <pc:sldMkLst>
          <pc:docMk/>
          <pc:sldMk cId="1893534474" sldId="530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4T05:39:26.907" v="486" actId="27636"/>
        <pc:sldMkLst>
          <pc:docMk/>
          <pc:sldMk cId="1399919989" sldId="531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4T05:39:59.295" v="549" actId="20577"/>
        <pc:sldMkLst>
          <pc:docMk/>
          <pc:sldMk cId="4175210182" sldId="532"/>
        </pc:sldMkLst>
      </pc:sldChg>
      <pc:sldChg chg="modSp new mod ord">
        <pc:chgData name="Mohammed Fasha" userId="cc64f42d-a1a6-4f08-b97b-0c37f877119f" providerId="ADAL" clId="{047E1049-E75F-4C78-9C34-7E3C772A0EAF}" dt="2025-04-04T06:21:55.508" v="707" actId="404"/>
        <pc:sldMkLst>
          <pc:docMk/>
          <pc:sldMk cId="3766250200" sldId="533"/>
        </pc:sldMkLst>
      </pc:sldChg>
      <pc:sldChg chg="addSp modSp new mod">
        <pc:chgData name="Mohammed Fasha" userId="cc64f42d-a1a6-4f08-b97b-0c37f877119f" providerId="ADAL" clId="{047E1049-E75F-4C78-9C34-7E3C772A0EAF}" dt="2025-04-04T06:17:16.415" v="650" actId="207"/>
        <pc:sldMkLst>
          <pc:docMk/>
          <pc:sldMk cId="3046292118" sldId="534"/>
        </pc:sldMkLst>
      </pc:sldChg>
      <pc:sldChg chg="addSp delSp modSp add mod modClrScheme chgLayout">
        <pc:chgData name="Mohammed Fasha" userId="cc64f42d-a1a6-4f08-b97b-0c37f877119f" providerId="ADAL" clId="{047E1049-E75F-4C78-9C34-7E3C772A0EAF}" dt="2025-04-06T04:41:41.157" v="711" actId="6549"/>
        <pc:sldMkLst>
          <pc:docMk/>
          <pc:sldMk cId="2050784581" sldId="535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766696385" sldId="536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4180559926" sldId="537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886989038" sldId="538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121122174" sldId="539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813044436" sldId="540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482389771" sldId="541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600746956" sldId="542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640097628" sldId="543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444263595" sldId="544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880447943" sldId="545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037860487" sldId="546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787645125" sldId="547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282314039" sldId="548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312238235" sldId="549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599076447" sldId="550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48832527" sldId="551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384559435" sldId="552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144112729" sldId="553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526466330" sldId="554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594727727" sldId="555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842851281" sldId="556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95748561" sldId="557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898826015" sldId="558"/>
        </pc:sldMkLst>
      </pc:sldChg>
    </pc:docChg>
  </pc:docChgLst>
  <pc:docChgLst>
    <pc:chgData name="Mohammed Fasha" userId="cc64f42d-a1a6-4f08-b97b-0c37f877119f" providerId="ADAL" clId="{E5645173-9704-44B4-82F5-EF2938BAEEFE}"/>
    <pc:docChg chg="undo redo custSel addSld delSld modSld sldOrd modMainMaster">
      <pc:chgData name="Mohammed Fasha" userId="cc64f42d-a1a6-4f08-b97b-0c37f877119f" providerId="ADAL" clId="{E5645173-9704-44B4-82F5-EF2938BAEEFE}" dt="2025-06-01T04:24:09.310" v="11152"/>
      <pc:docMkLst>
        <pc:docMk/>
      </pc:docMkLst>
      <pc:sldChg chg="add del ord">
        <pc:chgData name="Mohammed Fasha" userId="cc64f42d-a1a6-4f08-b97b-0c37f877119f" providerId="ADAL" clId="{E5645173-9704-44B4-82F5-EF2938BAEEFE}" dt="2025-04-19T12:11:14.481" v="955" actId="47"/>
        <pc:sldMkLst>
          <pc:docMk/>
          <pc:sldMk cId="0" sldId="256"/>
        </pc:sldMkLst>
      </pc:sldChg>
      <pc:sldChg chg="add del ord">
        <pc:chgData name="Mohammed Fasha" userId="cc64f42d-a1a6-4f08-b97b-0c37f877119f" providerId="ADAL" clId="{E5645173-9704-44B4-82F5-EF2938BAEEFE}" dt="2025-04-29T15:49:58.514" v="3975" actId="47"/>
        <pc:sldMkLst>
          <pc:docMk/>
          <pc:sldMk cId="0" sldId="257"/>
        </pc:sldMkLst>
      </pc:sldChg>
      <pc:sldChg chg="add del ord">
        <pc:chgData name="Mohammed Fasha" userId="cc64f42d-a1a6-4f08-b97b-0c37f877119f" providerId="ADAL" clId="{E5645173-9704-44B4-82F5-EF2938BAEEFE}" dt="2025-04-19T12:11:50.464" v="1020" actId="2696"/>
        <pc:sldMkLst>
          <pc:docMk/>
          <pc:sldMk cId="0" sldId="258"/>
        </pc:sldMkLst>
      </pc:sldChg>
      <pc:sldChg chg="addSp delSp modSp add del mod ord chgLayout">
        <pc:chgData name="Mohammed Fasha" userId="cc64f42d-a1a6-4f08-b97b-0c37f877119f" providerId="ADAL" clId="{E5645173-9704-44B4-82F5-EF2938BAEEFE}" dt="2025-04-29T15:50:04.957" v="3976" actId="47"/>
        <pc:sldMkLst>
          <pc:docMk/>
          <pc:sldMk cId="0" sldId="259"/>
        </pc:sldMkLst>
      </pc:sldChg>
      <pc:sldChg chg="modSp add del mod ord">
        <pc:chgData name="Mohammed Fasha" userId="cc64f42d-a1a6-4f08-b97b-0c37f877119f" providerId="ADAL" clId="{E5645173-9704-44B4-82F5-EF2938BAEEFE}" dt="2025-04-19T12:13:40.864" v="1040" actId="2696"/>
        <pc:sldMkLst>
          <pc:docMk/>
          <pc:sldMk cId="0" sldId="260"/>
        </pc:sldMkLst>
      </pc:sldChg>
      <pc:sldChg chg="modSp add del mod ord">
        <pc:chgData name="Mohammed Fasha" userId="cc64f42d-a1a6-4f08-b97b-0c37f877119f" providerId="ADAL" clId="{E5645173-9704-44B4-82F5-EF2938BAEEFE}" dt="2025-04-19T12:13:59.273" v="1045" actId="47"/>
        <pc:sldMkLst>
          <pc:docMk/>
          <pc:sldMk cId="0" sldId="261"/>
        </pc:sldMkLst>
      </pc:sldChg>
      <pc:sldChg chg="modSp add del mod ord">
        <pc:chgData name="Mohammed Fasha" userId="cc64f42d-a1a6-4f08-b97b-0c37f877119f" providerId="ADAL" clId="{E5645173-9704-44B4-82F5-EF2938BAEEFE}" dt="2025-04-19T12:14:27.595" v="1052" actId="2696"/>
        <pc:sldMkLst>
          <pc:docMk/>
          <pc:sldMk cId="0" sldId="262"/>
        </pc:sldMkLst>
      </pc:sldChg>
      <pc:sldChg chg="addSp delSp modSp add del mod ord chgLayout">
        <pc:chgData name="Mohammed Fasha" userId="cc64f42d-a1a6-4f08-b97b-0c37f877119f" providerId="ADAL" clId="{E5645173-9704-44B4-82F5-EF2938BAEEFE}" dt="2025-04-29T15:50:12.294" v="3980" actId="47"/>
        <pc:sldMkLst>
          <pc:docMk/>
          <pc:sldMk cId="0" sldId="263"/>
        </pc:sldMkLst>
      </pc:sldChg>
      <pc:sldChg chg="addSp delSp modSp add del mod ord chgLayout">
        <pc:chgData name="Mohammed Fasha" userId="cc64f42d-a1a6-4f08-b97b-0c37f877119f" providerId="ADAL" clId="{E5645173-9704-44B4-82F5-EF2938BAEEFE}" dt="2025-04-19T12:16:29.053" v="1094" actId="47"/>
        <pc:sldMkLst>
          <pc:docMk/>
          <pc:sldMk cId="0" sldId="264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9T15:50:14.044" v="3982" actId="47"/>
        <pc:sldMkLst>
          <pc:docMk/>
          <pc:sldMk cId="0" sldId="265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9T15:50:14.608" v="3983" actId="47"/>
        <pc:sldMkLst>
          <pc:docMk/>
          <pc:sldMk cId="0" sldId="266"/>
        </pc:sldMkLst>
      </pc:sldChg>
      <pc:sldChg chg="addSp delSp modSp add del mod ord chgLayout">
        <pc:chgData name="Mohammed Fasha" userId="cc64f42d-a1a6-4f08-b97b-0c37f877119f" providerId="ADAL" clId="{E5645173-9704-44B4-82F5-EF2938BAEEFE}" dt="2025-04-29T15:50:15.221" v="3984" actId="47"/>
        <pc:sldMkLst>
          <pc:docMk/>
          <pc:sldMk cId="0" sldId="267"/>
        </pc:sldMkLst>
      </pc:sldChg>
      <pc:sldChg chg="addSp delSp modSp add del mod ord chgLayout">
        <pc:chgData name="Mohammed Fasha" userId="cc64f42d-a1a6-4f08-b97b-0c37f877119f" providerId="ADAL" clId="{E5645173-9704-44B4-82F5-EF2938BAEEFE}" dt="2025-04-29T15:50:15.749" v="3985" actId="47"/>
        <pc:sldMkLst>
          <pc:docMk/>
          <pc:sldMk cId="0" sldId="268"/>
        </pc:sldMkLst>
      </pc:sldChg>
      <pc:sldChg chg="addSp delSp modSp add del mod ord chgLayout">
        <pc:chgData name="Mohammed Fasha" userId="cc64f42d-a1a6-4f08-b97b-0c37f877119f" providerId="ADAL" clId="{E5645173-9704-44B4-82F5-EF2938BAEEFE}" dt="2025-04-29T15:50:16.737" v="3986" actId="47"/>
        <pc:sldMkLst>
          <pc:docMk/>
          <pc:sldMk cId="0" sldId="269"/>
        </pc:sldMkLst>
      </pc:sldChg>
      <pc:sldChg chg="addSp modSp add del mod ord chgLayout">
        <pc:chgData name="Mohammed Fasha" userId="cc64f42d-a1a6-4f08-b97b-0c37f877119f" providerId="ADAL" clId="{E5645173-9704-44B4-82F5-EF2938BAEEFE}" dt="2025-04-29T15:50:17.409" v="3987" actId="47"/>
        <pc:sldMkLst>
          <pc:docMk/>
          <pc:sldMk cId="0" sldId="270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9T15:50:19.451" v="3988" actId="47"/>
        <pc:sldMkLst>
          <pc:docMk/>
          <pc:sldMk cId="0" sldId="271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19T12:26:45.960" v="1280" actId="2696"/>
        <pc:sldMkLst>
          <pc:docMk/>
          <pc:sldMk cId="0" sldId="272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3"/>
        </pc:sldMkLst>
      </pc:sldChg>
      <pc:sldChg chg="addSp delSp modSp add del mod ord chgLayout">
        <pc:chgData name="Mohammed Fasha" userId="cc64f42d-a1a6-4f08-b97b-0c37f877119f" providerId="ADAL" clId="{E5645173-9704-44B4-82F5-EF2938BAEEFE}" dt="2025-04-19T12:26:20.679" v="1224" actId="2696"/>
        <pc:sldMkLst>
          <pc:docMk/>
          <pc:sldMk cId="0" sldId="274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5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6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7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8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9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0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1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2"/>
        </pc:sldMkLst>
      </pc:sldChg>
      <pc:sldChg chg="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3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4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5"/>
        </pc:sldMkLst>
      </pc:sldChg>
      <pc:sldChg chg="del">
        <pc:chgData name="Mohammed Fasha" userId="cc64f42d-a1a6-4f08-b97b-0c37f877119f" providerId="ADAL" clId="{E5645173-9704-44B4-82F5-EF2938BAEEFE}" dt="2025-04-17T04:46:56.250" v="546" actId="47"/>
        <pc:sldMkLst>
          <pc:docMk/>
          <pc:sldMk cId="1934860174" sldId="285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6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19T14:29:34.329" v="1286" actId="2696"/>
        <pc:sldMkLst>
          <pc:docMk/>
          <pc:sldMk cId="0" sldId="287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8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9"/>
        </pc:sldMkLst>
      </pc:sldChg>
      <pc:sldChg chg="del">
        <pc:chgData name="Mohammed Fasha" userId="cc64f42d-a1a6-4f08-b97b-0c37f877119f" providerId="ADAL" clId="{E5645173-9704-44B4-82F5-EF2938BAEEFE}" dt="2025-04-17T04:46:42.560" v="529" actId="47"/>
        <pc:sldMkLst>
          <pc:docMk/>
          <pc:sldMk cId="416776941" sldId="28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0"/>
        </pc:sldMkLst>
      </pc:sldChg>
      <pc:sldChg chg="del">
        <pc:chgData name="Mohammed Fasha" userId="cc64f42d-a1a6-4f08-b97b-0c37f877119f" providerId="ADAL" clId="{E5645173-9704-44B4-82F5-EF2938BAEEFE}" dt="2025-04-17T04:46:43.577" v="530" actId="47"/>
        <pc:sldMkLst>
          <pc:docMk/>
          <pc:sldMk cId="2079225657" sldId="290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1"/>
        </pc:sldMkLst>
      </pc:sldChg>
      <pc:sldChg chg="del">
        <pc:chgData name="Mohammed Fasha" userId="cc64f42d-a1a6-4f08-b97b-0c37f877119f" providerId="ADAL" clId="{E5645173-9704-44B4-82F5-EF2938BAEEFE}" dt="2025-04-17T04:46:44.185" v="531" actId="47"/>
        <pc:sldMkLst>
          <pc:docMk/>
          <pc:sldMk cId="2088001872" sldId="291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2"/>
        </pc:sldMkLst>
      </pc:sldChg>
      <pc:sldChg chg="del">
        <pc:chgData name="Mohammed Fasha" userId="cc64f42d-a1a6-4f08-b97b-0c37f877119f" providerId="ADAL" clId="{E5645173-9704-44B4-82F5-EF2938BAEEFE}" dt="2025-04-17T04:46:44.837" v="532" actId="47"/>
        <pc:sldMkLst>
          <pc:docMk/>
          <pc:sldMk cId="1893373019" sldId="292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3"/>
        </pc:sldMkLst>
      </pc:sldChg>
      <pc:sldChg chg="del">
        <pc:chgData name="Mohammed Fasha" userId="cc64f42d-a1a6-4f08-b97b-0c37f877119f" providerId="ADAL" clId="{E5645173-9704-44B4-82F5-EF2938BAEEFE}" dt="2025-04-17T04:46:45.546" v="533" actId="47"/>
        <pc:sldMkLst>
          <pc:docMk/>
          <pc:sldMk cId="105675678" sldId="293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4"/>
        </pc:sldMkLst>
      </pc:sldChg>
      <pc:sldChg chg="del">
        <pc:chgData name="Mohammed Fasha" userId="cc64f42d-a1a6-4f08-b97b-0c37f877119f" providerId="ADAL" clId="{E5645173-9704-44B4-82F5-EF2938BAEEFE}" dt="2025-04-17T04:46:45.853" v="534" actId="47"/>
        <pc:sldMkLst>
          <pc:docMk/>
          <pc:sldMk cId="2028619254" sldId="29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5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6"/>
        </pc:sldMkLst>
      </pc:sldChg>
      <pc:sldChg chg="del">
        <pc:chgData name="Mohammed Fasha" userId="cc64f42d-a1a6-4f08-b97b-0c37f877119f" providerId="ADAL" clId="{E5645173-9704-44B4-82F5-EF2938BAEEFE}" dt="2025-04-17T04:46:46.474" v="535" actId="47"/>
        <pc:sldMkLst>
          <pc:docMk/>
          <pc:sldMk cId="1648889151" sldId="296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7"/>
        </pc:sldMkLst>
      </pc:sldChg>
      <pc:sldChg chg="del">
        <pc:chgData name="Mohammed Fasha" userId="cc64f42d-a1a6-4f08-b97b-0c37f877119f" providerId="ADAL" clId="{E5645173-9704-44B4-82F5-EF2938BAEEFE}" dt="2025-04-17T04:46:47.590" v="537" actId="47"/>
        <pc:sldMkLst>
          <pc:docMk/>
          <pc:sldMk cId="1751924142" sldId="297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8"/>
        </pc:sldMkLst>
      </pc:sldChg>
      <pc:sldChg chg="del">
        <pc:chgData name="Mohammed Fasha" userId="cc64f42d-a1a6-4f08-b97b-0c37f877119f" providerId="ADAL" clId="{E5645173-9704-44B4-82F5-EF2938BAEEFE}" dt="2025-04-17T04:46:48.021" v="538" actId="47"/>
        <pc:sldMkLst>
          <pc:docMk/>
          <pc:sldMk cId="1359989136" sldId="298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9"/>
        </pc:sldMkLst>
      </pc:sldChg>
      <pc:sldChg chg="del">
        <pc:chgData name="Mohammed Fasha" userId="cc64f42d-a1a6-4f08-b97b-0c37f877119f" providerId="ADAL" clId="{E5645173-9704-44B4-82F5-EF2938BAEEFE}" dt="2025-04-17T04:46:48.651" v="539" actId="47"/>
        <pc:sldMkLst>
          <pc:docMk/>
          <pc:sldMk cId="1821443450" sldId="29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0"/>
        </pc:sldMkLst>
      </pc:sldChg>
      <pc:sldChg chg="del">
        <pc:chgData name="Mohammed Fasha" userId="cc64f42d-a1a6-4f08-b97b-0c37f877119f" providerId="ADAL" clId="{E5645173-9704-44B4-82F5-EF2938BAEEFE}" dt="2025-04-17T04:46:49.158" v="540" actId="47"/>
        <pc:sldMkLst>
          <pc:docMk/>
          <pc:sldMk cId="1376231676" sldId="300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1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2"/>
        </pc:sldMkLst>
      </pc:sldChg>
      <pc:sldChg chg="del">
        <pc:chgData name="Mohammed Fasha" userId="cc64f42d-a1a6-4f08-b97b-0c37f877119f" providerId="ADAL" clId="{E5645173-9704-44B4-82F5-EF2938BAEEFE}" dt="2025-04-17T04:46:53.636" v="543" actId="47"/>
        <pc:sldMkLst>
          <pc:docMk/>
          <pc:sldMk cId="1620554975" sldId="302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3"/>
        </pc:sldMkLst>
      </pc:sldChg>
      <pc:sldChg chg="del">
        <pc:chgData name="Mohammed Fasha" userId="cc64f42d-a1a6-4f08-b97b-0c37f877119f" providerId="ADAL" clId="{E5645173-9704-44B4-82F5-EF2938BAEEFE}" dt="2025-04-17T04:46:54.295" v="544" actId="47"/>
        <pc:sldMkLst>
          <pc:docMk/>
          <pc:sldMk cId="2095738023" sldId="303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4"/>
        </pc:sldMkLst>
      </pc:sldChg>
      <pc:sldChg chg="del">
        <pc:chgData name="Mohammed Fasha" userId="cc64f42d-a1a6-4f08-b97b-0c37f877119f" providerId="ADAL" clId="{E5645173-9704-44B4-82F5-EF2938BAEEFE}" dt="2025-04-17T04:46:55.014" v="545" actId="47"/>
        <pc:sldMkLst>
          <pc:docMk/>
          <pc:sldMk cId="156663359" sldId="30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5"/>
        </pc:sldMkLst>
      </pc:sldChg>
      <pc:sldChg chg="del">
        <pc:chgData name="Mohammed Fasha" userId="cc64f42d-a1a6-4f08-b97b-0c37f877119f" providerId="ADAL" clId="{E5645173-9704-44B4-82F5-EF2938BAEEFE}" dt="2025-04-17T04:46:51.130" v="541" actId="47"/>
        <pc:sldMkLst>
          <pc:docMk/>
          <pc:sldMk cId="155004230" sldId="305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6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7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8"/>
        </pc:sldMkLst>
      </pc:sldChg>
      <pc:sldChg chg="del">
        <pc:chgData name="Mohammed Fasha" userId="cc64f42d-a1a6-4f08-b97b-0c37f877119f" providerId="ADAL" clId="{E5645173-9704-44B4-82F5-EF2938BAEEFE}" dt="2025-04-17T04:46:51.704" v="542" actId="47"/>
        <pc:sldMkLst>
          <pc:docMk/>
          <pc:sldMk cId="1689879719" sldId="308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9"/>
        </pc:sldMkLst>
      </pc:sldChg>
      <pc:sldChg chg="del">
        <pc:chgData name="Mohammed Fasha" userId="cc64f42d-a1a6-4f08-b97b-0c37f877119f" providerId="ADAL" clId="{E5645173-9704-44B4-82F5-EF2938BAEEFE}" dt="2025-04-17T04:46:47.095" v="536" actId="47"/>
        <pc:sldMkLst>
          <pc:docMk/>
          <pc:sldMk cId="15685033" sldId="309"/>
        </pc:sldMkLst>
      </pc:sldChg>
      <pc:sldChg chg="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0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1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2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3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4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5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6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7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8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0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1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2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3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5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19T14:36:11.233" v="1423" actId="47"/>
        <pc:sldMkLst>
          <pc:docMk/>
          <pc:sldMk cId="0" sldId="326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7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8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0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1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2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3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19T14:36:57.294" v="1443" actId="47"/>
        <pc:sldMkLst>
          <pc:docMk/>
          <pc:sldMk cId="0" sldId="334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5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6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7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8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0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1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2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3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4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5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6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7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8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9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0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1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2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3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4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5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6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7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8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0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1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2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3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5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6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7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8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9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0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1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2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3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5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6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7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8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9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0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1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2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3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4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5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6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7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8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9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0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1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2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3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5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6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7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8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9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400"/>
        </pc:sldMkLst>
      </pc:sldChg>
      <pc:sldChg chg="modSp mod">
        <pc:chgData name="Mohammed Fasha" userId="cc64f42d-a1a6-4f08-b97b-0c37f877119f" providerId="ADAL" clId="{E5645173-9704-44B4-82F5-EF2938BAEEFE}" dt="2025-05-16T04:11:47.743" v="10064" actId="20577"/>
        <pc:sldMkLst>
          <pc:docMk/>
          <pc:sldMk cId="1489447582" sldId="455"/>
        </pc:sldMkLst>
      </pc:sldChg>
      <pc:sldChg chg="del">
        <pc:chgData name="Mohammed Fasha" userId="cc64f42d-a1a6-4f08-b97b-0c37f877119f" providerId="ADAL" clId="{E5645173-9704-44B4-82F5-EF2938BAEEFE}" dt="2025-04-17T04:47:03.566" v="548" actId="47"/>
        <pc:sldMkLst>
          <pc:docMk/>
          <pc:sldMk cId="3478943202" sldId="456"/>
        </pc:sldMkLst>
      </pc:sldChg>
      <pc:sldChg chg="del">
        <pc:chgData name="Mohammed Fasha" userId="cc64f42d-a1a6-4f08-b97b-0c37f877119f" providerId="ADAL" clId="{E5645173-9704-44B4-82F5-EF2938BAEEFE}" dt="2025-04-17T04:47:04.597" v="549" actId="47"/>
        <pc:sldMkLst>
          <pc:docMk/>
          <pc:sldMk cId="4010934078" sldId="457"/>
        </pc:sldMkLst>
      </pc:sldChg>
      <pc:sldChg chg="del">
        <pc:chgData name="Mohammed Fasha" userId="cc64f42d-a1a6-4f08-b97b-0c37f877119f" providerId="ADAL" clId="{E5645173-9704-44B4-82F5-EF2938BAEEFE}" dt="2025-04-17T04:47:07.016" v="550" actId="47"/>
        <pc:sldMkLst>
          <pc:docMk/>
          <pc:sldMk cId="3444919817" sldId="458"/>
        </pc:sldMkLst>
      </pc:sldChg>
      <pc:sldChg chg="del">
        <pc:chgData name="Mohammed Fasha" userId="cc64f42d-a1a6-4f08-b97b-0c37f877119f" providerId="ADAL" clId="{E5645173-9704-44B4-82F5-EF2938BAEEFE}" dt="2025-04-17T04:47:07.686" v="551" actId="47"/>
        <pc:sldMkLst>
          <pc:docMk/>
          <pc:sldMk cId="1614983691" sldId="459"/>
        </pc:sldMkLst>
      </pc:sldChg>
      <pc:sldChg chg="del">
        <pc:chgData name="Mohammed Fasha" userId="cc64f42d-a1a6-4f08-b97b-0c37f877119f" providerId="ADAL" clId="{E5645173-9704-44B4-82F5-EF2938BAEEFE}" dt="2025-04-17T04:47:09.046" v="553" actId="47"/>
        <pc:sldMkLst>
          <pc:docMk/>
          <pc:sldMk cId="128777980" sldId="460"/>
        </pc:sldMkLst>
      </pc:sldChg>
      <pc:sldChg chg="del">
        <pc:chgData name="Mohammed Fasha" userId="cc64f42d-a1a6-4f08-b97b-0c37f877119f" providerId="ADAL" clId="{E5645173-9704-44B4-82F5-EF2938BAEEFE}" dt="2025-04-17T04:47:09.636" v="554" actId="47"/>
        <pc:sldMkLst>
          <pc:docMk/>
          <pc:sldMk cId="1623409718" sldId="461"/>
        </pc:sldMkLst>
      </pc:sldChg>
      <pc:sldChg chg="del">
        <pc:chgData name="Mohammed Fasha" userId="cc64f42d-a1a6-4f08-b97b-0c37f877119f" providerId="ADAL" clId="{E5645173-9704-44B4-82F5-EF2938BAEEFE}" dt="2025-04-17T04:47:08.471" v="552" actId="47"/>
        <pc:sldMkLst>
          <pc:docMk/>
          <pc:sldMk cId="1479590340" sldId="462"/>
        </pc:sldMkLst>
      </pc:sldChg>
      <pc:sldChg chg="del">
        <pc:chgData name="Mohammed Fasha" userId="cc64f42d-a1a6-4f08-b97b-0c37f877119f" providerId="ADAL" clId="{E5645173-9704-44B4-82F5-EF2938BAEEFE}" dt="2025-04-17T04:47:10.163" v="555" actId="47"/>
        <pc:sldMkLst>
          <pc:docMk/>
          <pc:sldMk cId="3692114030" sldId="463"/>
        </pc:sldMkLst>
      </pc:sldChg>
      <pc:sldChg chg="del">
        <pc:chgData name="Mohammed Fasha" userId="cc64f42d-a1a6-4f08-b97b-0c37f877119f" providerId="ADAL" clId="{E5645173-9704-44B4-82F5-EF2938BAEEFE}" dt="2025-04-17T04:47:10.693" v="556" actId="47"/>
        <pc:sldMkLst>
          <pc:docMk/>
          <pc:sldMk cId="397173976" sldId="464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796753985" sldId="465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1695077877" sldId="466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550307506" sldId="467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3037053525" sldId="468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1747260327" sldId="469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2869808375" sldId="470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417884614" sldId="471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101782170" sldId="472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816827401" sldId="473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1739290896" sldId="474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2226513235" sldId="475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3909279172" sldId="476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819841267" sldId="477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2214073972" sldId="478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156073132" sldId="479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580460315" sldId="480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1703340959" sldId="481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2888335997" sldId="482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793646111" sldId="483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1303499855" sldId="484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785969896" sldId="485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603445561" sldId="486"/>
        </pc:sldMkLst>
      </pc:sldChg>
      <pc:sldChg chg="del">
        <pc:chgData name="Mohammed Fasha" userId="cc64f42d-a1a6-4f08-b97b-0c37f877119f" providerId="ADAL" clId="{E5645173-9704-44B4-82F5-EF2938BAEEFE}" dt="2025-04-17T04:47:40.041" v="558" actId="47"/>
        <pc:sldMkLst>
          <pc:docMk/>
          <pc:sldMk cId="606504269" sldId="487"/>
        </pc:sldMkLst>
      </pc:sldChg>
      <pc:sldChg chg="del">
        <pc:chgData name="Mohammed Fasha" userId="cc64f42d-a1a6-4f08-b97b-0c37f877119f" providerId="ADAL" clId="{E5645173-9704-44B4-82F5-EF2938BAEEFE}" dt="2025-04-17T04:47:40.181" v="559" actId="47"/>
        <pc:sldMkLst>
          <pc:docMk/>
          <pc:sldMk cId="1776267863" sldId="488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97648898" sldId="489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906636920" sldId="490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378929050" sldId="491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1449280576" sldId="492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2641167175" sldId="493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3291232176" sldId="494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2356947773" sldId="495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2398702597" sldId="496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2455483949" sldId="497"/>
        </pc:sldMkLst>
      </pc:sldChg>
      <pc:sldChg chg="del">
        <pc:chgData name="Mohammed Fasha" userId="cc64f42d-a1a6-4f08-b97b-0c37f877119f" providerId="ADAL" clId="{E5645173-9704-44B4-82F5-EF2938BAEEFE}" dt="2025-04-17T04:47:00.039" v="547" actId="47"/>
        <pc:sldMkLst>
          <pc:docMk/>
          <pc:sldMk cId="3608258295" sldId="498"/>
        </pc:sldMkLst>
      </pc:sldChg>
      <pc:sldChg chg="del">
        <pc:chgData name="Mohammed Fasha" userId="cc64f42d-a1a6-4f08-b97b-0c37f877119f" providerId="ADAL" clId="{E5645173-9704-44B4-82F5-EF2938BAEEFE}" dt="2025-04-19T12:10:35.327" v="949" actId="47"/>
        <pc:sldMkLst>
          <pc:docMk/>
          <pc:sldMk cId="1939766790" sldId="500"/>
        </pc:sldMkLst>
      </pc:sldChg>
      <pc:sldChg chg="del">
        <pc:chgData name="Mohammed Fasha" userId="cc64f42d-a1a6-4f08-b97b-0c37f877119f" providerId="ADAL" clId="{E5645173-9704-44B4-82F5-EF2938BAEEFE}" dt="2025-04-19T12:10:37.417" v="950" actId="47"/>
        <pc:sldMkLst>
          <pc:docMk/>
          <pc:sldMk cId="3385747305" sldId="501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1572681964" sldId="511"/>
        </pc:sldMkLst>
      </pc:sldChg>
      <pc:sldChg chg="addSp delSp modSp del mod ord">
        <pc:chgData name="Mohammed Fasha" userId="cc64f42d-a1a6-4f08-b97b-0c37f877119f" providerId="ADAL" clId="{E5645173-9704-44B4-82F5-EF2938BAEEFE}" dt="2025-04-22T05:07:39.718" v="3185" actId="47"/>
        <pc:sldMkLst>
          <pc:docMk/>
          <pc:sldMk cId="3262667370" sldId="516"/>
        </pc:sldMkLst>
      </pc:sldChg>
      <pc:sldChg chg="addSp delSp modSp add del mod">
        <pc:chgData name="Mohammed Fasha" userId="cc64f42d-a1a6-4f08-b97b-0c37f877119f" providerId="ADAL" clId="{E5645173-9704-44B4-82F5-EF2938BAEEFE}" dt="2025-04-21T17:11:49.169" v="2200" actId="2696"/>
        <pc:sldMkLst>
          <pc:docMk/>
          <pc:sldMk cId="1069388775" sldId="517"/>
        </pc:sldMkLst>
      </pc:sldChg>
      <pc:sldChg chg="addSp delSp modSp del mod">
        <pc:chgData name="Mohammed Fasha" userId="cc64f42d-a1a6-4f08-b97b-0c37f877119f" providerId="ADAL" clId="{E5645173-9704-44B4-82F5-EF2938BAEEFE}" dt="2025-04-21T16:55:20.661" v="2129" actId="2696"/>
        <pc:sldMkLst>
          <pc:docMk/>
          <pc:sldMk cId="2522473771" sldId="518"/>
        </pc:sldMkLst>
      </pc:sldChg>
      <pc:sldChg chg="addSp delSp modSp mod ord chgLayout">
        <pc:chgData name="Mohammed Fasha" userId="cc64f42d-a1a6-4f08-b97b-0c37f877119f" providerId="ADAL" clId="{E5645173-9704-44B4-82F5-EF2938BAEEFE}" dt="2025-04-22T04:39:41.934" v="2716" actId="1076"/>
        <pc:sldMkLst>
          <pc:docMk/>
          <pc:sldMk cId="457051995" sldId="519"/>
        </pc:sldMkLst>
      </pc:sldChg>
      <pc:sldChg chg="modSp add del mod chgLayout">
        <pc:chgData name="Mohammed Fasha" userId="cc64f42d-a1a6-4f08-b97b-0c37f877119f" providerId="ADAL" clId="{E5645173-9704-44B4-82F5-EF2938BAEEFE}" dt="2025-05-04T05:01:38.655" v="5517" actId="2696"/>
        <pc:sldMkLst>
          <pc:docMk/>
          <pc:sldMk cId="2606490903" sldId="520"/>
        </pc:sldMkLst>
      </pc:sldChg>
      <pc:sldChg chg="add">
        <pc:chgData name="Mohammed Fasha" userId="cc64f42d-a1a6-4f08-b97b-0c37f877119f" providerId="ADAL" clId="{E5645173-9704-44B4-82F5-EF2938BAEEFE}" dt="2025-05-04T05:01:46.283" v="5518"/>
        <pc:sldMkLst>
          <pc:docMk/>
          <pc:sldMk cId="2907568663" sldId="520"/>
        </pc:sldMkLst>
      </pc:sldChg>
      <pc:sldChg chg="modSp del mod">
        <pc:chgData name="Mohammed Fasha" userId="cc64f42d-a1a6-4f08-b97b-0c37f877119f" providerId="ADAL" clId="{E5645173-9704-44B4-82F5-EF2938BAEEFE}" dt="2025-04-22T04:51:32.331" v="2913" actId="47"/>
        <pc:sldMkLst>
          <pc:docMk/>
          <pc:sldMk cId="737582577" sldId="521"/>
        </pc:sldMkLst>
      </pc:sldChg>
      <pc:sldChg chg="modSp del mod">
        <pc:chgData name="Mohammed Fasha" userId="cc64f42d-a1a6-4f08-b97b-0c37f877119f" providerId="ADAL" clId="{E5645173-9704-44B4-82F5-EF2938BAEEFE}" dt="2025-04-27T04:44:54.940" v="3680" actId="47"/>
        <pc:sldMkLst>
          <pc:docMk/>
          <pc:sldMk cId="1941358278" sldId="522"/>
        </pc:sldMkLst>
      </pc:sldChg>
      <pc:sldChg chg="addSp delSp modSp del mod ord">
        <pc:chgData name="Mohammed Fasha" userId="cc64f42d-a1a6-4f08-b97b-0c37f877119f" providerId="ADAL" clId="{E5645173-9704-44B4-82F5-EF2938BAEEFE}" dt="2025-05-16T12:38:01.108" v="10360" actId="47"/>
        <pc:sldMkLst>
          <pc:docMk/>
          <pc:sldMk cId="2399225158" sldId="523"/>
        </pc:sldMkLst>
      </pc:sldChg>
      <pc:sldChg chg="del">
        <pc:chgData name="Mohammed Fasha" userId="cc64f42d-a1a6-4f08-b97b-0c37f877119f" providerId="ADAL" clId="{E5645173-9704-44B4-82F5-EF2938BAEEFE}" dt="2025-04-17T04:46:36.270" v="523" actId="47"/>
        <pc:sldMkLst>
          <pc:docMk/>
          <pc:sldMk cId="3026790438" sldId="524"/>
        </pc:sldMkLst>
      </pc:sldChg>
      <pc:sldChg chg="del">
        <pc:chgData name="Mohammed Fasha" userId="cc64f42d-a1a6-4f08-b97b-0c37f877119f" providerId="ADAL" clId="{E5645173-9704-44B4-82F5-EF2938BAEEFE}" dt="2025-04-17T04:46:37.101" v="524" actId="47"/>
        <pc:sldMkLst>
          <pc:docMk/>
          <pc:sldMk cId="559781770" sldId="525"/>
        </pc:sldMkLst>
      </pc:sldChg>
      <pc:sldChg chg="del">
        <pc:chgData name="Mohammed Fasha" userId="cc64f42d-a1a6-4f08-b97b-0c37f877119f" providerId="ADAL" clId="{E5645173-9704-44B4-82F5-EF2938BAEEFE}" dt="2025-04-17T04:46:37.863" v="525" actId="47"/>
        <pc:sldMkLst>
          <pc:docMk/>
          <pc:sldMk cId="1438401834" sldId="526"/>
        </pc:sldMkLst>
      </pc:sldChg>
      <pc:sldChg chg="del">
        <pc:chgData name="Mohammed Fasha" userId="cc64f42d-a1a6-4f08-b97b-0c37f877119f" providerId="ADAL" clId="{E5645173-9704-44B4-82F5-EF2938BAEEFE}" dt="2025-04-17T04:46:40.038" v="526" actId="47"/>
        <pc:sldMkLst>
          <pc:docMk/>
          <pc:sldMk cId="3259240421" sldId="527"/>
        </pc:sldMkLst>
      </pc:sldChg>
      <pc:sldChg chg="del">
        <pc:chgData name="Mohammed Fasha" userId="cc64f42d-a1a6-4f08-b97b-0c37f877119f" providerId="ADAL" clId="{E5645173-9704-44B4-82F5-EF2938BAEEFE}" dt="2025-04-17T04:46:41.145" v="527" actId="47"/>
        <pc:sldMkLst>
          <pc:docMk/>
          <pc:sldMk cId="2736460752" sldId="528"/>
        </pc:sldMkLst>
      </pc:sldChg>
      <pc:sldChg chg="del">
        <pc:chgData name="Mohammed Fasha" userId="cc64f42d-a1a6-4f08-b97b-0c37f877119f" providerId="ADAL" clId="{E5645173-9704-44B4-82F5-EF2938BAEEFE}" dt="2025-04-17T04:46:41.729" v="528" actId="47"/>
        <pc:sldMkLst>
          <pc:docMk/>
          <pc:sldMk cId="3313801511" sldId="529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1893534474" sldId="530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4175210182" sldId="532"/>
        </pc:sldMkLst>
      </pc:sldChg>
      <pc:sldChg chg="addSp delSp modSp mod ord">
        <pc:chgData name="Mohammed Fasha" userId="cc64f42d-a1a6-4f08-b97b-0c37f877119f" providerId="ADAL" clId="{E5645173-9704-44B4-82F5-EF2938BAEEFE}" dt="2025-05-18T04:28:20.873" v="10827"/>
        <pc:sldMkLst>
          <pc:docMk/>
          <pc:sldMk cId="3766250200" sldId="533"/>
        </pc:sldMkLst>
      </pc:sldChg>
      <pc:sldChg chg="addSp delSp modSp mod ord chgLayout">
        <pc:chgData name="Mohammed Fasha" userId="cc64f42d-a1a6-4f08-b97b-0c37f877119f" providerId="ADAL" clId="{E5645173-9704-44B4-82F5-EF2938BAEEFE}" dt="2025-05-18T04:05:34.184" v="10626"/>
        <pc:sldMkLst>
          <pc:docMk/>
          <pc:sldMk cId="3046292118" sldId="534"/>
        </pc:sldMkLst>
      </pc:sldChg>
      <pc:sldChg chg="delSp modSp del mod">
        <pc:chgData name="Mohammed Fasha" userId="cc64f42d-a1a6-4f08-b97b-0c37f877119f" providerId="ADAL" clId="{E5645173-9704-44B4-82F5-EF2938BAEEFE}" dt="2025-05-16T12:37:09.335" v="10358" actId="47"/>
        <pc:sldMkLst>
          <pc:docMk/>
          <pc:sldMk cId="2050784581" sldId="535"/>
        </pc:sldMkLst>
      </pc:sldChg>
      <pc:sldChg chg="ord">
        <pc:chgData name="Mohammed Fasha" userId="cc64f42d-a1a6-4f08-b97b-0c37f877119f" providerId="ADAL" clId="{E5645173-9704-44B4-82F5-EF2938BAEEFE}" dt="2025-04-16T20:16:01.310" v="10"/>
        <pc:sldMkLst>
          <pc:docMk/>
          <pc:sldMk cId="2766696385" sldId="536"/>
        </pc:sldMkLst>
      </pc:sldChg>
      <pc:sldChg chg="del">
        <pc:chgData name="Mohammed Fasha" userId="cc64f42d-a1a6-4f08-b97b-0c37f877119f" providerId="ADAL" clId="{E5645173-9704-44B4-82F5-EF2938BAEEFE}" dt="2025-04-19T11:51:14.519" v="908" actId="47"/>
        <pc:sldMkLst>
          <pc:docMk/>
          <pc:sldMk cId="4180559926" sldId="537"/>
        </pc:sldMkLst>
      </pc:sldChg>
      <pc:sldChg chg="addSp delSp modSp mod">
        <pc:chgData name="Mohammed Fasha" userId="cc64f42d-a1a6-4f08-b97b-0c37f877119f" providerId="ADAL" clId="{E5645173-9704-44B4-82F5-EF2938BAEEFE}" dt="2025-05-16T04:35:32.039" v="10342" actId="1076"/>
        <pc:sldMkLst>
          <pc:docMk/>
          <pc:sldMk cId="3886989038" sldId="538"/>
        </pc:sldMkLst>
        <pc:picChg chg="add mod">
          <ac:chgData name="Mohammed Fasha" userId="cc64f42d-a1a6-4f08-b97b-0c37f877119f" providerId="ADAL" clId="{E5645173-9704-44B4-82F5-EF2938BAEEFE}" dt="2025-05-16T04:35:32.039" v="10342" actId="1076"/>
          <ac:picMkLst>
            <pc:docMk/>
            <pc:sldMk cId="3886989038" sldId="538"/>
            <ac:picMk id="2052" creationId="{870E1483-4B0E-7BAB-DC28-1D050DDDFE90}"/>
          </ac:picMkLst>
        </pc:picChg>
      </pc:sldChg>
      <pc:sldChg chg="addSp delSp modSp del mod ord">
        <pc:chgData name="Mohammed Fasha" userId="cc64f42d-a1a6-4f08-b97b-0c37f877119f" providerId="ADAL" clId="{E5645173-9704-44B4-82F5-EF2938BAEEFE}" dt="2025-05-16T04:24:38.064" v="10232" actId="47"/>
        <pc:sldMkLst>
          <pc:docMk/>
          <pc:sldMk cId="2121122174" sldId="539"/>
        </pc:sldMkLst>
      </pc:sldChg>
      <pc:sldChg chg="del">
        <pc:chgData name="Mohammed Fasha" userId="cc64f42d-a1a6-4f08-b97b-0c37f877119f" providerId="ADAL" clId="{E5645173-9704-44B4-82F5-EF2938BAEEFE}" dt="2025-04-20T03:12:14.095" v="1739" actId="47"/>
        <pc:sldMkLst>
          <pc:docMk/>
          <pc:sldMk cId="3813044436" sldId="540"/>
        </pc:sldMkLst>
      </pc:sldChg>
      <pc:sldChg chg="del">
        <pc:chgData name="Mohammed Fasha" userId="cc64f42d-a1a6-4f08-b97b-0c37f877119f" providerId="ADAL" clId="{E5645173-9704-44B4-82F5-EF2938BAEEFE}" dt="2025-04-19T11:52:54.389" v="929" actId="47"/>
        <pc:sldMkLst>
          <pc:docMk/>
          <pc:sldMk cId="1482389771" sldId="541"/>
        </pc:sldMkLst>
      </pc:sldChg>
      <pc:sldChg chg="del">
        <pc:chgData name="Mohammed Fasha" userId="cc64f42d-a1a6-4f08-b97b-0c37f877119f" providerId="ADAL" clId="{E5645173-9704-44B4-82F5-EF2938BAEEFE}" dt="2025-04-19T11:52:58.763" v="930" actId="47"/>
        <pc:sldMkLst>
          <pc:docMk/>
          <pc:sldMk cId="3600746956" sldId="542"/>
        </pc:sldMkLst>
      </pc:sldChg>
      <pc:sldChg chg="del">
        <pc:chgData name="Mohammed Fasha" userId="cc64f42d-a1a6-4f08-b97b-0c37f877119f" providerId="ADAL" clId="{E5645173-9704-44B4-82F5-EF2938BAEEFE}" dt="2025-04-19T11:53:00.638" v="931" actId="47"/>
        <pc:sldMkLst>
          <pc:docMk/>
          <pc:sldMk cId="2640097628" sldId="543"/>
        </pc:sldMkLst>
      </pc:sldChg>
      <pc:sldChg chg="del">
        <pc:chgData name="Mohammed Fasha" userId="cc64f42d-a1a6-4f08-b97b-0c37f877119f" providerId="ADAL" clId="{E5645173-9704-44B4-82F5-EF2938BAEEFE}" dt="2025-04-19T12:03:10.144" v="939" actId="47"/>
        <pc:sldMkLst>
          <pc:docMk/>
          <pc:sldMk cId="444263595" sldId="544"/>
        </pc:sldMkLst>
      </pc:sldChg>
      <pc:sldChg chg="modSp del mod">
        <pc:chgData name="Mohammed Fasha" userId="cc64f42d-a1a6-4f08-b97b-0c37f877119f" providerId="ADAL" clId="{E5645173-9704-44B4-82F5-EF2938BAEEFE}" dt="2025-04-19T12:03:11.966" v="940" actId="47"/>
        <pc:sldMkLst>
          <pc:docMk/>
          <pc:sldMk cId="3880447943" sldId="545"/>
        </pc:sldMkLst>
      </pc:sldChg>
      <pc:sldChg chg="del">
        <pc:chgData name="Mohammed Fasha" userId="cc64f42d-a1a6-4f08-b97b-0c37f877119f" providerId="ADAL" clId="{E5645173-9704-44B4-82F5-EF2938BAEEFE}" dt="2025-04-19T12:03:12.112" v="941" actId="47"/>
        <pc:sldMkLst>
          <pc:docMk/>
          <pc:sldMk cId="2037860487" sldId="546"/>
        </pc:sldMkLst>
      </pc:sldChg>
      <pc:sldChg chg="del">
        <pc:chgData name="Mohammed Fasha" userId="cc64f42d-a1a6-4f08-b97b-0c37f877119f" providerId="ADAL" clId="{E5645173-9704-44B4-82F5-EF2938BAEEFE}" dt="2025-04-19T12:03:12.273" v="942" actId="47"/>
        <pc:sldMkLst>
          <pc:docMk/>
          <pc:sldMk cId="2787645125" sldId="547"/>
        </pc:sldMkLst>
      </pc:sldChg>
      <pc:sldChg chg="del">
        <pc:chgData name="Mohammed Fasha" userId="cc64f42d-a1a6-4f08-b97b-0c37f877119f" providerId="ADAL" clId="{E5645173-9704-44B4-82F5-EF2938BAEEFE}" dt="2025-04-19T12:03:12.436" v="943" actId="47"/>
        <pc:sldMkLst>
          <pc:docMk/>
          <pc:sldMk cId="3282314039" sldId="548"/>
        </pc:sldMkLst>
      </pc:sldChg>
      <pc:sldChg chg="del">
        <pc:chgData name="Mohammed Fasha" userId="cc64f42d-a1a6-4f08-b97b-0c37f877119f" providerId="ADAL" clId="{E5645173-9704-44B4-82F5-EF2938BAEEFE}" dt="2025-04-19T12:03:12.588" v="944" actId="47"/>
        <pc:sldMkLst>
          <pc:docMk/>
          <pc:sldMk cId="3312238235" sldId="549"/>
        </pc:sldMkLst>
      </pc:sldChg>
      <pc:sldChg chg="del">
        <pc:chgData name="Mohammed Fasha" userId="cc64f42d-a1a6-4f08-b97b-0c37f877119f" providerId="ADAL" clId="{E5645173-9704-44B4-82F5-EF2938BAEEFE}" dt="2025-04-19T12:03:13.482" v="945" actId="47"/>
        <pc:sldMkLst>
          <pc:docMk/>
          <pc:sldMk cId="1599076447" sldId="550"/>
        </pc:sldMkLst>
      </pc:sldChg>
      <pc:sldChg chg="modSp del mod">
        <pc:chgData name="Mohammed Fasha" userId="cc64f42d-a1a6-4f08-b97b-0c37f877119f" providerId="ADAL" clId="{E5645173-9704-44B4-82F5-EF2938BAEEFE}" dt="2025-04-19T12:03:14.112" v="946" actId="47"/>
        <pc:sldMkLst>
          <pc:docMk/>
          <pc:sldMk cId="348832527" sldId="551"/>
        </pc:sldMkLst>
      </pc:sldChg>
      <pc:sldChg chg="del">
        <pc:chgData name="Mohammed Fasha" userId="cc64f42d-a1a6-4f08-b97b-0c37f877119f" providerId="ADAL" clId="{E5645173-9704-44B4-82F5-EF2938BAEEFE}" dt="2025-04-19T12:03:15.133" v="947" actId="47"/>
        <pc:sldMkLst>
          <pc:docMk/>
          <pc:sldMk cId="1384559435" sldId="552"/>
        </pc:sldMkLst>
      </pc:sldChg>
      <pc:sldChg chg="modSp del mod">
        <pc:chgData name="Mohammed Fasha" userId="cc64f42d-a1a6-4f08-b97b-0c37f877119f" providerId="ADAL" clId="{E5645173-9704-44B4-82F5-EF2938BAEEFE}" dt="2025-04-19T12:03:16.240" v="948" actId="47"/>
        <pc:sldMkLst>
          <pc:docMk/>
          <pc:sldMk cId="1144112729" sldId="553"/>
        </pc:sldMkLst>
      </pc:sldChg>
      <pc:sldChg chg="del">
        <pc:chgData name="Mohammed Fasha" userId="cc64f42d-a1a6-4f08-b97b-0c37f877119f" providerId="ADAL" clId="{E5645173-9704-44B4-82F5-EF2938BAEEFE}" dt="2025-04-19T12:02:41.998" v="938" actId="47"/>
        <pc:sldMkLst>
          <pc:docMk/>
          <pc:sldMk cId="526466330" sldId="554"/>
        </pc:sldMkLst>
      </pc:sldChg>
      <pc:sldChg chg="modSp del mod">
        <pc:chgData name="Mohammed Fasha" userId="cc64f42d-a1a6-4f08-b97b-0c37f877119f" providerId="ADAL" clId="{E5645173-9704-44B4-82F5-EF2938BAEEFE}" dt="2025-04-19T12:02:04.497" v="932" actId="47"/>
        <pc:sldMkLst>
          <pc:docMk/>
          <pc:sldMk cId="2594727727" sldId="555"/>
        </pc:sldMkLst>
      </pc:sldChg>
      <pc:sldChg chg="modSp del mod">
        <pc:chgData name="Mohammed Fasha" userId="cc64f42d-a1a6-4f08-b97b-0c37f877119f" providerId="ADAL" clId="{E5645173-9704-44B4-82F5-EF2938BAEEFE}" dt="2025-04-19T12:02:04.968" v="933" actId="47"/>
        <pc:sldMkLst>
          <pc:docMk/>
          <pc:sldMk cId="2842851281" sldId="556"/>
        </pc:sldMkLst>
      </pc:sldChg>
      <pc:sldChg chg="modSp add del mod">
        <pc:chgData name="Mohammed Fasha" userId="cc64f42d-a1a6-4f08-b97b-0c37f877119f" providerId="ADAL" clId="{E5645173-9704-44B4-82F5-EF2938BAEEFE}" dt="2025-04-19T12:02:39.410" v="936" actId="47"/>
        <pc:sldMkLst>
          <pc:docMk/>
          <pc:sldMk cId="395748561" sldId="557"/>
        </pc:sldMkLst>
      </pc:sldChg>
      <pc:sldChg chg="modSp del mod">
        <pc:chgData name="Mohammed Fasha" userId="cc64f42d-a1a6-4f08-b97b-0c37f877119f" providerId="ADAL" clId="{E5645173-9704-44B4-82F5-EF2938BAEEFE}" dt="2025-04-19T12:02:39.844" v="937" actId="47"/>
        <pc:sldMkLst>
          <pc:docMk/>
          <pc:sldMk cId="1898826015" sldId="558"/>
        </pc:sldMkLst>
      </pc:sldChg>
      <pc:sldChg chg="modSp new mod">
        <pc:chgData name="Mohammed Fasha" userId="cc64f42d-a1a6-4f08-b97b-0c37f877119f" providerId="ADAL" clId="{E5645173-9704-44B4-82F5-EF2938BAEEFE}" dt="2025-05-16T12:37:21.981" v="10359" actId="313"/>
        <pc:sldMkLst>
          <pc:docMk/>
          <pc:sldMk cId="620158495" sldId="559"/>
        </pc:sldMkLst>
        <pc:spChg chg="mod">
          <ac:chgData name="Mohammed Fasha" userId="cc64f42d-a1a6-4f08-b97b-0c37f877119f" providerId="ADAL" clId="{E5645173-9704-44B4-82F5-EF2938BAEEFE}" dt="2025-05-16T12:37:21.981" v="10359" actId="313"/>
          <ac:spMkLst>
            <pc:docMk/>
            <pc:sldMk cId="620158495" sldId="559"/>
            <ac:spMk id="3" creationId="{8E94B1F8-E09A-B991-5EB3-CCEFE898BE46}"/>
          </ac:spMkLst>
        </pc:spChg>
      </pc:sldChg>
      <pc:sldChg chg="new del">
        <pc:chgData name="Mohammed Fasha" userId="cc64f42d-a1a6-4f08-b97b-0c37f877119f" providerId="ADAL" clId="{E5645173-9704-44B4-82F5-EF2938BAEEFE}" dt="2025-04-16T20:15:55.607" v="4" actId="47"/>
        <pc:sldMkLst>
          <pc:docMk/>
          <pc:sldMk cId="2164543370" sldId="559"/>
        </pc:sldMkLst>
      </pc:sldChg>
      <pc:sldChg chg="add del">
        <pc:chgData name="Mohammed Fasha" userId="cc64f42d-a1a6-4f08-b97b-0c37f877119f" providerId="ADAL" clId="{E5645173-9704-44B4-82F5-EF2938BAEEFE}" dt="2025-04-16T20:15:56.029" v="5" actId="47"/>
        <pc:sldMkLst>
          <pc:docMk/>
          <pc:sldMk cId="834758275" sldId="560"/>
        </pc:sldMkLst>
      </pc:sldChg>
      <pc:sldChg chg="addSp delSp modSp new del mod">
        <pc:chgData name="Mohammed Fasha" userId="cc64f42d-a1a6-4f08-b97b-0c37f877119f" providerId="ADAL" clId="{E5645173-9704-44B4-82F5-EF2938BAEEFE}" dt="2025-04-19T11:49:22.373" v="904" actId="2696"/>
        <pc:sldMkLst>
          <pc:docMk/>
          <pc:sldMk cId="3039349227" sldId="560"/>
        </pc:sldMkLst>
      </pc:sldChg>
      <pc:sldChg chg="add del">
        <pc:chgData name="Mohammed Fasha" userId="cc64f42d-a1a6-4f08-b97b-0c37f877119f" providerId="ADAL" clId="{E5645173-9704-44B4-82F5-EF2938BAEEFE}" dt="2025-04-16T20:15:56.431" v="6" actId="47"/>
        <pc:sldMkLst>
          <pc:docMk/>
          <pc:sldMk cId="240737738" sldId="561"/>
        </pc:sldMkLst>
      </pc:sldChg>
      <pc:sldChg chg="addSp delSp modSp new mod">
        <pc:chgData name="Mohammed Fasha" userId="cc64f42d-a1a6-4f08-b97b-0c37f877119f" providerId="ADAL" clId="{E5645173-9704-44B4-82F5-EF2938BAEEFE}" dt="2025-04-19T11:49:05.744" v="903"/>
        <pc:sldMkLst>
          <pc:docMk/>
          <pc:sldMk cId="2646991478" sldId="561"/>
        </pc:sldMkLst>
      </pc:sldChg>
      <pc:sldChg chg="addSp modSp new mod">
        <pc:chgData name="Mohammed Fasha" userId="cc64f42d-a1a6-4f08-b97b-0c37f877119f" providerId="ADAL" clId="{E5645173-9704-44B4-82F5-EF2938BAEEFE}" dt="2025-04-20T03:26:52.883" v="1792"/>
        <pc:sldMkLst>
          <pc:docMk/>
          <pc:sldMk cId="1771442552" sldId="562"/>
        </pc:sldMkLst>
      </pc:sldChg>
      <pc:sldChg chg="add del">
        <pc:chgData name="Mohammed Fasha" userId="cc64f42d-a1a6-4f08-b97b-0c37f877119f" providerId="ADAL" clId="{E5645173-9704-44B4-82F5-EF2938BAEEFE}" dt="2025-04-16T20:15:56.917" v="7" actId="47"/>
        <pc:sldMkLst>
          <pc:docMk/>
          <pc:sldMk cId="3671505403" sldId="562"/>
        </pc:sldMkLst>
      </pc:sldChg>
      <pc:sldChg chg="addSp modSp new mod">
        <pc:chgData name="Mohammed Fasha" userId="cc64f42d-a1a6-4f08-b97b-0c37f877119f" providerId="ADAL" clId="{E5645173-9704-44B4-82F5-EF2938BAEEFE}" dt="2025-04-20T03:26:57.406" v="1793"/>
        <pc:sldMkLst>
          <pc:docMk/>
          <pc:sldMk cId="3833909199" sldId="563"/>
        </pc:sldMkLst>
      </pc:sldChg>
      <pc:sldChg chg="addSp modSp add mod">
        <pc:chgData name="Mohammed Fasha" userId="cc64f42d-a1a6-4f08-b97b-0c37f877119f" providerId="ADAL" clId="{E5645173-9704-44B4-82F5-EF2938BAEEFE}" dt="2025-04-17T04:24:52.554" v="379" actId="20577"/>
        <pc:sldMkLst>
          <pc:docMk/>
          <pc:sldMk cId="1112383203" sldId="564"/>
        </pc:sldMkLst>
      </pc:sldChg>
      <pc:sldChg chg="addSp modSp add mod">
        <pc:chgData name="Mohammed Fasha" userId="cc64f42d-a1a6-4f08-b97b-0c37f877119f" providerId="ADAL" clId="{E5645173-9704-44B4-82F5-EF2938BAEEFE}" dt="2025-05-04T04:26:12.374" v="4901" actId="1076"/>
        <pc:sldMkLst>
          <pc:docMk/>
          <pc:sldMk cId="955252079" sldId="565"/>
        </pc:sldMkLst>
        <pc:spChg chg="mod">
          <ac:chgData name="Mohammed Fasha" userId="cc64f42d-a1a6-4f08-b97b-0c37f877119f" providerId="ADAL" clId="{E5645173-9704-44B4-82F5-EF2938BAEEFE}" dt="2025-05-04T04:25:24.966" v="4891" actId="20577"/>
          <ac:spMkLst>
            <pc:docMk/>
            <pc:sldMk cId="955252079" sldId="565"/>
            <ac:spMk id="2" creationId="{90AEB9D3-88DF-DC19-90CE-63F65CF21B50}"/>
          </ac:spMkLst>
        </pc:spChg>
        <pc:spChg chg="mod">
          <ac:chgData name="Mohammed Fasha" userId="cc64f42d-a1a6-4f08-b97b-0c37f877119f" providerId="ADAL" clId="{E5645173-9704-44B4-82F5-EF2938BAEEFE}" dt="2025-05-04T04:25:55.766" v="4897" actId="179"/>
          <ac:spMkLst>
            <pc:docMk/>
            <pc:sldMk cId="955252079" sldId="565"/>
            <ac:spMk id="3" creationId="{8C01AEAD-297E-D922-3D4D-EEA6929957FD}"/>
          </ac:spMkLst>
        </pc:spChg>
        <pc:picChg chg="add mod">
          <ac:chgData name="Mohammed Fasha" userId="cc64f42d-a1a6-4f08-b97b-0c37f877119f" providerId="ADAL" clId="{E5645173-9704-44B4-82F5-EF2938BAEEFE}" dt="2025-05-04T04:26:12.374" v="4901" actId="1076"/>
          <ac:picMkLst>
            <pc:docMk/>
            <pc:sldMk cId="955252079" sldId="565"/>
            <ac:picMk id="5" creationId="{0B371C52-C474-2FFB-2900-46F0FAA95CA9}"/>
          </ac:picMkLst>
        </pc:picChg>
      </pc:sldChg>
      <pc:sldChg chg="addSp delSp modSp add del mod">
        <pc:chgData name="Mohammed Fasha" userId="cc64f42d-a1a6-4f08-b97b-0c37f877119f" providerId="ADAL" clId="{E5645173-9704-44B4-82F5-EF2938BAEEFE}" dt="2025-04-17T04:31:35.848" v="399" actId="2696"/>
        <pc:sldMkLst>
          <pc:docMk/>
          <pc:sldMk cId="286976223" sldId="566"/>
        </pc:sldMkLst>
      </pc:sldChg>
      <pc:sldChg chg="addSp delSp modSp add mod ord">
        <pc:chgData name="Mohammed Fasha" userId="cc64f42d-a1a6-4f08-b97b-0c37f877119f" providerId="ADAL" clId="{E5645173-9704-44B4-82F5-EF2938BAEEFE}" dt="2025-05-20T04:23:10.945" v="10832" actId="179"/>
        <pc:sldMkLst>
          <pc:docMk/>
          <pc:sldMk cId="1979549403" sldId="566"/>
        </pc:sldMkLst>
        <pc:spChg chg="mod">
          <ac:chgData name="Mohammed Fasha" userId="cc64f42d-a1a6-4f08-b97b-0c37f877119f" providerId="ADAL" clId="{E5645173-9704-44B4-82F5-EF2938BAEEFE}" dt="2025-05-20T04:23:10.945" v="10832" actId="179"/>
          <ac:spMkLst>
            <pc:docMk/>
            <pc:sldMk cId="1979549403" sldId="566"/>
            <ac:spMk id="7" creationId="{E4E36C11-F662-AFF5-F39D-79B306F2EBF5}"/>
          </ac:spMkLst>
        </pc:spChg>
      </pc:sldChg>
      <pc:sldChg chg="addSp modSp add del mod">
        <pc:chgData name="Mohammed Fasha" userId="cc64f42d-a1a6-4f08-b97b-0c37f877119f" providerId="ADAL" clId="{E5645173-9704-44B4-82F5-EF2938BAEEFE}" dt="2025-04-17T04:31:14.370" v="397" actId="2696"/>
        <pc:sldMkLst>
          <pc:docMk/>
          <pc:sldMk cId="1573535828" sldId="567"/>
        </pc:sldMkLst>
      </pc:sldChg>
      <pc:sldChg chg="delSp modSp add mod">
        <pc:chgData name="Mohammed Fasha" userId="cc64f42d-a1a6-4f08-b97b-0c37f877119f" providerId="ADAL" clId="{E5645173-9704-44B4-82F5-EF2938BAEEFE}" dt="2025-04-20T03:26:43.624" v="1791" actId="1076"/>
        <pc:sldMkLst>
          <pc:docMk/>
          <pc:sldMk cId="2001442480" sldId="567"/>
        </pc:sldMkLst>
      </pc:sldChg>
      <pc:sldChg chg="addSp delSp modSp add mod ord modTransition modClrScheme chgLayout">
        <pc:chgData name="Mohammed Fasha" userId="cc64f42d-a1a6-4f08-b97b-0c37f877119f" providerId="ADAL" clId="{E5645173-9704-44B4-82F5-EF2938BAEEFE}" dt="2025-04-17T04:49:30.391" v="570" actId="27636"/>
        <pc:sldMkLst>
          <pc:docMk/>
          <pc:sldMk cId="2516595901" sldId="568"/>
        </pc:sldMkLst>
      </pc:sldChg>
      <pc:sldChg chg="modSp add mod">
        <pc:chgData name="Mohammed Fasha" userId="cc64f42d-a1a6-4f08-b97b-0c37f877119f" providerId="ADAL" clId="{E5645173-9704-44B4-82F5-EF2938BAEEFE}" dt="2025-04-17T04:49:30.419" v="571" actId="27636"/>
        <pc:sldMkLst>
          <pc:docMk/>
          <pc:sldMk cId="3287127026" sldId="569"/>
        </pc:sldMkLst>
      </pc:sldChg>
      <pc:sldChg chg="modSp new mod">
        <pc:chgData name="Mohammed Fasha" userId="cc64f42d-a1a6-4f08-b97b-0c37f877119f" providerId="ADAL" clId="{E5645173-9704-44B4-82F5-EF2938BAEEFE}" dt="2025-04-17T04:31:02.374" v="395"/>
        <pc:sldMkLst>
          <pc:docMk/>
          <pc:sldMk cId="4258501245" sldId="570"/>
        </pc:sldMkLst>
      </pc:sldChg>
      <pc:sldChg chg="modSp add mod">
        <pc:chgData name="Mohammed Fasha" userId="cc64f42d-a1a6-4f08-b97b-0c37f877119f" providerId="ADAL" clId="{E5645173-9704-44B4-82F5-EF2938BAEEFE}" dt="2025-04-17T04:49:30.423" v="572" actId="27636"/>
        <pc:sldMkLst>
          <pc:docMk/>
          <pc:sldMk cId="3146667074" sldId="571"/>
        </pc:sldMkLst>
      </pc:sldChg>
      <pc:sldChg chg="addSp delSp modSp add mod">
        <pc:chgData name="Mohammed Fasha" userId="cc64f42d-a1a6-4f08-b97b-0c37f877119f" providerId="ADAL" clId="{E5645173-9704-44B4-82F5-EF2938BAEEFE}" dt="2025-04-20T03:26:34.938" v="1788" actId="1076"/>
        <pc:sldMkLst>
          <pc:docMk/>
          <pc:sldMk cId="2875299887" sldId="572"/>
        </pc:sldMkLst>
      </pc:sldChg>
      <pc:sldChg chg="addSp delSp modSp new mod ord">
        <pc:chgData name="Mohammed Fasha" userId="cc64f42d-a1a6-4f08-b97b-0c37f877119f" providerId="ADAL" clId="{E5645173-9704-44B4-82F5-EF2938BAEEFE}" dt="2025-04-17T04:58:09.474" v="687" actId="179"/>
        <pc:sldMkLst>
          <pc:docMk/>
          <pc:sldMk cId="4066623014" sldId="573"/>
        </pc:sldMkLst>
      </pc:sldChg>
      <pc:sldChg chg="new del">
        <pc:chgData name="Mohammed Fasha" userId="cc64f42d-a1a6-4f08-b97b-0c37f877119f" providerId="ADAL" clId="{E5645173-9704-44B4-82F5-EF2938BAEEFE}" dt="2025-04-17T04:32:12.995" v="417" actId="47"/>
        <pc:sldMkLst>
          <pc:docMk/>
          <pc:sldMk cId="1895282571" sldId="574"/>
        </pc:sldMkLst>
      </pc:sldChg>
      <pc:sldChg chg="add del">
        <pc:chgData name="Mohammed Fasha" userId="cc64f42d-a1a6-4f08-b97b-0c37f877119f" providerId="ADAL" clId="{E5645173-9704-44B4-82F5-EF2938BAEEFE}" dt="2025-04-17T03:59:11.142" v="238"/>
        <pc:sldMkLst>
          <pc:docMk/>
          <pc:sldMk cId="3255898466" sldId="574"/>
        </pc:sldMkLst>
      </pc:sldChg>
      <pc:sldChg chg="delSp modSp add del mod chgLayout">
        <pc:chgData name="Mohammed Fasha" userId="cc64f42d-a1a6-4f08-b97b-0c37f877119f" providerId="ADAL" clId="{E5645173-9704-44B4-82F5-EF2938BAEEFE}" dt="2025-05-16T04:36:58.358" v="10357" actId="47"/>
        <pc:sldMkLst>
          <pc:docMk/>
          <pc:sldMk cId="1862335417" sldId="575"/>
        </pc:sldMkLst>
      </pc:sldChg>
      <pc:sldChg chg="addSp modSp new mod">
        <pc:chgData name="Mohammed Fasha" userId="cc64f42d-a1a6-4f08-b97b-0c37f877119f" providerId="ADAL" clId="{E5645173-9704-44B4-82F5-EF2938BAEEFE}" dt="2025-04-20T04:06:49.422" v="1832" actId="20577"/>
        <pc:sldMkLst>
          <pc:docMk/>
          <pc:sldMk cId="3184607449" sldId="576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5-16T12:38:01.108" v="10360" actId="47"/>
        <pc:sldMkLst>
          <pc:docMk/>
          <pc:sldMk cId="2327940915" sldId="577"/>
        </pc:sldMkLst>
      </pc:sldChg>
      <pc:sldChg chg="modSp new del mod">
        <pc:chgData name="Mohammed Fasha" userId="cc64f42d-a1a6-4f08-b97b-0c37f877119f" providerId="ADAL" clId="{E5645173-9704-44B4-82F5-EF2938BAEEFE}" dt="2025-04-29T15:50:07.748" v="3977" actId="47"/>
        <pc:sldMkLst>
          <pc:docMk/>
          <pc:sldMk cId="175398562" sldId="578"/>
        </pc:sldMkLst>
      </pc:sldChg>
      <pc:sldChg chg="modSp new del mod">
        <pc:chgData name="Mohammed Fasha" userId="cc64f42d-a1a6-4f08-b97b-0c37f877119f" providerId="ADAL" clId="{E5645173-9704-44B4-82F5-EF2938BAEEFE}" dt="2025-04-29T15:50:09.593" v="3978" actId="47"/>
        <pc:sldMkLst>
          <pc:docMk/>
          <pc:sldMk cId="3563372810" sldId="579"/>
        </pc:sldMkLst>
      </pc:sldChg>
      <pc:sldChg chg="addSp delSp modSp new del mod">
        <pc:chgData name="Mohammed Fasha" userId="cc64f42d-a1a6-4f08-b97b-0c37f877119f" providerId="ADAL" clId="{E5645173-9704-44B4-82F5-EF2938BAEEFE}" dt="2025-04-29T15:50:11.309" v="3979" actId="47"/>
        <pc:sldMkLst>
          <pc:docMk/>
          <pc:sldMk cId="3279715601" sldId="580"/>
        </pc:sldMkLst>
      </pc:sldChg>
      <pc:sldChg chg="addSp delSp modSp new del mod">
        <pc:chgData name="Mohammed Fasha" userId="cc64f42d-a1a6-4f08-b97b-0c37f877119f" providerId="ADAL" clId="{E5645173-9704-44B4-82F5-EF2938BAEEFE}" dt="2025-04-29T15:50:13.415" v="3981" actId="47"/>
        <pc:sldMkLst>
          <pc:docMk/>
          <pc:sldMk cId="993741549" sldId="581"/>
        </pc:sldMkLst>
      </pc:sldChg>
      <pc:sldChg chg="addSp modSp new del mod">
        <pc:chgData name="Mohammed Fasha" userId="cc64f42d-a1a6-4f08-b97b-0c37f877119f" providerId="ADAL" clId="{E5645173-9704-44B4-82F5-EF2938BAEEFE}" dt="2025-04-20T04:08:50.553" v="1833" actId="2696"/>
        <pc:sldMkLst>
          <pc:docMk/>
          <pc:sldMk cId="1508161059" sldId="582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2086416258" sldId="583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3788037396" sldId="584"/>
        </pc:sldMkLst>
      </pc:sldChg>
      <pc:sldChg chg="addSp delSp modSp new del mo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3204141022" sldId="585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1608128617" sldId="586"/>
        </pc:sldMkLst>
      </pc:sldChg>
      <pc:sldChg chg="modSp new del mod">
        <pc:chgData name="Mohammed Fasha" userId="cc64f42d-a1a6-4f08-b97b-0c37f877119f" providerId="ADAL" clId="{E5645173-9704-44B4-82F5-EF2938BAEEFE}" dt="2025-04-20T04:08:50.553" v="1833" actId="2696"/>
        <pc:sldMkLst>
          <pc:docMk/>
          <pc:sldMk cId="3864717604" sldId="587"/>
        </pc:sldMkLst>
      </pc:sldChg>
      <pc:sldChg chg="modSp mod">
        <pc:chgData name="Mohammed Fasha" userId="cc64f42d-a1a6-4f08-b97b-0c37f877119f" providerId="ADAL" clId="{E5645173-9704-44B4-82F5-EF2938BAEEFE}" dt="2025-04-20T03:13:27.675" v="1758" actId="20577"/>
        <pc:sldMkLst>
          <pc:docMk/>
          <pc:sldMk cId="2759184187" sldId="589"/>
        </pc:sldMkLst>
      </pc:sldChg>
      <pc:sldChg chg="addSp delSp modSp del mod ord">
        <pc:chgData name="Mohammed Fasha" userId="cc64f42d-a1a6-4f08-b97b-0c37f877119f" providerId="ADAL" clId="{E5645173-9704-44B4-82F5-EF2938BAEEFE}" dt="2025-04-20T04:49:30.822" v="1843" actId="2696"/>
        <pc:sldMkLst>
          <pc:docMk/>
          <pc:sldMk cId="698149653" sldId="590"/>
        </pc:sldMkLst>
      </pc:sldChg>
      <pc:sldChg chg="addSp modSp mod ord">
        <pc:chgData name="Mohammed Fasha" userId="cc64f42d-a1a6-4f08-b97b-0c37f877119f" providerId="ADAL" clId="{E5645173-9704-44B4-82F5-EF2938BAEEFE}" dt="2025-05-18T04:04:56.087" v="10618"/>
        <pc:sldMkLst>
          <pc:docMk/>
          <pc:sldMk cId="1424455440" sldId="590"/>
        </pc:sldMkLst>
        <pc:spChg chg="mod">
          <ac:chgData name="Mohammed Fasha" userId="cc64f42d-a1a6-4f08-b97b-0c37f877119f" providerId="ADAL" clId="{E5645173-9704-44B4-82F5-EF2938BAEEFE}" dt="2025-05-16T04:16:07.327" v="10182" actId="20577"/>
          <ac:spMkLst>
            <pc:docMk/>
            <pc:sldMk cId="1424455440" sldId="590"/>
            <ac:spMk id="2" creationId="{28230D26-A762-B116-54A3-2A0026C76EB1}"/>
          </ac:spMkLst>
        </pc:spChg>
        <pc:picChg chg="mod">
          <ac:chgData name="Mohammed Fasha" userId="cc64f42d-a1a6-4f08-b97b-0c37f877119f" providerId="ADAL" clId="{E5645173-9704-44B4-82F5-EF2938BAEEFE}" dt="2025-05-18T04:04:56.087" v="10618"/>
          <ac:picMkLst>
            <pc:docMk/>
            <pc:sldMk cId="1424455440" sldId="590"/>
            <ac:picMk id="4" creationId="{81ED0918-EFDF-D0FD-4997-439B42B617BC}"/>
          </ac:picMkLst>
        </pc:picChg>
        <pc:picChg chg="add mod">
          <ac:chgData name="Mohammed Fasha" userId="cc64f42d-a1a6-4f08-b97b-0c37f877119f" providerId="ADAL" clId="{E5645173-9704-44B4-82F5-EF2938BAEEFE}" dt="2025-05-15T03:35:31.337" v="9080" actId="1076"/>
          <ac:picMkLst>
            <pc:docMk/>
            <pc:sldMk cId="1424455440" sldId="590"/>
            <ac:picMk id="5" creationId="{9D74FD9D-0601-0EB7-FC16-A9F6999342D9}"/>
          </ac:picMkLst>
        </pc:picChg>
      </pc:sldChg>
      <pc:sldChg chg="addSp delSp modSp new mod">
        <pc:chgData name="Mohammed Fasha" userId="cc64f42d-a1a6-4f08-b97b-0c37f877119f" providerId="ADAL" clId="{E5645173-9704-44B4-82F5-EF2938BAEEFE}" dt="2025-04-20T05:15:59.312" v="1992" actId="20577"/>
        <pc:sldMkLst>
          <pc:docMk/>
          <pc:sldMk cId="4163305011" sldId="590"/>
        </pc:sldMkLst>
      </pc:sldChg>
      <pc:sldChg chg="modSp del mod">
        <pc:chgData name="Mohammed Fasha" userId="cc64f42d-a1a6-4f08-b97b-0c37f877119f" providerId="ADAL" clId="{E5645173-9704-44B4-82F5-EF2938BAEEFE}" dt="2025-04-20T03:15:45.006" v="1774" actId="47"/>
        <pc:sldMkLst>
          <pc:docMk/>
          <pc:sldMk cId="1519920460" sldId="591"/>
        </pc:sldMkLst>
      </pc:sldChg>
      <pc:sldChg chg="addSp delSp modSp new mod">
        <pc:chgData name="Mohammed Fasha" userId="cc64f42d-a1a6-4f08-b97b-0c37f877119f" providerId="ADAL" clId="{E5645173-9704-44B4-82F5-EF2938BAEEFE}" dt="2025-04-20T04:58:45.185" v="1869" actId="20577"/>
        <pc:sldMkLst>
          <pc:docMk/>
          <pc:sldMk cId="3864245177" sldId="591"/>
        </pc:sldMkLst>
      </pc:sldChg>
      <pc:sldChg chg="addSp delSp modSp add del mod ord">
        <pc:chgData name="Mohammed Fasha" userId="cc64f42d-a1a6-4f08-b97b-0c37f877119f" providerId="ADAL" clId="{E5645173-9704-44B4-82F5-EF2938BAEEFE}" dt="2025-04-27T04:36:53.421" v="3557" actId="47"/>
        <pc:sldMkLst>
          <pc:docMk/>
          <pc:sldMk cId="4037434202" sldId="591"/>
        </pc:sldMkLst>
      </pc:sldChg>
      <pc:sldChg chg="modSp new del mod">
        <pc:chgData name="Mohammed Fasha" userId="cc64f42d-a1a6-4f08-b97b-0c37f877119f" providerId="ADAL" clId="{E5645173-9704-44B4-82F5-EF2938BAEEFE}" dt="2025-04-20T03:15:13.569" v="1766" actId="47"/>
        <pc:sldMkLst>
          <pc:docMk/>
          <pc:sldMk cId="330563918" sldId="592"/>
        </pc:sldMkLst>
      </pc:sldChg>
      <pc:sldChg chg="modSp new del mod">
        <pc:chgData name="Mohammed Fasha" userId="cc64f42d-a1a6-4f08-b97b-0c37f877119f" providerId="ADAL" clId="{E5645173-9704-44B4-82F5-EF2938BAEEFE}" dt="2025-04-20T03:03:35.684" v="1665" actId="47"/>
        <pc:sldMkLst>
          <pc:docMk/>
          <pc:sldMk cId="393426738" sldId="592"/>
        </pc:sldMkLst>
      </pc:sldChg>
      <pc:sldChg chg="addSp delSp modSp new mod ord">
        <pc:chgData name="Mohammed Fasha" userId="cc64f42d-a1a6-4f08-b97b-0c37f877119f" providerId="ADAL" clId="{E5645173-9704-44B4-82F5-EF2938BAEEFE}" dt="2025-04-21T17:20:06.046" v="2308" actId="20577"/>
        <pc:sldMkLst>
          <pc:docMk/>
          <pc:sldMk cId="3293704386" sldId="592"/>
        </pc:sldMkLst>
      </pc:sldChg>
      <pc:sldChg chg="addSp delSp modSp add mod">
        <pc:chgData name="Mohammed Fasha" userId="cc64f42d-a1a6-4f08-b97b-0c37f877119f" providerId="ADAL" clId="{E5645173-9704-44B4-82F5-EF2938BAEEFE}" dt="2025-04-20T05:15:09.310" v="1928" actId="1076"/>
        <pc:sldMkLst>
          <pc:docMk/>
          <pc:sldMk cId="3813538074" sldId="592"/>
        </pc:sldMkLst>
      </pc:sldChg>
      <pc:sldChg chg="addSp delSp modSp add del mod">
        <pc:chgData name="Mohammed Fasha" userId="cc64f42d-a1a6-4f08-b97b-0c37f877119f" providerId="ADAL" clId="{E5645173-9704-44B4-82F5-EF2938BAEEFE}" dt="2025-04-20T05:15:12.833" v="1929" actId="2696"/>
        <pc:sldMkLst>
          <pc:docMk/>
          <pc:sldMk cId="862062036" sldId="593"/>
        </pc:sldMkLst>
      </pc:sldChg>
      <pc:sldChg chg="addSp delSp modSp new add del mod ord">
        <pc:chgData name="Mohammed Fasha" userId="cc64f42d-a1a6-4f08-b97b-0c37f877119f" providerId="ADAL" clId="{E5645173-9704-44B4-82F5-EF2938BAEEFE}" dt="2025-05-18T04:05:23.454" v="10622"/>
        <pc:sldMkLst>
          <pc:docMk/>
          <pc:sldMk cId="3731242698" sldId="593"/>
        </pc:sldMkLst>
      </pc:sldChg>
      <pc:sldChg chg="addSp delSp modSp new del mod ord">
        <pc:chgData name="Mohammed Fasha" userId="cc64f42d-a1a6-4f08-b97b-0c37f877119f" providerId="ADAL" clId="{E5645173-9704-44B4-82F5-EF2938BAEEFE}" dt="2025-04-21T17:13:43.732" v="2277" actId="2696"/>
        <pc:sldMkLst>
          <pc:docMk/>
          <pc:sldMk cId="3798485893" sldId="593"/>
        </pc:sldMkLst>
      </pc:sldChg>
      <pc:sldChg chg="modSp new del mod">
        <pc:chgData name="Mohammed Fasha" userId="cc64f42d-a1a6-4f08-b97b-0c37f877119f" providerId="ADAL" clId="{E5645173-9704-44B4-82F5-EF2938BAEEFE}" dt="2025-04-20T03:12:09.904" v="1738" actId="47"/>
        <pc:sldMkLst>
          <pc:docMk/>
          <pc:sldMk cId="3907678819" sldId="593"/>
        </pc:sldMkLst>
      </pc:sldChg>
      <pc:sldChg chg="addSp delSp modSp add mod">
        <pc:chgData name="Mohammed Fasha" userId="cc64f42d-a1a6-4f08-b97b-0c37f877119f" providerId="ADAL" clId="{E5645173-9704-44B4-82F5-EF2938BAEEFE}" dt="2025-04-20T05:15:31.037" v="1930"/>
        <pc:sldMkLst>
          <pc:docMk/>
          <pc:sldMk cId="894222825" sldId="594"/>
        </pc:sldMkLst>
      </pc:sldChg>
      <pc:sldChg chg="addSp delSp modSp new mod ord">
        <pc:chgData name="Mohammed Fasha" userId="cc64f42d-a1a6-4f08-b97b-0c37f877119f" providerId="ADAL" clId="{E5645173-9704-44B4-82F5-EF2938BAEEFE}" dt="2025-04-27T04:44:00.308" v="3668" actId="207"/>
        <pc:sldMkLst>
          <pc:docMk/>
          <pc:sldMk cId="1907802288" sldId="594"/>
        </pc:sldMkLst>
      </pc:sldChg>
      <pc:sldChg chg="addSp delSp modSp new del mod">
        <pc:chgData name="Mohammed Fasha" userId="cc64f42d-a1a6-4f08-b97b-0c37f877119f" providerId="ADAL" clId="{E5645173-9704-44B4-82F5-EF2938BAEEFE}" dt="2025-04-21T17:06:00.103" v="2138" actId="47"/>
        <pc:sldMkLst>
          <pc:docMk/>
          <pc:sldMk cId="4145332107" sldId="594"/>
        </pc:sldMkLst>
      </pc:sldChg>
      <pc:sldChg chg="addSp delSp modSp new mod ord chgLayout">
        <pc:chgData name="Mohammed Fasha" userId="cc64f42d-a1a6-4f08-b97b-0c37f877119f" providerId="ADAL" clId="{E5645173-9704-44B4-82F5-EF2938BAEEFE}" dt="2025-05-18T04:05:30.361" v="10624"/>
        <pc:sldMkLst>
          <pc:docMk/>
          <pc:sldMk cId="2669321089" sldId="595"/>
        </pc:sldMkLst>
      </pc:sldChg>
      <pc:sldChg chg="addSp delSp modSp add mod ord chgLayout">
        <pc:chgData name="Mohammed Fasha" userId="cc64f42d-a1a6-4f08-b97b-0c37f877119f" providerId="ADAL" clId="{E5645173-9704-44B4-82F5-EF2938BAEEFE}" dt="2025-04-29T14:20:45.893" v="3740" actId="14100"/>
        <pc:sldMkLst>
          <pc:docMk/>
          <pc:sldMk cId="1856377899" sldId="596"/>
        </pc:sldMkLst>
      </pc:sldChg>
      <pc:sldChg chg="addSp delSp modSp new mod ord">
        <pc:chgData name="Mohammed Fasha" userId="cc64f42d-a1a6-4f08-b97b-0c37f877119f" providerId="ADAL" clId="{E5645173-9704-44B4-82F5-EF2938BAEEFE}" dt="2025-05-15T03:19:02.676" v="8929" actId="21"/>
        <pc:sldMkLst>
          <pc:docMk/>
          <pc:sldMk cId="4097123622" sldId="597"/>
        </pc:sldMkLst>
      </pc:sldChg>
      <pc:sldChg chg="addSp delSp modSp new del mod ord">
        <pc:chgData name="Mohammed Fasha" userId="cc64f42d-a1a6-4f08-b97b-0c37f877119f" providerId="ADAL" clId="{E5645173-9704-44B4-82F5-EF2938BAEEFE}" dt="2025-05-16T12:38:01.108" v="10360" actId="47"/>
        <pc:sldMkLst>
          <pc:docMk/>
          <pc:sldMk cId="3073893854" sldId="598"/>
        </pc:sldMkLst>
      </pc:sldChg>
      <pc:sldChg chg="addSp modSp new mod ord">
        <pc:chgData name="Mohammed Fasha" userId="cc64f42d-a1a6-4f08-b97b-0c37f877119f" providerId="ADAL" clId="{E5645173-9704-44B4-82F5-EF2938BAEEFE}" dt="2025-04-27T04:44:21.772" v="3671"/>
        <pc:sldMkLst>
          <pc:docMk/>
          <pc:sldMk cId="521722800" sldId="599"/>
        </pc:sldMkLst>
      </pc:sldChg>
      <pc:sldChg chg="addSp delSp modSp new mod ord">
        <pc:chgData name="Mohammed Fasha" userId="cc64f42d-a1a6-4f08-b97b-0c37f877119f" providerId="ADAL" clId="{E5645173-9704-44B4-82F5-EF2938BAEEFE}" dt="2025-04-27T04:41:20.709" v="3634" actId="167"/>
        <pc:sldMkLst>
          <pc:docMk/>
          <pc:sldMk cId="4095945938" sldId="600"/>
        </pc:sldMkLst>
      </pc:sldChg>
      <pc:sldChg chg="new del">
        <pc:chgData name="Mohammed Fasha" userId="cc64f42d-a1a6-4f08-b97b-0c37f877119f" providerId="ADAL" clId="{E5645173-9704-44B4-82F5-EF2938BAEEFE}" dt="2025-04-22T05:07:30.838" v="3183" actId="47"/>
        <pc:sldMkLst>
          <pc:docMk/>
          <pc:sldMk cId="618731693" sldId="601"/>
        </pc:sldMkLst>
      </pc:sldChg>
      <pc:sldChg chg="addSp delSp modSp add mod ord">
        <pc:chgData name="Mohammed Fasha" userId="cc64f42d-a1a6-4f08-b97b-0c37f877119f" providerId="ADAL" clId="{E5645173-9704-44B4-82F5-EF2938BAEEFE}" dt="2025-04-29T14:17:26.464" v="3698" actId="1076"/>
        <pc:sldMkLst>
          <pc:docMk/>
          <pc:sldMk cId="1621734436" sldId="601"/>
        </pc:sldMkLst>
      </pc:sldChg>
      <pc:sldChg chg="modSp add mod">
        <pc:chgData name="Mohammed Fasha" userId="cc64f42d-a1a6-4f08-b97b-0c37f877119f" providerId="ADAL" clId="{E5645173-9704-44B4-82F5-EF2938BAEEFE}" dt="2025-04-27T04:41:10.842" v="3628" actId="6549"/>
        <pc:sldMkLst>
          <pc:docMk/>
          <pc:sldMk cId="4018371562" sldId="602"/>
        </pc:sldMkLst>
      </pc:sldChg>
      <pc:sldChg chg="addSp modSp new del">
        <pc:chgData name="Mohammed Fasha" userId="cc64f42d-a1a6-4f08-b97b-0c37f877119f" providerId="ADAL" clId="{E5645173-9704-44B4-82F5-EF2938BAEEFE}" dt="2025-04-29T15:43:06.564" v="3795" actId="47"/>
        <pc:sldMkLst>
          <pc:docMk/>
          <pc:sldMk cId="1601182701" sldId="603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5-16T12:38:01.108" v="10360" actId="47"/>
        <pc:sldMkLst>
          <pc:docMk/>
          <pc:sldMk cId="719052339" sldId="604"/>
        </pc:sldMkLst>
      </pc:sldChg>
      <pc:sldChg chg="new del">
        <pc:chgData name="Mohammed Fasha" userId="cc64f42d-a1a6-4f08-b97b-0c37f877119f" providerId="ADAL" clId="{E5645173-9704-44B4-82F5-EF2938BAEEFE}" dt="2025-04-29T15:50:20.186" v="3989" actId="47"/>
        <pc:sldMkLst>
          <pc:docMk/>
          <pc:sldMk cId="608895686" sldId="605"/>
        </pc:sldMkLst>
      </pc:sldChg>
      <pc:sldChg chg="addSp delSp modSp new del mod">
        <pc:chgData name="Mohammed Fasha" userId="cc64f42d-a1a6-4f08-b97b-0c37f877119f" providerId="ADAL" clId="{E5645173-9704-44B4-82F5-EF2938BAEEFE}" dt="2025-04-29T16:49:34.920" v="4124" actId="2696"/>
        <pc:sldMkLst>
          <pc:docMk/>
          <pc:sldMk cId="2185014834" sldId="605"/>
        </pc:sldMkLst>
      </pc:sldChg>
      <pc:sldChg chg="addSp modSp add del mod ord">
        <pc:chgData name="Mohammed Fasha" userId="cc64f42d-a1a6-4f08-b97b-0c37f877119f" providerId="ADAL" clId="{E5645173-9704-44B4-82F5-EF2938BAEEFE}" dt="2025-05-16T12:38:01.108" v="10360" actId="47"/>
        <pc:sldMkLst>
          <pc:docMk/>
          <pc:sldMk cId="4116783612" sldId="606"/>
        </pc:sldMkLst>
      </pc:sldChg>
      <pc:sldChg chg="addSp modSp add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927486197" sldId="607"/>
        </pc:sldMkLst>
      </pc:sldChg>
      <pc:sldChg chg="add del">
        <pc:chgData name="Mohammed Fasha" userId="cc64f42d-a1a6-4f08-b97b-0c37f877119f" providerId="ADAL" clId="{E5645173-9704-44B4-82F5-EF2938BAEEFE}" dt="2025-05-16T12:38:01.108" v="10360" actId="47"/>
        <pc:sldMkLst>
          <pc:docMk/>
          <pc:sldMk cId="4139169858" sldId="608"/>
        </pc:sldMkLst>
      </pc:sldChg>
      <pc:sldChg chg="add del">
        <pc:chgData name="Mohammed Fasha" userId="cc64f42d-a1a6-4f08-b97b-0c37f877119f" providerId="ADAL" clId="{E5645173-9704-44B4-82F5-EF2938BAEEFE}" dt="2025-05-16T12:38:01.108" v="10360" actId="47"/>
        <pc:sldMkLst>
          <pc:docMk/>
          <pc:sldMk cId="2950802497" sldId="609"/>
        </pc:sldMkLst>
      </pc:sldChg>
      <pc:sldChg chg="addSp delSp modSp new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2445442892" sldId="610"/>
        </pc:sldMkLst>
      </pc:sldChg>
      <pc:sldChg chg="add del">
        <pc:chgData name="Mohammed Fasha" userId="cc64f42d-a1a6-4f08-b97b-0c37f877119f" providerId="ADAL" clId="{E5645173-9704-44B4-82F5-EF2938BAEEFE}" dt="2025-04-29T15:50:37.846" v="3996"/>
        <pc:sldMkLst>
          <pc:docMk/>
          <pc:sldMk cId="3269510774" sldId="610"/>
        </pc:sldMkLst>
      </pc:sldChg>
      <pc:sldChg chg="addSp delSp modSp new del mod ord">
        <pc:chgData name="Mohammed Fasha" userId="cc64f42d-a1a6-4f08-b97b-0c37f877119f" providerId="ADAL" clId="{E5645173-9704-44B4-82F5-EF2938BAEEFE}" dt="2025-05-16T12:38:01.108" v="10360" actId="47"/>
        <pc:sldMkLst>
          <pc:docMk/>
          <pc:sldMk cId="3883042713" sldId="611"/>
        </pc:sldMkLst>
      </pc:sldChg>
      <pc:sldChg chg="add del">
        <pc:chgData name="Mohammed Fasha" userId="cc64f42d-a1a6-4f08-b97b-0c37f877119f" providerId="ADAL" clId="{E5645173-9704-44B4-82F5-EF2938BAEEFE}" dt="2025-05-06T05:16:31.420" v="5864" actId="2696"/>
        <pc:sldMkLst>
          <pc:docMk/>
          <pc:sldMk cId="466998274" sldId="612"/>
        </pc:sldMkLst>
      </pc:sldChg>
      <pc:sldChg chg="add del">
        <pc:chgData name="Mohammed Fasha" userId="cc64f42d-a1a6-4f08-b97b-0c37f877119f" providerId="ADAL" clId="{E5645173-9704-44B4-82F5-EF2938BAEEFE}" dt="2025-05-16T12:38:01.108" v="10360" actId="47"/>
        <pc:sldMkLst>
          <pc:docMk/>
          <pc:sldMk cId="777202966" sldId="612"/>
        </pc:sldMkLst>
      </pc:sldChg>
      <pc:sldChg chg="modSp new del mod ord">
        <pc:chgData name="Mohammed Fasha" userId="cc64f42d-a1a6-4f08-b97b-0c37f877119f" providerId="ADAL" clId="{E5645173-9704-44B4-82F5-EF2938BAEEFE}" dt="2025-05-06T05:15:27.486" v="5856" actId="2696"/>
        <pc:sldMkLst>
          <pc:docMk/>
          <pc:sldMk cId="2238717053" sldId="612"/>
        </pc:sldMkLst>
      </pc:sldChg>
      <pc:sldChg chg="addSp delSp modSp del mod chgLayout">
        <pc:chgData name="Mohammed Fasha" userId="cc64f42d-a1a6-4f08-b97b-0c37f877119f" providerId="ADAL" clId="{E5645173-9704-44B4-82F5-EF2938BAEEFE}" dt="2025-05-04T04:38:41.232" v="5196" actId="47"/>
        <pc:sldMkLst>
          <pc:docMk/>
          <pc:sldMk cId="3786785251" sldId="613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5-16T12:38:01.108" v="10360" actId="47"/>
        <pc:sldMkLst>
          <pc:docMk/>
          <pc:sldMk cId="157509021" sldId="614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5-16T12:38:01.108" v="10360" actId="47"/>
        <pc:sldMkLst>
          <pc:docMk/>
          <pc:sldMk cId="4138332797" sldId="615"/>
        </pc:sldMkLst>
      </pc:sldChg>
      <pc:sldChg chg="addSp delSp modSp new mod ord">
        <pc:chgData name="Mohammed Fasha" userId="cc64f42d-a1a6-4f08-b97b-0c37f877119f" providerId="ADAL" clId="{E5645173-9704-44B4-82F5-EF2938BAEEFE}" dt="2025-05-29T04:38:07.559" v="11150" actId="1076"/>
        <pc:sldMkLst>
          <pc:docMk/>
          <pc:sldMk cId="184855001" sldId="616"/>
        </pc:sldMkLst>
        <pc:spChg chg="mod">
          <ac:chgData name="Mohammed Fasha" userId="cc64f42d-a1a6-4f08-b97b-0c37f877119f" providerId="ADAL" clId="{E5645173-9704-44B4-82F5-EF2938BAEEFE}" dt="2025-05-04T04:31:48.418" v="5004" actId="21"/>
          <ac:spMkLst>
            <pc:docMk/>
            <pc:sldMk cId="184855001" sldId="616"/>
            <ac:spMk id="2" creationId="{E1E808AE-E56D-F25A-971A-1E3B634D08AA}"/>
          </ac:spMkLst>
        </pc:spChg>
        <pc:spChg chg="add mod">
          <ac:chgData name="Mohammed Fasha" userId="cc64f42d-a1a6-4f08-b97b-0c37f877119f" providerId="ADAL" clId="{E5645173-9704-44B4-82F5-EF2938BAEEFE}" dt="2025-05-04T04:34:21.489" v="5149" actId="20577"/>
          <ac:spMkLst>
            <pc:docMk/>
            <pc:sldMk cId="184855001" sldId="616"/>
            <ac:spMk id="4" creationId="{28A0C01C-587F-DEF2-5410-B670277181D9}"/>
          </ac:spMkLst>
        </pc:spChg>
        <pc:spChg chg="add mod">
          <ac:chgData name="Mohammed Fasha" userId="cc64f42d-a1a6-4f08-b97b-0c37f877119f" providerId="ADAL" clId="{E5645173-9704-44B4-82F5-EF2938BAEEFE}" dt="2025-05-29T04:37:56.212" v="11148" actId="27636"/>
          <ac:spMkLst>
            <pc:docMk/>
            <pc:sldMk cId="184855001" sldId="616"/>
            <ac:spMk id="7" creationId="{9AFF4DDA-BF63-BAAB-F37B-92DB11FA8907}"/>
          </ac:spMkLst>
        </pc:spChg>
        <pc:spChg chg="add mod">
          <ac:chgData name="Mohammed Fasha" userId="cc64f42d-a1a6-4f08-b97b-0c37f877119f" providerId="ADAL" clId="{E5645173-9704-44B4-82F5-EF2938BAEEFE}" dt="2025-05-29T04:38:07.559" v="11150" actId="1076"/>
          <ac:spMkLst>
            <pc:docMk/>
            <pc:sldMk cId="184855001" sldId="616"/>
            <ac:spMk id="8" creationId="{D9D99611-FB2D-4154-F59F-3D7F4E774EF2}"/>
          </ac:spMkLst>
        </pc:spChg>
        <pc:picChg chg="add mod">
          <ac:chgData name="Mohammed Fasha" userId="cc64f42d-a1a6-4f08-b97b-0c37f877119f" providerId="ADAL" clId="{E5645173-9704-44B4-82F5-EF2938BAEEFE}" dt="2025-05-29T04:38:05.916" v="11149" actId="1076"/>
          <ac:picMkLst>
            <pc:docMk/>
            <pc:sldMk cId="184855001" sldId="616"/>
            <ac:picMk id="6" creationId="{A3D99882-4190-2B1D-D404-15CC3329E0B6}"/>
          </ac:picMkLst>
        </pc:picChg>
      </pc:sldChg>
      <pc:sldChg chg="addSp delSp modSp add del mod">
        <pc:chgData name="Mohammed Fasha" userId="cc64f42d-a1a6-4f08-b97b-0c37f877119f" providerId="ADAL" clId="{E5645173-9704-44B4-82F5-EF2938BAEEFE}" dt="2025-05-06T04:29:44.573" v="5693" actId="2696"/>
        <pc:sldMkLst>
          <pc:docMk/>
          <pc:sldMk cId="1101016596" sldId="617"/>
        </pc:sldMkLst>
      </pc:sldChg>
      <pc:sldChg chg="modSp new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4179582038" sldId="618"/>
        </pc:sldMkLst>
      </pc:sldChg>
      <pc:sldChg chg="addSp delSp modSp new del mod">
        <pc:chgData name="Mohammed Fasha" userId="cc64f42d-a1a6-4f08-b97b-0c37f877119f" providerId="ADAL" clId="{E5645173-9704-44B4-82F5-EF2938BAEEFE}" dt="2025-05-04T04:53:31.332" v="5391" actId="47"/>
        <pc:sldMkLst>
          <pc:docMk/>
          <pc:sldMk cId="4087991167" sldId="619"/>
        </pc:sldMkLst>
      </pc:sldChg>
      <pc:sldChg chg="addSp delSp modSp new del mod">
        <pc:chgData name="Mohammed Fasha" userId="cc64f42d-a1a6-4f08-b97b-0c37f877119f" providerId="ADAL" clId="{E5645173-9704-44B4-82F5-EF2938BAEEFE}" dt="2025-05-06T05:07:25.787" v="5808" actId="2696"/>
        <pc:sldMkLst>
          <pc:docMk/>
          <pc:sldMk cId="3404906314" sldId="620"/>
        </pc:sldMkLst>
      </pc:sldChg>
      <pc:sldChg chg="add del ord">
        <pc:chgData name="Mohammed Fasha" userId="cc64f42d-a1a6-4f08-b97b-0c37f877119f" providerId="ADAL" clId="{E5645173-9704-44B4-82F5-EF2938BAEEFE}" dt="2025-05-13T04:00:03.241" v="7763" actId="47"/>
        <pc:sldMkLst>
          <pc:docMk/>
          <pc:sldMk cId="1291626258" sldId="621"/>
        </pc:sldMkLst>
      </pc:sldChg>
      <pc:sldChg chg="add del">
        <pc:chgData name="Mohammed Fasha" userId="cc64f42d-a1a6-4f08-b97b-0c37f877119f" providerId="ADAL" clId="{E5645173-9704-44B4-82F5-EF2938BAEEFE}" dt="2025-05-13T03:56:27.718" v="7721" actId="2696"/>
        <pc:sldMkLst>
          <pc:docMk/>
          <pc:sldMk cId="1794236171" sldId="621"/>
        </pc:sldMkLst>
      </pc:sldChg>
      <pc:sldChg chg="addSp delSp modSp new del mod">
        <pc:chgData name="Mohammed Fasha" userId="cc64f42d-a1a6-4f08-b97b-0c37f877119f" providerId="ADAL" clId="{E5645173-9704-44B4-82F5-EF2938BAEEFE}" dt="2025-05-08T05:06:01.745" v="7151" actId="2696"/>
        <pc:sldMkLst>
          <pc:docMk/>
          <pc:sldMk cId="4111864340" sldId="621"/>
        </pc:sldMkLst>
      </pc:sldChg>
      <pc:sldChg chg="addSp delSp modSp new del mod ord">
        <pc:chgData name="Mohammed Fasha" userId="cc64f42d-a1a6-4f08-b97b-0c37f877119f" providerId="ADAL" clId="{E5645173-9704-44B4-82F5-EF2938BAEEFE}" dt="2025-05-06T05:07:19.756" v="5807" actId="2696"/>
        <pc:sldMkLst>
          <pc:docMk/>
          <pc:sldMk cId="2478635885" sldId="622"/>
        </pc:sldMkLst>
      </pc:sldChg>
      <pc:sldChg chg="addSp delSp modSp new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3411694902" sldId="623"/>
        </pc:sldMkLst>
      </pc:sldChg>
      <pc:sldChg chg="modSp add del mod">
        <pc:chgData name="Mohammed Fasha" userId="cc64f42d-a1a6-4f08-b97b-0c37f877119f" providerId="ADAL" clId="{E5645173-9704-44B4-82F5-EF2938BAEEFE}" dt="2025-05-06T04:50:31.312" v="5772" actId="47"/>
        <pc:sldMkLst>
          <pc:docMk/>
          <pc:sldMk cId="1172298544" sldId="624"/>
        </pc:sldMkLst>
      </pc:sldChg>
      <pc:sldChg chg="modSp add del mod">
        <pc:chgData name="Mohammed Fasha" userId="cc64f42d-a1a6-4f08-b97b-0c37f877119f" providerId="ADAL" clId="{E5645173-9704-44B4-82F5-EF2938BAEEFE}" dt="2025-05-06T05:07:35.619" v="5809" actId="2696"/>
        <pc:sldMkLst>
          <pc:docMk/>
          <pc:sldMk cId="1560249267" sldId="625"/>
        </pc:sldMkLst>
      </pc:sldChg>
      <pc:sldChg chg="addSp delSp modSp new del mod">
        <pc:chgData name="Mohammed Fasha" userId="cc64f42d-a1a6-4f08-b97b-0c37f877119f" providerId="ADAL" clId="{E5645173-9704-44B4-82F5-EF2938BAEEFE}" dt="2025-05-07T16:00:44.943" v="6031" actId="47"/>
        <pc:sldMkLst>
          <pc:docMk/>
          <pc:sldMk cId="1885230884" sldId="626"/>
        </pc:sldMkLst>
      </pc:sldChg>
      <pc:sldChg chg="modSp new del mod">
        <pc:chgData name="Mohammed Fasha" userId="cc64f42d-a1a6-4f08-b97b-0c37f877119f" providerId="ADAL" clId="{E5645173-9704-44B4-82F5-EF2938BAEEFE}" dt="2025-05-06T05:08:08.057" v="5816" actId="47"/>
        <pc:sldMkLst>
          <pc:docMk/>
          <pc:sldMk cId="2947375762" sldId="627"/>
        </pc:sldMkLst>
      </pc:sldChg>
      <pc:sldChg chg="addSp modSp add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3251045787" sldId="628"/>
        </pc:sldMkLst>
      </pc:sldChg>
      <pc:sldChg chg="modSp add del mod">
        <pc:chgData name="Mohammed Fasha" userId="cc64f42d-a1a6-4f08-b97b-0c37f877119f" providerId="ADAL" clId="{E5645173-9704-44B4-82F5-EF2938BAEEFE}" dt="2025-05-06T05:13:40.112" v="5836" actId="2696"/>
        <pc:sldMkLst>
          <pc:docMk/>
          <pc:sldMk cId="718847492" sldId="629"/>
        </pc:sldMkLst>
      </pc:sldChg>
      <pc:sldChg chg="new del">
        <pc:chgData name="Mohammed Fasha" userId="cc64f42d-a1a6-4f08-b97b-0c37f877119f" providerId="ADAL" clId="{E5645173-9704-44B4-82F5-EF2938BAEEFE}" dt="2025-05-04T04:59:17.298" v="5477" actId="47"/>
        <pc:sldMkLst>
          <pc:docMk/>
          <pc:sldMk cId="1692847774" sldId="630"/>
        </pc:sldMkLst>
      </pc:sldChg>
      <pc:sldChg chg="modSp new del mod">
        <pc:chgData name="Mohammed Fasha" userId="cc64f42d-a1a6-4f08-b97b-0c37f877119f" providerId="ADAL" clId="{E5645173-9704-44B4-82F5-EF2938BAEEFE}" dt="2025-05-06T05:13:42.695" v="5837" actId="2696"/>
        <pc:sldMkLst>
          <pc:docMk/>
          <pc:sldMk cId="4001216991" sldId="631"/>
        </pc:sldMkLst>
      </pc:sldChg>
      <pc:sldChg chg="modSp new del mod">
        <pc:chgData name="Mohammed Fasha" userId="cc64f42d-a1a6-4f08-b97b-0c37f877119f" providerId="ADAL" clId="{E5645173-9704-44B4-82F5-EF2938BAEEFE}" dt="2025-05-06T05:13:44.455" v="5838" actId="2696"/>
        <pc:sldMkLst>
          <pc:docMk/>
          <pc:sldMk cId="995439635" sldId="632"/>
        </pc:sldMkLst>
      </pc:sldChg>
      <pc:sldChg chg="addSp modSp new del mod">
        <pc:chgData name="Mohammed Fasha" userId="cc64f42d-a1a6-4f08-b97b-0c37f877119f" providerId="ADAL" clId="{E5645173-9704-44B4-82F5-EF2938BAEEFE}" dt="2025-05-06T04:57:14.616" v="5792" actId="2696"/>
        <pc:sldMkLst>
          <pc:docMk/>
          <pc:sldMk cId="2987804456" sldId="633"/>
        </pc:sldMkLst>
      </pc:sldChg>
      <pc:sldChg chg="modSp new del mod">
        <pc:chgData name="Mohammed Fasha" userId="cc64f42d-a1a6-4f08-b97b-0c37f877119f" providerId="ADAL" clId="{E5645173-9704-44B4-82F5-EF2938BAEEFE}" dt="2025-05-06T05:06:30.492" v="5800" actId="2696"/>
        <pc:sldMkLst>
          <pc:docMk/>
          <pc:sldMk cId="3525816872" sldId="634"/>
        </pc:sldMkLst>
      </pc:sldChg>
      <pc:sldChg chg="modSp new del mod">
        <pc:chgData name="Mohammed Fasha" userId="cc64f42d-a1a6-4f08-b97b-0c37f877119f" providerId="ADAL" clId="{E5645173-9704-44B4-82F5-EF2938BAEEFE}" dt="2025-05-06T05:15:38.035" v="5858" actId="2696"/>
        <pc:sldMkLst>
          <pc:docMk/>
          <pc:sldMk cId="1945952053" sldId="635"/>
        </pc:sldMkLst>
      </pc:sldChg>
      <pc:sldChg chg="addSp delSp modSp add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3162374329" sldId="635"/>
        </pc:sldMkLst>
      </pc:sldChg>
      <pc:sldChg chg="modSp new add del mod ord">
        <pc:chgData name="Mohammed Fasha" userId="cc64f42d-a1a6-4f08-b97b-0c37f877119f" providerId="ADAL" clId="{E5645173-9704-44B4-82F5-EF2938BAEEFE}" dt="2025-05-16T12:38:01.108" v="10360" actId="47"/>
        <pc:sldMkLst>
          <pc:docMk/>
          <pc:sldMk cId="2770284456" sldId="636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5-06T04:26:37.578" v="5656" actId="2696"/>
        <pc:sldMkLst>
          <pc:docMk/>
          <pc:sldMk cId="404258987" sldId="637"/>
        </pc:sldMkLst>
      </pc:sldChg>
      <pc:sldChg chg="addSp delSp modSp add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2161013165" sldId="638"/>
        </pc:sldMkLst>
      </pc:sldChg>
      <pc:sldChg chg="addSp modSp new del mod">
        <pc:chgData name="Mohammed Fasha" userId="cc64f42d-a1a6-4f08-b97b-0c37f877119f" providerId="ADAL" clId="{E5645173-9704-44B4-82F5-EF2938BAEEFE}" dt="2025-05-06T04:27:58.329" v="5669" actId="2696"/>
        <pc:sldMkLst>
          <pc:docMk/>
          <pc:sldMk cId="451663911" sldId="639"/>
        </pc:sldMkLst>
      </pc:sldChg>
      <pc:sldChg chg="modSp new del mod">
        <pc:chgData name="Mohammed Fasha" userId="cc64f42d-a1a6-4f08-b97b-0c37f877119f" providerId="ADAL" clId="{E5645173-9704-44B4-82F5-EF2938BAEEFE}" dt="2025-05-06T04:28:01.665" v="5670" actId="2696"/>
        <pc:sldMkLst>
          <pc:docMk/>
          <pc:sldMk cId="1139508483" sldId="640"/>
        </pc:sldMkLst>
      </pc:sldChg>
      <pc:sldChg chg="addSp modSp new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2735873728" sldId="641"/>
        </pc:sldMkLst>
      </pc:sldChg>
      <pc:sldChg chg="modSp add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1458502545" sldId="642"/>
        </pc:sldMkLst>
      </pc:sldChg>
      <pc:sldChg chg="addSp modSp new del mod ord">
        <pc:chgData name="Mohammed Fasha" userId="cc64f42d-a1a6-4f08-b97b-0c37f877119f" providerId="ADAL" clId="{E5645173-9704-44B4-82F5-EF2938BAEEFE}" dt="2025-05-16T12:38:01.108" v="10360" actId="47"/>
        <pc:sldMkLst>
          <pc:docMk/>
          <pc:sldMk cId="2144727441" sldId="643"/>
        </pc:sldMkLst>
      </pc:sldChg>
      <pc:sldChg chg="addSp delSp modSp new del mod">
        <pc:chgData name="Mohammed Fasha" userId="cc64f42d-a1a6-4f08-b97b-0c37f877119f" providerId="ADAL" clId="{E5645173-9704-44B4-82F5-EF2938BAEEFE}" dt="2025-05-15T03:44:10.412" v="9103" actId="47"/>
        <pc:sldMkLst>
          <pc:docMk/>
          <pc:sldMk cId="4079773801" sldId="644"/>
        </pc:sldMkLst>
      </pc:sldChg>
      <pc:sldChg chg="addSp modSp new del mod">
        <pc:chgData name="Mohammed Fasha" userId="cc64f42d-a1a6-4f08-b97b-0c37f877119f" providerId="ADAL" clId="{E5645173-9704-44B4-82F5-EF2938BAEEFE}" dt="2025-05-15T03:44:18.676" v="9104" actId="47"/>
        <pc:sldMkLst>
          <pc:docMk/>
          <pc:sldMk cId="1274386811" sldId="645"/>
        </pc:sldMkLst>
      </pc:sldChg>
      <pc:sldChg chg="new del">
        <pc:chgData name="Mohammed Fasha" userId="cc64f42d-a1a6-4f08-b97b-0c37f877119f" providerId="ADAL" clId="{E5645173-9704-44B4-82F5-EF2938BAEEFE}" dt="2025-05-08T04:16:00.628" v="6317" actId="680"/>
        <pc:sldMkLst>
          <pc:docMk/>
          <pc:sldMk cId="3037232796" sldId="645"/>
        </pc:sldMkLst>
      </pc:sldChg>
      <pc:sldChg chg="addSp delSp modSp new del mod">
        <pc:chgData name="Mohammed Fasha" userId="cc64f42d-a1a6-4f08-b97b-0c37f877119f" providerId="ADAL" clId="{E5645173-9704-44B4-82F5-EF2938BAEEFE}" dt="2025-05-15T03:44:20.307" v="9106" actId="47"/>
        <pc:sldMkLst>
          <pc:docMk/>
          <pc:sldMk cId="4058305251" sldId="646"/>
        </pc:sldMkLst>
      </pc:sldChg>
      <pc:sldChg chg="addSp modSp add del mod">
        <pc:chgData name="Mohammed Fasha" userId="cc64f42d-a1a6-4f08-b97b-0c37f877119f" providerId="ADAL" clId="{E5645173-9704-44B4-82F5-EF2938BAEEFE}" dt="2025-05-15T03:44:24.735" v="9109" actId="47"/>
        <pc:sldMkLst>
          <pc:docMk/>
          <pc:sldMk cId="3282339456" sldId="647"/>
        </pc:sldMkLst>
      </pc:sldChg>
      <pc:sldChg chg="addSp modSp add del mod">
        <pc:chgData name="Mohammed Fasha" userId="cc64f42d-a1a6-4f08-b97b-0c37f877119f" providerId="ADAL" clId="{E5645173-9704-44B4-82F5-EF2938BAEEFE}" dt="2025-05-15T03:44:27.476" v="9113" actId="47"/>
        <pc:sldMkLst>
          <pc:docMk/>
          <pc:sldMk cId="1325359000" sldId="648"/>
        </pc:sldMkLst>
      </pc:sldChg>
      <pc:sldChg chg="addSp delSp modSp add del mod ord">
        <pc:chgData name="Mohammed Fasha" userId="cc64f42d-a1a6-4f08-b97b-0c37f877119f" providerId="ADAL" clId="{E5645173-9704-44B4-82F5-EF2938BAEEFE}" dt="2025-05-13T04:16:36.590" v="8022" actId="2696"/>
        <pc:sldMkLst>
          <pc:docMk/>
          <pc:sldMk cId="1827240241" sldId="649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4001698075" sldId="649"/>
        </pc:sldMkLst>
      </pc:sldChg>
      <pc:sldChg chg="modSp add del mod">
        <pc:chgData name="Mohammed Fasha" userId="cc64f42d-a1a6-4f08-b97b-0c37f877119f" providerId="ADAL" clId="{E5645173-9704-44B4-82F5-EF2938BAEEFE}" dt="2025-05-08T04:38:42.120" v="6734" actId="47"/>
        <pc:sldMkLst>
          <pc:docMk/>
          <pc:sldMk cId="2960668433" sldId="650"/>
        </pc:sldMkLst>
      </pc:sldChg>
      <pc:sldChg chg="addSp delSp modSp add del mod ord">
        <pc:chgData name="Mohammed Fasha" userId="cc64f42d-a1a6-4f08-b97b-0c37f877119f" providerId="ADAL" clId="{E5645173-9704-44B4-82F5-EF2938BAEEFE}" dt="2025-05-15T03:44:19.491" v="9105" actId="47"/>
        <pc:sldMkLst>
          <pc:docMk/>
          <pc:sldMk cId="3472247905" sldId="651"/>
        </pc:sldMkLst>
      </pc:sldChg>
      <pc:sldChg chg="addSp delSp modSp add del mod">
        <pc:chgData name="Mohammed Fasha" userId="cc64f42d-a1a6-4f08-b97b-0c37f877119f" providerId="ADAL" clId="{E5645173-9704-44B4-82F5-EF2938BAEEFE}" dt="2025-05-15T03:44:21.119" v="9107" actId="47"/>
        <pc:sldMkLst>
          <pc:docMk/>
          <pc:sldMk cId="61354989" sldId="652"/>
        </pc:sldMkLst>
      </pc:sldChg>
      <pc:sldChg chg="addSp delSp modSp add del mod ord">
        <pc:chgData name="Mohammed Fasha" userId="cc64f42d-a1a6-4f08-b97b-0c37f877119f" providerId="ADAL" clId="{E5645173-9704-44B4-82F5-EF2938BAEEFE}" dt="2025-05-15T03:44:26.863" v="9112" actId="47"/>
        <pc:sldMkLst>
          <pc:docMk/>
          <pc:sldMk cId="1505560762" sldId="653"/>
        </pc:sldMkLst>
      </pc:sldChg>
      <pc:sldChg chg="addSp delSp modSp new del mod">
        <pc:chgData name="Mohammed Fasha" userId="cc64f42d-a1a6-4f08-b97b-0c37f877119f" providerId="ADAL" clId="{E5645173-9704-44B4-82F5-EF2938BAEEFE}" dt="2025-05-13T04:16:36.590" v="8022" actId="2696"/>
        <pc:sldMkLst>
          <pc:docMk/>
          <pc:sldMk cId="744802103" sldId="654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3781208214" sldId="654"/>
        </pc:sldMkLst>
      </pc:sldChg>
      <pc:sldChg chg="new del">
        <pc:chgData name="Mohammed Fasha" userId="cc64f42d-a1a6-4f08-b97b-0c37f877119f" providerId="ADAL" clId="{E5645173-9704-44B4-82F5-EF2938BAEEFE}" dt="2025-05-08T04:58:41.347" v="7054" actId="47"/>
        <pc:sldMkLst>
          <pc:docMk/>
          <pc:sldMk cId="2278310834" sldId="655"/>
        </pc:sldMkLst>
      </pc:sldChg>
      <pc:sldChg chg="add del">
        <pc:chgData name="Mohammed Fasha" userId="cc64f42d-a1a6-4f08-b97b-0c37f877119f" providerId="ADAL" clId="{E5645173-9704-44B4-82F5-EF2938BAEEFE}" dt="2025-05-08T04:58:41.904" v="7055" actId="47"/>
        <pc:sldMkLst>
          <pc:docMk/>
          <pc:sldMk cId="2191609800" sldId="656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929792890" sldId="657"/>
        </pc:sldMkLst>
      </pc:sldChg>
      <pc:sldChg chg="addSp delSp modSp add del mod">
        <pc:chgData name="Mohammed Fasha" userId="cc64f42d-a1a6-4f08-b97b-0c37f877119f" providerId="ADAL" clId="{E5645173-9704-44B4-82F5-EF2938BAEEFE}" dt="2025-05-13T04:16:36.590" v="8022" actId="2696"/>
        <pc:sldMkLst>
          <pc:docMk/>
          <pc:sldMk cId="2619892774" sldId="657"/>
        </pc:sldMkLst>
      </pc:sldChg>
      <pc:sldChg chg="addSp delSp modSp new del mod chgLayout">
        <pc:chgData name="Mohammed Fasha" userId="cc64f42d-a1a6-4f08-b97b-0c37f877119f" providerId="ADAL" clId="{E5645173-9704-44B4-82F5-EF2938BAEEFE}" dt="2025-05-13T04:16:36.590" v="8022" actId="2696"/>
        <pc:sldMkLst>
          <pc:docMk/>
          <pc:sldMk cId="1723352027" sldId="658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1919245055" sldId="658"/>
        </pc:sldMkLst>
      </pc:sldChg>
      <pc:sldChg chg="addSp delSp modSp new del mod chgLayout">
        <pc:chgData name="Mohammed Fasha" userId="cc64f42d-a1a6-4f08-b97b-0c37f877119f" providerId="ADAL" clId="{E5645173-9704-44B4-82F5-EF2938BAEEFE}" dt="2025-05-13T04:16:36.590" v="8022" actId="2696"/>
        <pc:sldMkLst>
          <pc:docMk/>
          <pc:sldMk cId="1988682703" sldId="659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4099896106" sldId="659"/>
        </pc:sldMkLst>
      </pc:sldChg>
      <pc:sldChg chg="addSp delSp modSp new del mod">
        <pc:chgData name="Mohammed Fasha" userId="cc64f42d-a1a6-4f08-b97b-0c37f877119f" providerId="ADAL" clId="{E5645173-9704-44B4-82F5-EF2938BAEEFE}" dt="2025-05-08T04:47:34.960" v="6905" actId="2696"/>
        <pc:sldMkLst>
          <pc:docMk/>
          <pc:sldMk cId="326117043" sldId="660"/>
        </pc:sldMkLst>
      </pc:sldChg>
      <pc:sldChg chg="modSp new del mod">
        <pc:chgData name="Mohammed Fasha" userId="cc64f42d-a1a6-4f08-b97b-0c37f877119f" providerId="ADAL" clId="{E5645173-9704-44B4-82F5-EF2938BAEEFE}" dt="2025-05-08T04:44:11.384" v="6839" actId="2696"/>
        <pc:sldMkLst>
          <pc:docMk/>
          <pc:sldMk cId="540148735" sldId="661"/>
        </pc:sldMkLst>
      </pc:sldChg>
      <pc:sldChg chg="addSp delSp modSp new del mod chgLayout">
        <pc:chgData name="Mohammed Fasha" userId="cc64f42d-a1a6-4f08-b97b-0c37f877119f" providerId="ADAL" clId="{E5645173-9704-44B4-82F5-EF2938BAEEFE}" dt="2025-05-13T04:16:36.590" v="8022" actId="2696"/>
        <pc:sldMkLst>
          <pc:docMk/>
          <pc:sldMk cId="820999026" sldId="662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2439335092" sldId="662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5-13T04:16:36.590" v="8022" actId="2696"/>
        <pc:sldMkLst>
          <pc:docMk/>
          <pc:sldMk cId="860685259" sldId="663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2892627215" sldId="663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14592627" sldId="664"/>
        </pc:sldMkLst>
      </pc:sldChg>
      <pc:sldChg chg="addSp delSp modSp add del mod chgLayout">
        <pc:chgData name="Mohammed Fasha" userId="cc64f42d-a1a6-4f08-b97b-0c37f877119f" providerId="ADAL" clId="{E5645173-9704-44B4-82F5-EF2938BAEEFE}" dt="2025-05-13T04:16:36.590" v="8022" actId="2696"/>
        <pc:sldMkLst>
          <pc:docMk/>
          <pc:sldMk cId="2107563165" sldId="664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961628412" sldId="665"/>
        </pc:sldMkLst>
      </pc:sldChg>
      <pc:sldChg chg="addSp delSp modSp add del mod chgLayout">
        <pc:chgData name="Mohammed Fasha" userId="cc64f42d-a1a6-4f08-b97b-0c37f877119f" providerId="ADAL" clId="{E5645173-9704-44B4-82F5-EF2938BAEEFE}" dt="2025-05-13T04:16:36.590" v="8022" actId="2696"/>
        <pc:sldMkLst>
          <pc:docMk/>
          <pc:sldMk cId="3697095877" sldId="665"/>
        </pc:sldMkLst>
      </pc:sldChg>
      <pc:sldChg chg="addSp delSp modSp new del mod">
        <pc:chgData name="Mohammed Fasha" userId="cc64f42d-a1a6-4f08-b97b-0c37f877119f" providerId="ADAL" clId="{E5645173-9704-44B4-82F5-EF2938BAEEFE}" dt="2025-05-13T04:16:36.590" v="8022" actId="2696"/>
        <pc:sldMkLst>
          <pc:docMk/>
          <pc:sldMk cId="3236109989" sldId="666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3409809891" sldId="666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1041566495" sldId="667"/>
        </pc:sldMkLst>
      </pc:sldChg>
      <pc:sldChg chg="addSp delSp modSp new del mod">
        <pc:chgData name="Mohammed Fasha" userId="cc64f42d-a1a6-4f08-b97b-0c37f877119f" providerId="ADAL" clId="{E5645173-9704-44B4-82F5-EF2938BAEEFE}" dt="2025-05-13T04:16:36.590" v="8022" actId="2696"/>
        <pc:sldMkLst>
          <pc:docMk/>
          <pc:sldMk cId="1617682830" sldId="667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5-16T12:38:01.108" v="10360" actId="47"/>
        <pc:sldMkLst>
          <pc:docMk/>
          <pc:sldMk cId="1130691975" sldId="668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867562137" sldId="669"/>
        </pc:sldMkLst>
      </pc:sldChg>
      <pc:sldChg chg="addSp delSp modSp new del mod ord">
        <pc:chgData name="Mohammed Fasha" userId="cc64f42d-a1a6-4f08-b97b-0c37f877119f" providerId="ADAL" clId="{E5645173-9704-44B4-82F5-EF2938BAEEFE}" dt="2025-05-13T04:16:36.590" v="8022" actId="2696"/>
        <pc:sldMkLst>
          <pc:docMk/>
          <pc:sldMk cId="2156234030" sldId="669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2581997009" sldId="670"/>
        </pc:sldMkLst>
      </pc:sldChg>
      <pc:sldChg chg="addSp delSp modSp new del mod ord">
        <pc:chgData name="Mohammed Fasha" userId="cc64f42d-a1a6-4f08-b97b-0c37f877119f" providerId="ADAL" clId="{E5645173-9704-44B4-82F5-EF2938BAEEFE}" dt="2025-05-13T04:16:36.590" v="8022" actId="2696"/>
        <pc:sldMkLst>
          <pc:docMk/>
          <pc:sldMk cId="3417109873" sldId="670"/>
        </pc:sldMkLst>
      </pc:sldChg>
      <pc:sldChg chg="modSp new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1238860211" sldId="671"/>
        </pc:sldMkLst>
      </pc:sldChg>
      <pc:sldChg chg="addSp modSp add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1529724465" sldId="672"/>
        </pc:sldMkLst>
      </pc:sldChg>
      <pc:sldChg chg="modSp add del mod ord">
        <pc:chgData name="Mohammed Fasha" userId="cc64f42d-a1a6-4f08-b97b-0c37f877119f" providerId="ADAL" clId="{E5645173-9704-44B4-82F5-EF2938BAEEFE}" dt="2025-05-16T12:38:01.108" v="10360" actId="47"/>
        <pc:sldMkLst>
          <pc:docMk/>
          <pc:sldMk cId="2044365675" sldId="673"/>
        </pc:sldMkLst>
      </pc:sldChg>
      <pc:sldChg chg="addSp modSp add del mod ord">
        <pc:chgData name="Mohammed Fasha" userId="cc64f42d-a1a6-4f08-b97b-0c37f877119f" providerId="ADAL" clId="{E5645173-9704-44B4-82F5-EF2938BAEEFE}" dt="2025-05-16T12:38:01.108" v="10360" actId="47"/>
        <pc:sldMkLst>
          <pc:docMk/>
          <pc:sldMk cId="2949069065" sldId="674"/>
        </pc:sldMkLst>
      </pc:sldChg>
      <pc:sldChg chg="addSp modSp add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1095006679" sldId="675"/>
        </pc:sldMkLst>
      </pc:sldChg>
      <pc:sldChg chg="modSp add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4261432835" sldId="676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5-16T12:38:01.108" v="10360" actId="47"/>
        <pc:sldMkLst>
          <pc:docMk/>
          <pc:sldMk cId="3080740700" sldId="677"/>
        </pc:sldMkLst>
      </pc:sldChg>
      <pc:sldChg chg="modSp new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3044814349" sldId="678"/>
        </pc:sldMkLst>
      </pc:sldChg>
      <pc:sldChg chg="modSp new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2118525643" sldId="679"/>
        </pc:sldMkLst>
      </pc:sldChg>
      <pc:sldChg chg="modSp new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2373655400" sldId="680"/>
        </pc:sldMkLst>
      </pc:sldChg>
      <pc:sldChg chg="modSp new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2986748904" sldId="681"/>
        </pc:sldMkLst>
      </pc:sldChg>
      <pc:sldChg chg="addSp delSp modSp new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1979148739" sldId="682"/>
        </pc:sldMkLst>
      </pc:sldChg>
      <pc:sldChg chg="addSp modSp new del mod">
        <pc:chgData name="Mohammed Fasha" userId="cc64f42d-a1a6-4f08-b97b-0c37f877119f" providerId="ADAL" clId="{E5645173-9704-44B4-82F5-EF2938BAEEFE}" dt="2025-05-15T03:44:28.241" v="9114" actId="47"/>
        <pc:sldMkLst>
          <pc:docMk/>
          <pc:sldMk cId="507074563" sldId="683"/>
        </pc:sldMkLst>
      </pc:sldChg>
      <pc:sldChg chg="addSp modSp new del mod">
        <pc:chgData name="Mohammed Fasha" userId="cc64f42d-a1a6-4f08-b97b-0c37f877119f" providerId="ADAL" clId="{E5645173-9704-44B4-82F5-EF2938BAEEFE}" dt="2025-05-15T03:44:28.943" v="9115" actId="47"/>
        <pc:sldMkLst>
          <pc:docMk/>
          <pc:sldMk cId="3212368229" sldId="684"/>
        </pc:sldMkLst>
      </pc:sldChg>
      <pc:sldChg chg="addSp modSp new del mod">
        <pc:chgData name="Mohammed Fasha" userId="cc64f42d-a1a6-4f08-b97b-0c37f877119f" providerId="ADAL" clId="{E5645173-9704-44B4-82F5-EF2938BAEEFE}" dt="2025-05-15T03:44:30.863" v="9116" actId="47"/>
        <pc:sldMkLst>
          <pc:docMk/>
          <pc:sldMk cId="973337561" sldId="685"/>
        </pc:sldMkLst>
      </pc:sldChg>
      <pc:sldChg chg="addSp modSp new del mod">
        <pc:chgData name="Mohammed Fasha" userId="cc64f42d-a1a6-4f08-b97b-0c37f877119f" providerId="ADAL" clId="{E5645173-9704-44B4-82F5-EF2938BAEEFE}" dt="2025-05-15T03:44:37.284" v="9117" actId="47"/>
        <pc:sldMkLst>
          <pc:docMk/>
          <pc:sldMk cId="157544229" sldId="686"/>
        </pc:sldMkLst>
      </pc:sldChg>
      <pc:sldChg chg="addSp delSp modSp add del mod">
        <pc:chgData name="Mohammed Fasha" userId="cc64f42d-a1a6-4f08-b97b-0c37f877119f" providerId="ADAL" clId="{E5645173-9704-44B4-82F5-EF2938BAEEFE}" dt="2025-05-15T03:06:29.516" v="8847" actId="2696"/>
        <pc:sldMkLst>
          <pc:docMk/>
          <pc:sldMk cId="919681820" sldId="687"/>
        </pc:sldMkLst>
      </pc:sldChg>
      <pc:sldChg chg="addSp delSp modSp add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2155320504" sldId="687"/>
        </pc:sldMkLst>
      </pc:sldChg>
      <pc:sldChg chg="addSp delSp modSp new del mod">
        <pc:chgData name="Mohammed Fasha" userId="cc64f42d-a1a6-4f08-b97b-0c37f877119f" providerId="ADAL" clId="{E5645173-9704-44B4-82F5-EF2938BAEEFE}" dt="2025-05-15T03:06:22.514" v="8846" actId="2696"/>
        <pc:sldMkLst>
          <pc:docMk/>
          <pc:sldMk cId="1456883162" sldId="688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5-15T03:44:24.081" v="9108" actId="47"/>
        <pc:sldMkLst>
          <pc:docMk/>
          <pc:sldMk cId="2878195168" sldId="689"/>
        </pc:sldMkLst>
      </pc:sldChg>
      <pc:sldChg chg="addSp delSp modSp new del mod">
        <pc:chgData name="Mohammed Fasha" userId="cc64f42d-a1a6-4f08-b97b-0c37f877119f" providerId="ADAL" clId="{E5645173-9704-44B4-82F5-EF2938BAEEFE}" dt="2025-05-15T03:44:25.311" v="9110" actId="47"/>
        <pc:sldMkLst>
          <pc:docMk/>
          <pc:sldMk cId="799240502" sldId="690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5-13T04:18:24.750" v="8045" actId="47"/>
        <pc:sldMkLst>
          <pc:docMk/>
          <pc:sldMk cId="1517985819" sldId="690"/>
        </pc:sldMkLst>
      </pc:sldChg>
      <pc:sldChg chg="addSp modSp new del mod">
        <pc:chgData name="Mohammed Fasha" userId="cc64f42d-a1a6-4f08-b97b-0c37f877119f" providerId="ADAL" clId="{E5645173-9704-44B4-82F5-EF2938BAEEFE}" dt="2025-05-15T03:44:25.816" v="9111" actId="47"/>
        <pc:sldMkLst>
          <pc:docMk/>
          <pc:sldMk cId="2017790746" sldId="691"/>
        </pc:sldMkLst>
      </pc:sldChg>
      <pc:sldChg chg="addSp delSp modSp new del mod">
        <pc:chgData name="Mohammed Fasha" userId="cc64f42d-a1a6-4f08-b97b-0c37f877119f" providerId="ADAL" clId="{E5645173-9704-44B4-82F5-EF2938BAEEFE}" dt="2025-05-15T03:06:29.516" v="8847" actId="2696"/>
        <pc:sldMkLst>
          <pc:docMk/>
          <pc:sldMk cId="3233486684" sldId="692"/>
        </pc:sldMkLst>
      </pc:sldChg>
      <pc:sldChg chg="add del">
        <pc:chgData name="Mohammed Fasha" userId="cc64f42d-a1a6-4f08-b97b-0c37f877119f" providerId="ADAL" clId="{E5645173-9704-44B4-82F5-EF2938BAEEFE}" dt="2025-05-15T03:07:28.965" v="8852" actId="2696"/>
        <pc:sldMkLst>
          <pc:docMk/>
          <pc:sldMk cId="3290929682" sldId="692"/>
        </pc:sldMkLst>
      </pc:sldChg>
      <pc:sldChg chg="new del">
        <pc:chgData name="Mohammed Fasha" userId="cc64f42d-a1a6-4f08-b97b-0c37f877119f" providerId="ADAL" clId="{E5645173-9704-44B4-82F5-EF2938BAEEFE}" dt="2025-05-13T04:32:20.630" v="8175" actId="2696"/>
        <pc:sldMkLst>
          <pc:docMk/>
          <pc:sldMk cId="876653955" sldId="693"/>
        </pc:sldMkLst>
      </pc:sldChg>
      <pc:sldChg chg="modSp new del mod">
        <pc:chgData name="Mohammed Fasha" userId="cc64f42d-a1a6-4f08-b97b-0c37f877119f" providerId="ADAL" clId="{E5645173-9704-44B4-82F5-EF2938BAEEFE}" dt="2025-05-15T05:03:43.250" v="9980" actId="47"/>
        <pc:sldMkLst>
          <pc:docMk/>
          <pc:sldMk cId="2117929459" sldId="693"/>
        </pc:sldMkLst>
      </pc:sldChg>
      <pc:sldChg chg="addSp delSp modSp new del mod">
        <pc:chgData name="Mohammed Fasha" userId="cc64f42d-a1a6-4f08-b97b-0c37f877119f" providerId="ADAL" clId="{E5645173-9704-44B4-82F5-EF2938BAEEFE}" dt="2025-05-15T05:03:47.807" v="9982" actId="47"/>
        <pc:sldMkLst>
          <pc:docMk/>
          <pc:sldMk cId="2376017373" sldId="694"/>
        </pc:sldMkLst>
      </pc:sldChg>
      <pc:sldChg chg="addSp delSp modSp add del mod">
        <pc:chgData name="Mohammed Fasha" userId="cc64f42d-a1a6-4f08-b97b-0c37f877119f" providerId="ADAL" clId="{E5645173-9704-44B4-82F5-EF2938BAEEFE}" dt="2025-05-15T05:06:00.536" v="10007" actId="2696"/>
        <pc:sldMkLst>
          <pc:docMk/>
          <pc:sldMk cId="853811646" sldId="695"/>
        </pc:sldMkLst>
      </pc:sldChg>
      <pc:sldChg chg="modSp add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1997715966" sldId="695"/>
        </pc:sldMkLst>
      </pc:sldChg>
      <pc:sldChg chg="addSp delSp modSp add del mod">
        <pc:chgData name="Mohammed Fasha" userId="cc64f42d-a1a6-4f08-b97b-0c37f877119f" providerId="ADAL" clId="{E5645173-9704-44B4-82F5-EF2938BAEEFE}" dt="2025-05-15T05:08:24.971" v="10021" actId="2696"/>
        <pc:sldMkLst>
          <pc:docMk/>
          <pc:sldMk cId="3560076926" sldId="696"/>
        </pc:sldMkLst>
      </pc:sldChg>
      <pc:sldChg chg="modSp add del mod ord">
        <pc:chgData name="Mohammed Fasha" userId="cc64f42d-a1a6-4f08-b97b-0c37f877119f" providerId="ADAL" clId="{E5645173-9704-44B4-82F5-EF2938BAEEFE}" dt="2025-05-15T05:03:45.057" v="9981" actId="47"/>
        <pc:sldMkLst>
          <pc:docMk/>
          <pc:sldMk cId="1891835302" sldId="697"/>
        </pc:sldMkLst>
      </pc:sldChg>
      <pc:sldChg chg="add del">
        <pc:chgData name="Mohammed Fasha" userId="cc64f42d-a1a6-4f08-b97b-0c37f877119f" providerId="ADAL" clId="{E5645173-9704-44B4-82F5-EF2938BAEEFE}" dt="2025-05-15T05:04:02.965" v="9983" actId="47"/>
        <pc:sldMkLst>
          <pc:docMk/>
          <pc:sldMk cId="3315712635" sldId="698"/>
        </pc:sldMkLst>
      </pc:sldChg>
      <pc:sldChg chg="add del">
        <pc:chgData name="Mohammed Fasha" userId="cc64f42d-a1a6-4f08-b97b-0c37f877119f" providerId="ADAL" clId="{E5645173-9704-44B4-82F5-EF2938BAEEFE}" dt="2025-05-15T05:04:03.928" v="9984" actId="47"/>
        <pc:sldMkLst>
          <pc:docMk/>
          <pc:sldMk cId="3344534009" sldId="699"/>
        </pc:sldMkLst>
      </pc:sldChg>
      <pc:sldChg chg="add del">
        <pc:chgData name="Mohammed Fasha" userId="cc64f42d-a1a6-4f08-b97b-0c37f877119f" providerId="ADAL" clId="{E5645173-9704-44B4-82F5-EF2938BAEEFE}" dt="2025-05-15T05:04:07.181" v="9987" actId="47"/>
        <pc:sldMkLst>
          <pc:docMk/>
          <pc:sldMk cId="3408996238" sldId="700"/>
        </pc:sldMkLst>
      </pc:sldChg>
      <pc:sldChg chg="add del">
        <pc:chgData name="Mohammed Fasha" userId="cc64f42d-a1a6-4f08-b97b-0c37f877119f" providerId="ADAL" clId="{E5645173-9704-44B4-82F5-EF2938BAEEFE}" dt="2025-05-15T05:04:09.032" v="9988" actId="47"/>
        <pc:sldMkLst>
          <pc:docMk/>
          <pc:sldMk cId="2399720787" sldId="701"/>
        </pc:sldMkLst>
      </pc:sldChg>
      <pc:sldChg chg="addSp modSp new add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2070453294" sldId="702"/>
        </pc:sldMkLst>
      </pc:sldChg>
      <pc:sldChg chg="addSp delSp modSp new add del mod">
        <pc:chgData name="Mohammed Fasha" userId="cc64f42d-a1a6-4f08-b97b-0c37f877119f" providerId="ADAL" clId="{E5645173-9704-44B4-82F5-EF2938BAEEFE}" dt="2025-05-15T04:51:45.334" v="9648" actId="2696"/>
        <pc:sldMkLst>
          <pc:docMk/>
          <pc:sldMk cId="2475640876" sldId="703"/>
        </pc:sldMkLst>
      </pc:sldChg>
      <pc:sldChg chg="modSp add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647613634" sldId="704"/>
        </pc:sldMkLst>
      </pc:sldChg>
      <pc:sldChg chg="add del">
        <pc:chgData name="Mohammed Fasha" userId="cc64f42d-a1a6-4f08-b97b-0c37f877119f" providerId="ADAL" clId="{E5645173-9704-44B4-82F5-EF2938BAEEFE}" dt="2025-05-15T04:18:02.009" v="9324"/>
        <pc:sldMkLst>
          <pc:docMk/>
          <pc:sldMk cId="3563722005" sldId="704"/>
        </pc:sldMkLst>
      </pc:sldChg>
      <pc:sldChg chg="modSp add del mod ord">
        <pc:chgData name="Mohammed Fasha" userId="cc64f42d-a1a6-4f08-b97b-0c37f877119f" providerId="ADAL" clId="{E5645173-9704-44B4-82F5-EF2938BAEEFE}" dt="2025-05-15T04:51:28.783" v="9642" actId="47"/>
        <pc:sldMkLst>
          <pc:docMk/>
          <pc:sldMk cId="3336284823" sldId="705"/>
        </pc:sldMkLst>
      </pc:sldChg>
      <pc:sldChg chg="addSp delSp modSp add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2545303620" sldId="706"/>
        </pc:sldMkLst>
      </pc:sldChg>
      <pc:sldChg chg="addSp delSp modSp new del mod">
        <pc:chgData name="Mohammed Fasha" userId="cc64f42d-a1a6-4f08-b97b-0c37f877119f" providerId="ADAL" clId="{E5645173-9704-44B4-82F5-EF2938BAEEFE}" dt="2025-05-15T04:22:59.450" v="9377" actId="2696"/>
        <pc:sldMkLst>
          <pc:docMk/>
          <pc:sldMk cId="1010297705" sldId="707"/>
        </pc:sldMkLst>
      </pc:sldChg>
      <pc:sldChg chg="addSp delSp modSp add del mod ord">
        <pc:chgData name="Mohammed Fasha" userId="cc64f42d-a1a6-4f08-b97b-0c37f877119f" providerId="ADAL" clId="{E5645173-9704-44B4-82F5-EF2938BAEEFE}" dt="2025-05-16T12:38:01.108" v="10360" actId="47"/>
        <pc:sldMkLst>
          <pc:docMk/>
          <pc:sldMk cId="782701115" sldId="708"/>
        </pc:sldMkLst>
      </pc:sldChg>
      <pc:sldChg chg="addSp delSp modSp add del mod">
        <pc:chgData name="Mohammed Fasha" userId="cc64f42d-a1a6-4f08-b97b-0c37f877119f" providerId="ADAL" clId="{E5645173-9704-44B4-82F5-EF2938BAEEFE}" dt="2025-05-15T04:25:38.988" v="9505" actId="2696"/>
        <pc:sldMkLst>
          <pc:docMk/>
          <pc:sldMk cId="2326323268" sldId="709"/>
        </pc:sldMkLst>
      </pc:sldChg>
      <pc:sldChg chg="addSp delSp modSp new del mod">
        <pc:chgData name="Mohammed Fasha" userId="cc64f42d-a1a6-4f08-b97b-0c37f877119f" providerId="ADAL" clId="{E5645173-9704-44B4-82F5-EF2938BAEEFE}" dt="2025-05-15T05:03:39.779" v="9979" actId="2696"/>
        <pc:sldMkLst>
          <pc:docMk/>
          <pc:sldMk cId="3084174879" sldId="710"/>
        </pc:sldMkLst>
      </pc:sldChg>
      <pc:sldChg chg="add del">
        <pc:chgData name="Mohammed Fasha" userId="cc64f42d-a1a6-4f08-b97b-0c37f877119f" providerId="ADAL" clId="{E5645173-9704-44B4-82F5-EF2938BAEEFE}" dt="2025-05-13T05:14:44.513" v="8453" actId="2696"/>
        <pc:sldMkLst>
          <pc:docMk/>
          <pc:sldMk cId="3342476344" sldId="710"/>
        </pc:sldMkLst>
      </pc:sldChg>
      <pc:sldChg chg="addSp modSp add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4029013846" sldId="710"/>
        </pc:sldMkLst>
      </pc:sldChg>
      <pc:sldChg chg="delSp add del mod">
        <pc:chgData name="Mohammed Fasha" userId="cc64f42d-a1a6-4f08-b97b-0c37f877119f" providerId="ADAL" clId="{E5645173-9704-44B4-82F5-EF2938BAEEFE}" dt="2025-05-15T05:05:20.218" v="10005" actId="2696"/>
        <pc:sldMkLst>
          <pc:docMk/>
          <pc:sldMk cId="1452792325" sldId="711"/>
        </pc:sldMkLst>
      </pc:sldChg>
      <pc:sldChg chg="add del">
        <pc:chgData name="Mohammed Fasha" userId="cc64f42d-a1a6-4f08-b97b-0c37f877119f" providerId="ADAL" clId="{E5645173-9704-44B4-82F5-EF2938BAEEFE}" dt="2025-05-13T05:14:45.516" v="8454" actId="2696"/>
        <pc:sldMkLst>
          <pc:docMk/>
          <pc:sldMk cId="1759725919" sldId="711"/>
        </pc:sldMkLst>
      </pc:sldChg>
      <pc:sldChg chg="addSp delSp modSp new add del mod modClrScheme chgLayout">
        <pc:chgData name="Mohammed Fasha" userId="cc64f42d-a1a6-4f08-b97b-0c37f877119f" providerId="ADAL" clId="{E5645173-9704-44B4-82F5-EF2938BAEEFE}" dt="2025-05-15T05:03:39.779" v="9979" actId="2696"/>
        <pc:sldMkLst>
          <pc:docMk/>
          <pc:sldMk cId="2104181066" sldId="711"/>
        </pc:sldMkLst>
      </pc:sldChg>
      <pc:sldChg chg="modSp new del mod">
        <pc:chgData name="Mohammed Fasha" userId="cc64f42d-a1a6-4f08-b97b-0c37f877119f" providerId="ADAL" clId="{E5645173-9704-44B4-82F5-EF2938BAEEFE}" dt="2025-05-15T03:48:15.794" v="9125" actId="47"/>
        <pc:sldMkLst>
          <pc:docMk/>
          <pc:sldMk cId="3497961675" sldId="712"/>
        </pc:sldMkLst>
      </pc:sldChg>
      <pc:sldChg chg="new del">
        <pc:chgData name="Mohammed Fasha" userId="cc64f42d-a1a6-4f08-b97b-0c37f877119f" providerId="ADAL" clId="{E5645173-9704-44B4-82F5-EF2938BAEEFE}" dt="2025-05-13T05:28:29.434" v="8565" actId="47"/>
        <pc:sldMkLst>
          <pc:docMk/>
          <pc:sldMk cId="3580386676" sldId="712"/>
        </pc:sldMkLst>
      </pc:sldChg>
      <pc:sldChg chg="addSp modSp new del mod">
        <pc:chgData name="Mohammed Fasha" userId="cc64f42d-a1a6-4f08-b97b-0c37f877119f" providerId="ADAL" clId="{E5645173-9704-44B4-82F5-EF2938BAEEFE}" dt="2025-05-15T03:48:17.117" v="9126" actId="47"/>
        <pc:sldMkLst>
          <pc:docMk/>
          <pc:sldMk cId="2643433516" sldId="713"/>
        </pc:sldMkLst>
      </pc:sldChg>
      <pc:sldChg chg="modSp new del mod">
        <pc:chgData name="Mohammed Fasha" userId="cc64f42d-a1a6-4f08-b97b-0c37f877119f" providerId="ADAL" clId="{E5645173-9704-44B4-82F5-EF2938BAEEFE}" dt="2025-05-15T03:48:24.592" v="9127" actId="47"/>
        <pc:sldMkLst>
          <pc:docMk/>
          <pc:sldMk cId="2312988780" sldId="714"/>
        </pc:sldMkLst>
      </pc:sldChg>
      <pc:sldChg chg="addSp delSp modSp new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4130632559" sldId="715"/>
        </pc:sldMkLst>
      </pc:sldChg>
      <pc:sldChg chg="addSp delSp modSp new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277367995" sldId="716"/>
        </pc:sldMkLst>
      </pc:sldChg>
      <pc:sldChg chg="add del">
        <pc:chgData name="Mohammed Fasha" userId="cc64f42d-a1a6-4f08-b97b-0c37f877119f" providerId="ADAL" clId="{E5645173-9704-44B4-82F5-EF2938BAEEFE}" dt="2025-05-15T02:59:04.775" v="8692"/>
        <pc:sldMkLst>
          <pc:docMk/>
          <pc:sldMk cId="3569364375" sldId="716"/>
        </pc:sldMkLst>
      </pc:sldChg>
      <pc:sldChg chg="addSp delSp modSp add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1531923922" sldId="717"/>
        </pc:sldMkLst>
      </pc:sldChg>
      <pc:sldChg chg="add del">
        <pc:chgData name="Mohammed Fasha" userId="cc64f42d-a1a6-4f08-b97b-0c37f877119f" providerId="ADAL" clId="{E5645173-9704-44B4-82F5-EF2938BAEEFE}" dt="2025-05-15T02:59:04.348" v="8691"/>
        <pc:sldMkLst>
          <pc:docMk/>
          <pc:sldMk cId="2440599762" sldId="717"/>
        </pc:sldMkLst>
      </pc:sldChg>
      <pc:sldChg chg="add del">
        <pc:chgData name="Mohammed Fasha" userId="cc64f42d-a1a6-4f08-b97b-0c37f877119f" providerId="ADAL" clId="{E5645173-9704-44B4-82F5-EF2938BAEEFE}" dt="2025-05-15T02:59:04.170" v="8690"/>
        <pc:sldMkLst>
          <pc:docMk/>
          <pc:sldMk cId="1037553138" sldId="718"/>
        </pc:sldMkLst>
      </pc:sldChg>
      <pc:sldChg chg="addSp delSp modSp add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2103253655" sldId="718"/>
        </pc:sldMkLst>
      </pc:sldChg>
      <pc:sldChg chg="modSp add del mod">
        <pc:chgData name="Mohammed Fasha" userId="cc64f42d-a1a6-4f08-b97b-0c37f877119f" providerId="ADAL" clId="{E5645173-9704-44B4-82F5-EF2938BAEEFE}" dt="2025-05-15T03:42:22.921" v="9096" actId="2696"/>
        <pc:sldMkLst>
          <pc:docMk/>
          <pc:sldMk cId="430989504" sldId="719"/>
        </pc:sldMkLst>
      </pc:sldChg>
      <pc:sldChg chg="addSp delSp modSp new add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3040149122" sldId="720"/>
        </pc:sldMkLst>
      </pc:sldChg>
      <pc:sldChg chg="modSp new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2606999944" sldId="721"/>
        </pc:sldMkLst>
      </pc:sldChg>
      <pc:sldChg chg="addSp delSp modSp new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804993043" sldId="722"/>
        </pc:sldMkLst>
      </pc:sldChg>
      <pc:sldChg chg="addSp modSp new mod">
        <pc:chgData name="Mohammed Fasha" userId="cc64f42d-a1a6-4f08-b97b-0c37f877119f" providerId="ADAL" clId="{E5645173-9704-44B4-82F5-EF2938BAEEFE}" dt="2025-05-15T03:20:44.796" v="9046" actId="20577"/>
        <pc:sldMkLst>
          <pc:docMk/>
          <pc:sldMk cId="891069820" sldId="723"/>
        </pc:sldMkLst>
      </pc:sldChg>
      <pc:sldChg chg="add del">
        <pc:chgData name="Mohammed Fasha" userId="cc64f42d-a1a6-4f08-b97b-0c37f877119f" providerId="ADAL" clId="{E5645173-9704-44B4-82F5-EF2938BAEEFE}" dt="2025-05-15T03:29:23.034" v="9071"/>
        <pc:sldMkLst>
          <pc:docMk/>
          <pc:sldMk cId="1955935314" sldId="724"/>
        </pc:sldMkLst>
      </pc:sldChg>
      <pc:sldChg chg="addSp modSp new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3100417036" sldId="724"/>
        </pc:sldMkLst>
      </pc:sldChg>
      <pc:sldChg chg="add del">
        <pc:chgData name="Mohammed Fasha" userId="cc64f42d-a1a6-4f08-b97b-0c37f877119f" providerId="ADAL" clId="{E5645173-9704-44B4-82F5-EF2938BAEEFE}" dt="2025-05-15T03:29:19.874" v="9069"/>
        <pc:sldMkLst>
          <pc:docMk/>
          <pc:sldMk cId="3240943145" sldId="724"/>
        </pc:sldMkLst>
      </pc:sldChg>
      <pc:sldChg chg="addSp delSp modSp new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2786155079" sldId="725"/>
        </pc:sldMkLst>
      </pc:sldChg>
      <pc:sldChg chg="addSp delSp modSp new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2389328121" sldId="726"/>
        </pc:sldMkLst>
      </pc:sldChg>
      <pc:sldChg chg="modSp new del mod">
        <pc:chgData name="Mohammed Fasha" userId="cc64f42d-a1a6-4f08-b97b-0c37f877119f" providerId="ADAL" clId="{E5645173-9704-44B4-82F5-EF2938BAEEFE}" dt="2025-05-15T05:03:12.905" v="9976" actId="2696"/>
        <pc:sldMkLst>
          <pc:docMk/>
          <pc:sldMk cId="621465681" sldId="727"/>
        </pc:sldMkLst>
      </pc:sldChg>
      <pc:sldChg chg="addSp delSp modSp new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3250248341" sldId="728"/>
        </pc:sldMkLst>
      </pc:sldChg>
      <pc:sldChg chg="addSp delSp modSp new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3408307560" sldId="729"/>
        </pc:sldMkLst>
      </pc:sldChg>
      <pc:sldChg chg="addSp delSp modSp new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3223936825" sldId="730"/>
        </pc:sldMkLst>
      </pc:sldChg>
      <pc:sldChg chg="addSp modSp add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3324260488" sldId="731"/>
        </pc:sldMkLst>
      </pc:sldChg>
      <pc:sldChg chg="add del">
        <pc:chgData name="Mohammed Fasha" userId="cc64f42d-a1a6-4f08-b97b-0c37f877119f" providerId="ADAL" clId="{E5645173-9704-44B4-82F5-EF2938BAEEFE}" dt="2025-05-15T05:03:08.860" v="9975" actId="2696"/>
        <pc:sldMkLst>
          <pc:docMk/>
          <pc:sldMk cId="1411540125" sldId="732"/>
        </pc:sldMkLst>
      </pc:sldChg>
      <pc:sldChg chg="addSp delSp modSp new mod ord">
        <pc:chgData name="Mohammed Fasha" userId="cc64f42d-a1a6-4f08-b97b-0c37f877119f" providerId="ADAL" clId="{E5645173-9704-44B4-82F5-EF2938BAEEFE}" dt="2025-06-01T04:24:09.310" v="11152"/>
        <pc:sldMkLst>
          <pc:docMk/>
          <pc:sldMk cId="2631294473" sldId="732"/>
        </pc:sldMkLst>
        <pc:spChg chg="mod">
          <ac:chgData name="Mohammed Fasha" userId="cc64f42d-a1a6-4f08-b97b-0c37f877119f" providerId="ADAL" clId="{E5645173-9704-44B4-82F5-EF2938BAEEFE}" dt="2025-05-16T04:35:48.100" v="10346" actId="21"/>
          <ac:spMkLst>
            <pc:docMk/>
            <pc:sldMk cId="2631294473" sldId="732"/>
            <ac:spMk id="2" creationId="{5D577673-F061-91BC-2923-9913F43F24C0}"/>
          </ac:spMkLst>
        </pc:spChg>
        <pc:spChg chg="mod">
          <ac:chgData name="Mohammed Fasha" userId="cc64f42d-a1a6-4f08-b97b-0c37f877119f" providerId="ADAL" clId="{E5645173-9704-44B4-82F5-EF2938BAEEFE}" dt="2025-05-16T04:21:50.654" v="10197" actId="404"/>
          <ac:spMkLst>
            <pc:docMk/>
            <pc:sldMk cId="2631294473" sldId="732"/>
            <ac:spMk id="3" creationId="{73B4E527-98F8-8A50-C835-CF6A56508EB6}"/>
          </ac:spMkLst>
        </pc:spChg>
        <pc:picChg chg="add mod">
          <ac:chgData name="Mohammed Fasha" userId="cc64f42d-a1a6-4f08-b97b-0c37f877119f" providerId="ADAL" clId="{E5645173-9704-44B4-82F5-EF2938BAEEFE}" dt="2025-06-01T04:24:09.310" v="11152"/>
          <ac:picMkLst>
            <pc:docMk/>
            <pc:sldMk cId="2631294473" sldId="732"/>
            <ac:picMk id="4" creationId="{E0735B52-A991-6E12-A468-3D428ECAB398}"/>
          </ac:picMkLst>
        </pc:picChg>
      </pc:sldChg>
      <pc:sldChg chg="addSp delSp modSp new mod">
        <pc:chgData name="Mohammed Fasha" userId="cc64f42d-a1a6-4f08-b97b-0c37f877119f" providerId="ADAL" clId="{E5645173-9704-44B4-82F5-EF2938BAEEFE}" dt="2025-05-16T04:35:50.610" v="10347" actId="21"/>
        <pc:sldMkLst>
          <pc:docMk/>
          <pc:sldMk cId="1867889696" sldId="733"/>
        </pc:sldMkLst>
        <pc:spChg chg="mod">
          <ac:chgData name="Mohammed Fasha" userId="cc64f42d-a1a6-4f08-b97b-0c37f877119f" providerId="ADAL" clId="{E5645173-9704-44B4-82F5-EF2938BAEEFE}" dt="2025-05-16T04:35:50.610" v="10347" actId="21"/>
          <ac:spMkLst>
            <pc:docMk/>
            <pc:sldMk cId="1867889696" sldId="733"/>
            <ac:spMk id="2" creationId="{C14F240A-9FA8-D317-F15A-25698727F8A3}"/>
          </ac:spMkLst>
        </pc:spChg>
        <pc:spChg chg="mod">
          <ac:chgData name="Mohammed Fasha" userId="cc64f42d-a1a6-4f08-b97b-0c37f877119f" providerId="ADAL" clId="{E5645173-9704-44B4-82F5-EF2938BAEEFE}" dt="2025-05-16T04:22:54.601" v="10206" actId="27636"/>
          <ac:spMkLst>
            <pc:docMk/>
            <pc:sldMk cId="1867889696" sldId="733"/>
            <ac:spMk id="3" creationId="{2F07E1E6-9B68-78BE-A1FD-BCD8E9668B2D}"/>
          </ac:spMkLst>
        </pc:spChg>
        <pc:picChg chg="add mod">
          <ac:chgData name="Mohammed Fasha" userId="cc64f42d-a1a6-4f08-b97b-0c37f877119f" providerId="ADAL" clId="{E5645173-9704-44B4-82F5-EF2938BAEEFE}" dt="2025-05-16T04:22:12.556" v="10201"/>
          <ac:picMkLst>
            <pc:docMk/>
            <pc:sldMk cId="1867889696" sldId="733"/>
            <ac:picMk id="5" creationId="{488169DE-7CE2-631A-557F-E86F7C136813}"/>
          </ac:picMkLst>
        </pc:picChg>
      </pc:sldChg>
      <pc:sldChg chg="addSp delSp modSp new mod">
        <pc:chgData name="Mohammed Fasha" userId="cc64f42d-a1a6-4f08-b97b-0c37f877119f" providerId="ADAL" clId="{E5645173-9704-44B4-82F5-EF2938BAEEFE}" dt="2025-05-16T04:36:16.674" v="10353" actId="207"/>
        <pc:sldMkLst>
          <pc:docMk/>
          <pc:sldMk cId="573823219" sldId="734"/>
        </pc:sldMkLst>
        <pc:spChg chg="mod">
          <ac:chgData name="Mohammed Fasha" userId="cc64f42d-a1a6-4f08-b97b-0c37f877119f" providerId="ADAL" clId="{E5645173-9704-44B4-82F5-EF2938BAEEFE}" dt="2025-05-16T04:23:38.290" v="10220" actId="113"/>
          <ac:spMkLst>
            <pc:docMk/>
            <pc:sldMk cId="573823219" sldId="734"/>
            <ac:spMk id="2" creationId="{D1AD6280-B25E-887C-D564-7B8CF767D039}"/>
          </ac:spMkLst>
        </pc:spChg>
        <pc:graphicFrameChg chg="add mod modGraphic">
          <ac:chgData name="Mohammed Fasha" userId="cc64f42d-a1a6-4f08-b97b-0c37f877119f" providerId="ADAL" clId="{E5645173-9704-44B4-82F5-EF2938BAEEFE}" dt="2025-05-16T04:36:16.674" v="10353" actId="207"/>
          <ac:graphicFrameMkLst>
            <pc:docMk/>
            <pc:sldMk cId="573823219" sldId="734"/>
            <ac:graphicFrameMk id="4" creationId="{17B6063B-ACFF-9544-C430-44C31BC0BA87}"/>
          </ac:graphicFrameMkLst>
        </pc:graphicFrameChg>
      </pc:sldChg>
      <pc:sldChg chg="addSp modSp new mod">
        <pc:chgData name="Mohammed Fasha" userId="cc64f42d-a1a6-4f08-b97b-0c37f877119f" providerId="ADAL" clId="{E5645173-9704-44B4-82F5-EF2938BAEEFE}" dt="2025-05-16T04:35:39.732" v="10345"/>
        <pc:sldMkLst>
          <pc:docMk/>
          <pc:sldMk cId="3192820892" sldId="735"/>
        </pc:sldMkLst>
        <pc:spChg chg="mod">
          <ac:chgData name="Mohammed Fasha" userId="cc64f42d-a1a6-4f08-b97b-0c37f877119f" providerId="ADAL" clId="{E5645173-9704-44B4-82F5-EF2938BAEEFE}" dt="2025-05-16T04:27:19.478" v="10242"/>
          <ac:spMkLst>
            <pc:docMk/>
            <pc:sldMk cId="3192820892" sldId="735"/>
            <ac:spMk id="2" creationId="{15EB2244-8A2C-EBD9-3FC5-12C4707918F2}"/>
          </ac:spMkLst>
        </pc:spChg>
        <pc:spChg chg="mod">
          <ac:chgData name="Mohammed Fasha" userId="cc64f42d-a1a6-4f08-b97b-0c37f877119f" providerId="ADAL" clId="{E5645173-9704-44B4-82F5-EF2938BAEEFE}" dt="2025-05-16T04:35:39.035" v="10344" actId="27636"/>
          <ac:spMkLst>
            <pc:docMk/>
            <pc:sldMk cId="3192820892" sldId="735"/>
            <ac:spMk id="3" creationId="{25759D29-9231-5D33-A878-6C1F3BEC8AF3}"/>
          </ac:spMkLst>
        </pc:spChg>
        <pc:picChg chg="add mod">
          <ac:chgData name="Mohammed Fasha" userId="cc64f42d-a1a6-4f08-b97b-0c37f877119f" providerId="ADAL" clId="{E5645173-9704-44B4-82F5-EF2938BAEEFE}" dt="2025-05-16T04:35:39.732" v="10345"/>
          <ac:picMkLst>
            <pc:docMk/>
            <pc:sldMk cId="3192820892" sldId="735"/>
            <ac:picMk id="4" creationId="{9A4E2A75-348C-1F59-F261-BEB87E731F11}"/>
          </ac:picMkLst>
        </pc:picChg>
      </pc:sldChg>
      <pc:sldChg chg="addSp delSp modSp new mod ord">
        <pc:chgData name="Mohammed Fasha" userId="cc64f42d-a1a6-4f08-b97b-0c37f877119f" providerId="ADAL" clId="{E5645173-9704-44B4-82F5-EF2938BAEEFE}" dt="2025-05-16T14:35:48.841" v="10616" actId="14100"/>
        <pc:sldMkLst>
          <pc:docMk/>
          <pc:sldMk cId="1955003592" sldId="736"/>
        </pc:sldMkLst>
        <pc:spChg chg="mod">
          <ac:chgData name="Mohammed Fasha" userId="cc64f42d-a1a6-4f08-b97b-0c37f877119f" providerId="ADAL" clId="{E5645173-9704-44B4-82F5-EF2938BAEEFE}" dt="2025-05-16T04:33:28.665" v="10327" actId="20577"/>
          <ac:spMkLst>
            <pc:docMk/>
            <pc:sldMk cId="1955003592" sldId="736"/>
            <ac:spMk id="2" creationId="{27434760-3919-8B10-FC11-8053BDB2CAD2}"/>
          </ac:spMkLst>
        </pc:spChg>
        <pc:spChg chg="add del mod">
          <ac:chgData name="Mohammed Fasha" userId="cc64f42d-a1a6-4f08-b97b-0c37f877119f" providerId="ADAL" clId="{E5645173-9704-44B4-82F5-EF2938BAEEFE}" dt="2025-05-16T14:35:08.249" v="10607" actId="207"/>
          <ac:spMkLst>
            <pc:docMk/>
            <pc:sldMk cId="1955003592" sldId="736"/>
            <ac:spMk id="3" creationId="{7BE0C3A7-9E98-20DA-1C42-B70BE204BDB7}"/>
          </ac:spMkLst>
        </pc:spChg>
        <pc:spChg chg="add mod">
          <ac:chgData name="Mohammed Fasha" userId="cc64f42d-a1a6-4f08-b97b-0c37f877119f" providerId="ADAL" clId="{E5645173-9704-44B4-82F5-EF2938BAEEFE}" dt="2025-05-16T14:35:15.518" v="10609" actId="14100"/>
          <ac:spMkLst>
            <pc:docMk/>
            <pc:sldMk cId="1955003592" sldId="736"/>
            <ac:spMk id="17" creationId="{88894438-9203-0ECF-ABA7-B0FD2AD544B4}"/>
          </ac:spMkLst>
        </pc:spChg>
        <pc:spChg chg="add mod">
          <ac:chgData name="Mohammed Fasha" userId="cc64f42d-a1a6-4f08-b97b-0c37f877119f" providerId="ADAL" clId="{E5645173-9704-44B4-82F5-EF2938BAEEFE}" dt="2025-05-16T14:35:20.993" v="10610" actId="14100"/>
          <ac:spMkLst>
            <pc:docMk/>
            <pc:sldMk cId="1955003592" sldId="736"/>
            <ac:spMk id="19" creationId="{5A76DCF6-6FF0-5A37-8F55-B1CF9780E6E9}"/>
          </ac:spMkLst>
        </pc:spChg>
        <pc:spChg chg="add mod">
          <ac:chgData name="Mohammed Fasha" userId="cc64f42d-a1a6-4f08-b97b-0c37f877119f" providerId="ADAL" clId="{E5645173-9704-44B4-82F5-EF2938BAEEFE}" dt="2025-05-16T14:35:33.526" v="10612" actId="14100"/>
          <ac:spMkLst>
            <pc:docMk/>
            <pc:sldMk cId="1955003592" sldId="736"/>
            <ac:spMk id="20" creationId="{19519B14-72EA-C860-67A7-A9F5E5F31480}"/>
          </ac:spMkLst>
        </pc:spChg>
        <pc:picChg chg="add mod">
          <ac:chgData name="Mohammed Fasha" userId="cc64f42d-a1a6-4f08-b97b-0c37f877119f" providerId="ADAL" clId="{E5645173-9704-44B4-82F5-EF2938BAEEFE}" dt="2025-05-16T14:35:48.841" v="10616" actId="14100"/>
          <ac:picMkLst>
            <pc:docMk/>
            <pc:sldMk cId="1955003592" sldId="736"/>
            <ac:picMk id="10" creationId="{EFF0EAB8-3665-C650-5C76-991985F3E18D}"/>
          </ac:picMkLst>
        </pc:picChg>
      </pc:sldChg>
      <pc:sldChg chg="modSp add mod">
        <pc:chgData name="Mohammed Fasha" userId="cc64f42d-a1a6-4f08-b97b-0c37f877119f" providerId="ADAL" clId="{E5645173-9704-44B4-82F5-EF2938BAEEFE}" dt="2025-05-16T04:36:56.564" v="10356"/>
        <pc:sldMkLst>
          <pc:docMk/>
          <pc:sldMk cId="3290031034" sldId="737"/>
        </pc:sldMkLst>
        <pc:spChg chg="mod">
          <ac:chgData name="Mohammed Fasha" userId="cc64f42d-a1a6-4f08-b97b-0c37f877119f" providerId="ADAL" clId="{E5645173-9704-44B4-82F5-EF2938BAEEFE}" dt="2025-05-16T04:36:56.564" v="10356"/>
          <ac:spMkLst>
            <pc:docMk/>
            <pc:sldMk cId="3290031034" sldId="737"/>
            <ac:spMk id="2" creationId="{53F19BC9-3130-8E73-6F68-C5867078F545}"/>
          </ac:spMkLst>
        </pc:spChg>
      </pc:sldChg>
      <pc:sldChg chg="addSp delSp modSp new del mod">
        <pc:chgData name="Mohammed Fasha" userId="cc64f42d-a1a6-4f08-b97b-0c37f877119f" providerId="ADAL" clId="{E5645173-9704-44B4-82F5-EF2938BAEEFE}" dt="2025-05-18T04:04:46.352" v="10617" actId="47"/>
        <pc:sldMkLst>
          <pc:docMk/>
          <pc:sldMk cId="210565246" sldId="738"/>
        </pc:sldMkLst>
      </pc:sldChg>
      <pc:sldChg chg="addSp modSp new del mod">
        <pc:chgData name="Mohammed Fasha" userId="cc64f42d-a1a6-4f08-b97b-0c37f877119f" providerId="ADAL" clId="{E5645173-9704-44B4-82F5-EF2938BAEEFE}" dt="2025-05-20T04:29:58.950" v="10897" actId="47"/>
        <pc:sldMkLst>
          <pc:docMk/>
          <pc:sldMk cId="1865405878" sldId="738"/>
        </pc:sldMkLst>
      </pc:sldChg>
      <pc:sldChg chg="addSp delSp modSp new mod">
        <pc:chgData name="Mohammed Fasha" userId="cc64f42d-a1a6-4f08-b97b-0c37f877119f" providerId="ADAL" clId="{E5645173-9704-44B4-82F5-EF2938BAEEFE}" dt="2025-05-18T04:21:39.487" v="10824" actId="14100"/>
        <pc:sldMkLst>
          <pc:docMk/>
          <pc:sldMk cId="3545501752" sldId="739"/>
        </pc:sldMkLst>
        <pc:spChg chg="mod">
          <ac:chgData name="Mohammed Fasha" userId="cc64f42d-a1a6-4f08-b97b-0c37f877119f" providerId="ADAL" clId="{E5645173-9704-44B4-82F5-EF2938BAEEFE}" dt="2025-05-18T04:20:39.231" v="10818" actId="20577"/>
          <ac:spMkLst>
            <pc:docMk/>
            <pc:sldMk cId="3545501752" sldId="739"/>
            <ac:spMk id="2" creationId="{002AE451-1D81-8809-AEBC-7399505BFADA}"/>
          </ac:spMkLst>
        </pc:spChg>
        <pc:picChg chg="add mod">
          <ac:chgData name="Mohammed Fasha" userId="cc64f42d-a1a6-4f08-b97b-0c37f877119f" providerId="ADAL" clId="{E5645173-9704-44B4-82F5-EF2938BAEEFE}" dt="2025-05-18T04:21:28.677" v="10819" actId="1076"/>
          <ac:picMkLst>
            <pc:docMk/>
            <pc:sldMk cId="3545501752" sldId="739"/>
            <ac:picMk id="5" creationId="{BB710D0C-97CE-D96D-E528-6B316025EA09}"/>
          </ac:picMkLst>
        </pc:picChg>
        <pc:picChg chg="add mod">
          <ac:chgData name="Mohammed Fasha" userId="cc64f42d-a1a6-4f08-b97b-0c37f877119f" providerId="ADAL" clId="{E5645173-9704-44B4-82F5-EF2938BAEEFE}" dt="2025-05-18T04:21:39.487" v="10824" actId="14100"/>
          <ac:picMkLst>
            <pc:docMk/>
            <pc:sldMk cId="3545501752" sldId="739"/>
            <ac:picMk id="1026" creationId="{3E2AC059-F4E2-A523-F961-70E88C9FE500}"/>
          </ac:picMkLst>
        </pc:picChg>
      </pc:sldChg>
      <pc:sldChg chg="addSp modSp new mod">
        <pc:chgData name="Mohammed Fasha" userId="cc64f42d-a1a6-4f08-b97b-0c37f877119f" providerId="ADAL" clId="{E5645173-9704-44B4-82F5-EF2938BAEEFE}" dt="2025-05-20T04:29:40.066" v="10896"/>
        <pc:sldMkLst>
          <pc:docMk/>
          <pc:sldMk cId="1045129081" sldId="740"/>
        </pc:sldMkLst>
        <pc:spChg chg="mod">
          <ac:chgData name="Mohammed Fasha" userId="cc64f42d-a1a6-4f08-b97b-0c37f877119f" providerId="ADAL" clId="{E5645173-9704-44B4-82F5-EF2938BAEEFE}" dt="2025-05-20T04:28:34.403" v="10887"/>
          <ac:spMkLst>
            <pc:docMk/>
            <pc:sldMk cId="1045129081" sldId="740"/>
            <ac:spMk id="2" creationId="{B1711307-B1AA-ECB3-CB5A-4097D40B6626}"/>
          </ac:spMkLst>
        </pc:spChg>
        <pc:spChg chg="mod">
          <ac:chgData name="Mohammed Fasha" userId="cc64f42d-a1a6-4f08-b97b-0c37f877119f" providerId="ADAL" clId="{E5645173-9704-44B4-82F5-EF2938BAEEFE}" dt="2025-05-20T04:28:45.738" v="10894" actId="20577"/>
          <ac:spMkLst>
            <pc:docMk/>
            <pc:sldMk cId="1045129081" sldId="740"/>
            <ac:spMk id="3" creationId="{1E8C24B3-FEC8-322E-AAED-015BAA0DD5E6}"/>
          </ac:spMkLst>
        </pc:spChg>
        <pc:picChg chg="add mod">
          <ac:chgData name="Mohammed Fasha" userId="cc64f42d-a1a6-4f08-b97b-0c37f877119f" providerId="ADAL" clId="{E5645173-9704-44B4-82F5-EF2938BAEEFE}" dt="2025-05-20T04:29:32.274" v="10895"/>
          <ac:picMkLst>
            <pc:docMk/>
            <pc:sldMk cId="1045129081" sldId="740"/>
            <ac:picMk id="4" creationId="{12F8D11B-E3E0-313E-35E9-A004C334FE8D}"/>
          </ac:picMkLst>
        </pc:picChg>
        <pc:picChg chg="add mod">
          <ac:chgData name="Mohammed Fasha" userId="cc64f42d-a1a6-4f08-b97b-0c37f877119f" providerId="ADAL" clId="{E5645173-9704-44B4-82F5-EF2938BAEEFE}" dt="2025-05-20T04:29:40.066" v="10896"/>
          <ac:picMkLst>
            <pc:docMk/>
            <pc:sldMk cId="1045129081" sldId="740"/>
            <ac:picMk id="5" creationId="{2459A775-3C9E-2B5A-4257-F3378B0FFF1B}"/>
          </ac:picMkLst>
        </pc:picChg>
      </pc:sldChg>
      <pc:sldChg chg="modSp add mod">
        <pc:chgData name="Mohammed Fasha" userId="cc64f42d-a1a6-4f08-b97b-0c37f877119f" providerId="ADAL" clId="{E5645173-9704-44B4-82F5-EF2938BAEEFE}" dt="2025-05-20T04:33:19.372" v="10952" actId="20577"/>
        <pc:sldMkLst>
          <pc:docMk/>
          <pc:sldMk cId="34959773" sldId="741"/>
        </pc:sldMkLst>
        <pc:spChg chg="mod">
          <ac:chgData name="Mohammed Fasha" userId="cc64f42d-a1a6-4f08-b97b-0c37f877119f" providerId="ADAL" clId="{E5645173-9704-44B4-82F5-EF2938BAEEFE}" dt="2025-05-20T04:30:15.547" v="10899"/>
          <ac:spMkLst>
            <pc:docMk/>
            <pc:sldMk cId="34959773" sldId="741"/>
            <ac:spMk id="2" creationId="{D38DAC9F-BE35-C0FF-F0BD-20DEB6F05E80}"/>
          </ac:spMkLst>
        </pc:spChg>
        <pc:spChg chg="mod">
          <ac:chgData name="Mohammed Fasha" userId="cc64f42d-a1a6-4f08-b97b-0c37f877119f" providerId="ADAL" clId="{E5645173-9704-44B4-82F5-EF2938BAEEFE}" dt="2025-05-20T04:33:19.372" v="10952" actId="20577"/>
          <ac:spMkLst>
            <pc:docMk/>
            <pc:sldMk cId="34959773" sldId="741"/>
            <ac:spMk id="3" creationId="{874A2683-6A87-8518-13E0-4F2457E6DB10}"/>
          </ac:spMkLst>
        </pc:spChg>
      </pc:sldChg>
      <pc:sldMasterChg chg="delSldLayout modSldLayout">
        <pc:chgData name="Mohammed Fasha" userId="cc64f42d-a1a6-4f08-b97b-0c37f877119f" providerId="ADAL" clId="{E5645173-9704-44B4-82F5-EF2938BAEEFE}" dt="2025-04-29T15:49:58.514" v="3975" actId="47"/>
        <pc:sldMasterMkLst>
          <pc:docMk/>
          <pc:sldMasterMk cId="742811419" sldId="2147483648"/>
        </pc:sldMasterMkLst>
        <pc:sldLayoutChg chg="modSp">
          <pc:chgData name="Mohammed Fasha" userId="cc64f42d-a1a6-4f08-b97b-0c37f877119f" providerId="ADAL" clId="{E5645173-9704-44B4-82F5-EF2938BAEEFE}" dt="2025-04-17T04:49:30.359" v="569" actId="404"/>
          <pc:sldLayoutMkLst>
            <pc:docMk/>
            <pc:sldMasterMk cId="742811419" sldId="2147483648"/>
            <pc:sldLayoutMk cId="3573533501" sldId="2147483650"/>
          </pc:sldLayoutMkLst>
        </pc:sldLayoutChg>
        <pc:sldLayoutChg chg="modSp mod">
          <pc:chgData name="Mohammed Fasha" userId="cc64f42d-a1a6-4f08-b97b-0c37f877119f" providerId="ADAL" clId="{E5645173-9704-44B4-82F5-EF2938BAEEFE}" dt="2025-04-19T14:35:13.054" v="1414" actId="14100"/>
          <pc:sldLayoutMkLst>
            <pc:docMk/>
            <pc:sldMasterMk cId="742811419" sldId="2147483648"/>
            <pc:sldLayoutMk cId="3712662283" sldId="2147483654"/>
          </pc:sldLayoutMkLst>
        </pc:sldLayoutChg>
        <pc:sldLayoutChg chg="del">
          <pc:chgData name="Mohammed Fasha" userId="cc64f42d-a1a6-4f08-b97b-0c37f877119f" providerId="ADAL" clId="{E5645173-9704-44B4-82F5-EF2938BAEEFE}" dt="2025-04-29T15:49:58.514" v="3975" actId="47"/>
          <pc:sldLayoutMkLst>
            <pc:docMk/>
            <pc:sldMasterMk cId="742811419" sldId="2147483648"/>
            <pc:sldLayoutMk cId="306310597" sldId="2147483660"/>
          </pc:sldLayoutMkLst>
        </pc:sldLayoutChg>
        <pc:sldLayoutChg chg="del">
          <pc:chgData name="Mohammed Fasha" userId="cc64f42d-a1a6-4f08-b97b-0c37f877119f" providerId="ADAL" clId="{E5645173-9704-44B4-82F5-EF2938BAEEFE}" dt="2025-04-17T04:46:56.250" v="546" actId="47"/>
          <pc:sldLayoutMkLst>
            <pc:docMk/>
            <pc:sldMasterMk cId="742811419" sldId="2147483648"/>
            <pc:sldLayoutMk cId="2227193727" sldId="2147483660"/>
          </pc:sldLayoutMkLst>
        </pc:sldLayoutChg>
      </pc:sldMasterChg>
    </pc:docChg>
  </pc:docChgLst>
  <pc:docChgLst>
    <pc:chgData name="Mohammed Fasha" userId="cc64f42d-a1a6-4f08-b97b-0c37f877119f" providerId="ADAL" clId="{E552ED76-89AB-4E6B-8C72-B4EEF43BC057}"/>
    <pc:docChg chg="undo custSel addSld delSld modSld modMainMaster">
      <pc:chgData name="Mohammed Fasha" userId="cc64f42d-a1a6-4f08-b97b-0c37f877119f" providerId="ADAL" clId="{E552ED76-89AB-4E6B-8C72-B4EEF43BC057}" dt="2025-07-29T15:10:43.565" v="28"/>
      <pc:docMkLst>
        <pc:docMk/>
      </pc:docMkLst>
      <pc:sldChg chg="modSp del mod">
        <pc:chgData name="Mohammed Fasha" userId="cc64f42d-a1a6-4f08-b97b-0c37f877119f" providerId="ADAL" clId="{E552ED76-89AB-4E6B-8C72-B4EEF43BC057}" dt="2025-07-29T14:59:01.950" v="6" actId="2696"/>
        <pc:sldMkLst>
          <pc:docMk/>
          <pc:sldMk cId="1489447582" sldId="455"/>
        </pc:sldMkLst>
        <pc:spChg chg="mod">
          <ac:chgData name="Mohammed Fasha" userId="cc64f42d-a1a6-4f08-b97b-0c37f877119f" providerId="ADAL" clId="{E552ED76-89AB-4E6B-8C72-B4EEF43BC057}" dt="2025-07-29T14:58:50.753" v="4" actId="20577"/>
          <ac:spMkLst>
            <pc:docMk/>
            <pc:sldMk cId="1489447582" sldId="455"/>
            <ac:spMk id="8" creationId="{107CF054-390C-DCFC-C9A6-9E95C859A175}"/>
          </ac:spMkLst>
        </pc:spChg>
      </pc:sldChg>
      <pc:sldChg chg="del">
        <pc:chgData name="Mohammed Fasha" userId="cc64f42d-a1a6-4f08-b97b-0c37f877119f" providerId="ADAL" clId="{E552ED76-89AB-4E6B-8C72-B4EEF43BC057}" dt="2025-07-29T14:55:07.247" v="1" actId="47"/>
        <pc:sldMkLst>
          <pc:docMk/>
          <pc:sldMk cId="457051995" sldId="519"/>
        </pc:sldMkLst>
      </pc:sldChg>
      <pc:sldChg chg="del">
        <pc:chgData name="Mohammed Fasha" userId="cc64f42d-a1a6-4f08-b97b-0c37f877119f" providerId="ADAL" clId="{E552ED76-89AB-4E6B-8C72-B4EEF43BC057}" dt="2025-07-29T14:55:07.247" v="1" actId="47"/>
        <pc:sldMkLst>
          <pc:docMk/>
          <pc:sldMk cId="2907568663" sldId="520"/>
        </pc:sldMkLst>
      </pc:sldChg>
      <pc:sldChg chg="del">
        <pc:chgData name="Mohammed Fasha" userId="cc64f42d-a1a6-4f08-b97b-0c37f877119f" providerId="ADAL" clId="{E552ED76-89AB-4E6B-8C72-B4EEF43BC057}" dt="2025-07-29T14:55:07.247" v="1" actId="47"/>
        <pc:sldMkLst>
          <pc:docMk/>
          <pc:sldMk cId="1399919989" sldId="531"/>
        </pc:sldMkLst>
      </pc:sldChg>
      <pc:sldChg chg="del">
        <pc:chgData name="Mohammed Fasha" userId="cc64f42d-a1a6-4f08-b97b-0c37f877119f" providerId="ADAL" clId="{E552ED76-89AB-4E6B-8C72-B4EEF43BC057}" dt="2025-07-29T14:55:07.247" v="1" actId="47"/>
        <pc:sldMkLst>
          <pc:docMk/>
          <pc:sldMk cId="3766250200" sldId="533"/>
        </pc:sldMkLst>
      </pc:sldChg>
      <pc:sldChg chg="del">
        <pc:chgData name="Mohammed Fasha" userId="cc64f42d-a1a6-4f08-b97b-0c37f877119f" providerId="ADAL" clId="{E552ED76-89AB-4E6B-8C72-B4EEF43BC057}" dt="2025-07-29T14:55:07.247" v="1" actId="47"/>
        <pc:sldMkLst>
          <pc:docMk/>
          <pc:sldMk cId="3046292118" sldId="534"/>
        </pc:sldMkLst>
      </pc:sldChg>
      <pc:sldChg chg="del">
        <pc:chgData name="Mohammed Fasha" userId="cc64f42d-a1a6-4f08-b97b-0c37f877119f" providerId="ADAL" clId="{E552ED76-89AB-4E6B-8C72-B4EEF43BC057}" dt="2025-07-29T14:54:38.615" v="0" actId="47"/>
        <pc:sldMkLst>
          <pc:docMk/>
          <pc:sldMk cId="3587377129" sldId="588"/>
        </pc:sldMkLst>
      </pc:sldChg>
      <pc:sldChg chg="del">
        <pc:chgData name="Mohammed Fasha" userId="cc64f42d-a1a6-4f08-b97b-0c37f877119f" providerId="ADAL" clId="{E552ED76-89AB-4E6B-8C72-B4EEF43BC057}" dt="2025-07-29T14:55:07.247" v="1" actId="47"/>
        <pc:sldMkLst>
          <pc:docMk/>
          <pc:sldMk cId="3293704386" sldId="592"/>
        </pc:sldMkLst>
      </pc:sldChg>
      <pc:sldChg chg="del">
        <pc:chgData name="Mohammed Fasha" userId="cc64f42d-a1a6-4f08-b97b-0c37f877119f" providerId="ADAL" clId="{E552ED76-89AB-4E6B-8C72-B4EEF43BC057}" dt="2025-07-29T14:55:07.247" v="1" actId="47"/>
        <pc:sldMkLst>
          <pc:docMk/>
          <pc:sldMk cId="3731242698" sldId="593"/>
        </pc:sldMkLst>
      </pc:sldChg>
      <pc:sldChg chg="del">
        <pc:chgData name="Mohammed Fasha" userId="cc64f42d-a1a6-4f08-b97b-0c37f877119f" providerId="ADAL" clId="{E552ED76-89AB-4E6B-8C72-B4EEF43BC057}" dt="2025-07-29T14:55:07.247" v="1" actId="47"/>
        <pc:sldMkLst>
          <pc:docMk/>
          <pc:sldMk cId="1907802288" sldId="594"/>
        </pc:sldMkLst>
      </pc:sldChg>
      <pc:sldChg chg="del">
        <pc:chgData name="Mohammed Fasha" userId="cc64f42d-a1a6-4f08-b97b-0c37f877119f" providerId="ADAL" clId="{E552ED76-89AB-4E6B-8C72-B4EEF43BC057}" dt="2025-07-29T14:55:07.247" v="1" actId="47"/>
        <pc:sldMkLst>
          <pc:docMk/>
          <pc:sldMk cId="2669321089" sldId="595"/>
        </pc:sldMkLst>
      </pc:sldChg>
      <pc:sldChg chg="del">
        <pc:chgData name="Mohammed Fasha" userId="cc64f42d-a1a6-4f08-b97b-0c37f877119f" providerId="ADAL" clId="{E552ED76-89AB-4E6B-8C72-B4EEF43BC057}" dt="2025-07-29T14:55:07.247" v="1" actId="47"/>
        <pc:sldMkLst>
          <pc:docMk/>
          <pc:sldMk cId="1856377899" sldId="596"/>
        </pc:sldMkLst>
      </pc:sldChg>
      <pc:sldChg chg="del">
        <pc:chgData name="Mohammed Fasha" userId="cc64f42d-a1a6-4f08-b97b-0c37f877119f" providerId="ADAL" clId="{E552ED76-89AB-4E6B-8C72-B4EEF43BC057}" dt="2025-07-29T14:55:07.247" v="1" actId="47"/>
        <pc:sldMkLst>
          <pc:docMk/>
          <pc:sldMk cId="4097123622" sldId="597"/>
        </pc:sldMkLst>
      </pc:sldChg>
      <pc:sldChg chg="del">
        <pc:chgData name="Mohammed Fasha" userId="cc64f42d-a1a6-4f08-b97b-0c37f877119f" providerId="ADAL" clId="{E552ED76-89AB-4E6B-8C72-B4EEF43BC057}" dt="2025-07-29T14:55:07.247" v="1" actId="47"/>
        <pc:sldMkLst>
          <pc:docMk/>
          <pc:sldMk cId="521722800" sldId="599"/>
        </pc:sldMkLst>
      </pc:sldChg>
      <pc:sldChg chg="del">
        <pc:chgData name="Mohammed Fasha" userId="cc64f42d-a1a6-4f08-b97b-0c37f877119f" providerId="ADAL" clId="{E552ED76-89AB-4E6B-8C72-B4EEF43BC057}" dt="2025-07-29T14:55:07.247" v="1" actId="47"/>
        <pc:sldMkLst>
          <pc:docMk/>
          <pc:sldMk cId="4095945938" sldId="600"/>
        </pc:sldMkLst>
      </pc:sldChg>
      <pc:sldChg chg="del">
        <pc:chgData name="Mohammed Fasha" userId="cc64f42d-a1a6-4f08-b97b-0c37f877119f" providerId="ADAL" clId="{E552ED76-89AB-4E6B-8C72-B4EEF43BC057}" dt="2025-07-29T14:55:07.247" v="1" actId="47"/>
        <pc:sldMkLst>
          <pc:docMk/>
          <pc:sldMk cId="1621734436" sldId="601"/>
        </pc:sldMkLst>
      </pc:sldChg>
      <pc:sldChg chg="del">
        <pc:chgData name="Mohammed Fasha" userId="cc64f42d-a1a6-4f08-b97b-0c37f877119f" providerId="ADAL" clId="{E552ED76-89AB-4E6B-8C72-B4EEF43BC057}" dt="2025-07-29T14:55:07.247" v="1" actId="47"/>
        <pc:sldMkLst>
          <pc:docMk/>
          <pc:sldMk cId="4018371562" sldId="602"/>
        </pc:sldMkLst>
      </pc:sldChg>
      <pc:sldChg chg="del">
        <pc:chgData name="Mohammed Fasha" userId="cc64f42d-a1a6-4f08-b97b-0c37f877119f" providerId="ADAL" clId="{E552ED76-89AB-4E6B-8C72-B4EEF43BC057}" dt="2025-07-29T14:55:07.247" v="1" actId="47"/>
        <pc:sldMkLst>
          <pc:docMk/>
          <pc:sldMk cId="891069820" sldId="723"/>
        </pc:sldMkLst>
      </pc:sldChg>
      <pc:sldChg chg="modSp add mod">
        <pc:chgData name="Mohammed Fasha" userId="cc64f42d-a1a6-4f08-b97b-0c37f877119f" providerId="ADAL" clId="{E552ED76-89AB-4E6B-8C72-B4EEF43BC057}" dt="2025-07-29T15:10:36.568" v="27" actId="20577"/>
        <pc:sldMkLst>
          <pc:docMk/>
          <pc:sldMk cId="3494050354" sldId="742"/>
        </pc:sldMkLst>
        <pc:spChg chg="mod">
          <ac:chgData name="Mohammed Fasha" userId="cc64f42d-a1a6-4f08-b97b-0c37f877119f" providerId="ADAL" clId="{E552ED76-89AB-4E6B-8C72-B4EEF43BC057}" dt="2025-07-29T15:10:36.568" v="27" actId="20577"/>
          <ac:spMkLst>
            <pc:docMk/>
            <pc:sldMk cId="3494050354" sldId="742"/>
            <ac:spMk id="8" creationId="{107CF054-390C-DCFC-C9A6-9E95C859A175}"/>
          </ac:spMkLst>
        </pc:spChg>
        <pc:spChg chg="mod">
          <ac:chgData name="Mohammed Fasha" userId="cc64f42d-a1a6-4f08-b97b-0c37f877119f" providerId="ADAL" clId="{E552ED76-89AB-4E6B-8C72-B4EEF43BC057}" dt="2025-07-29T14:59:00.030" v="5"/>
          <ac:spMkLst>
            <pc:docMk/>
            <pc:sldMk cId="3494050354" sldId="742"/>
            <ac:spMk id="9" creationId="{F599965F-D781-62F6-30A4-33D89AC89080}"/>
          </ac:spMkLst>
        </pc:spChg>
      </pc:sldChg>
      <pc:sldChg chg="add del">
        <pc:chgData name="Mohammed Fasha" userId="cc64f42d-a1a6-4f08-b97b-0c37f877119f" providerId="ADAL" clId="{E552ED76-89AB-4E6B-8C72-B4EEF43BC057}" dt="2025-07-29T14:59:05.168" v="8" actId="47"/>
        <pc:sldMkLst>
          <pc:docMk/>
          <pc:sldMk cId="1319791163" sldId="743"/>
        </pc:sldMkLst>
      </pc:sldChg>
      <pc:sldChg chg="delSp modSp add mod">
        <pc:chgData name="Mohammed Fasha" userId="cc64f42d-a1a6-4f08-b97b-0c37f877119f" providerId="ADAL" clId="{E552ED76-89AB-4E6B-8C72-B4EEF43BC057}" dt="2025-07-29T15:10:43.565" v="28"/>
        <pc:sldMkLst>
          <pc:docMk/>
          <pc:sldMk cId="2061022376" sldId="744"/>
        </pc:sldMkLst>
        <pc:spChg chg="mod">
          <ac:chgData name="Mohammed Fasha" userId="cc64f42d-a1a6-4f08-b97b-0c37f877119f" providerId="ADAL" clId="{E552ED76-89AB-4E6B-8C72-B4EEF43BC057}" dt="2025-07-29T15:10:43.565" v="28"/>
          <ac:spMkLst>
            <pc:docMk/>
            <pc:sldMk cId="2061022376" sldId="744"/>
            <ac:spMk id="8" creationId="{3C3753D2-F0D2-B569-6288-64EA6FA22722}"/>
          </ac:spMkLst>
        </pc:spChg>
        <pc:picChg chg="del">
          <ac:chgData name="Mohammed Fasha" userId="cc64f42d-a1a6-4f08-b97b-0c37f877119f" providerId="ADAL" clId="{E552ED76-89AB-4E6B-8C72-B4EEF43BC057}" dt="2025-07-29T14:59:07.348" v="9" actId="21"/>
          <ac:picMkLst>
            <pc:docMk/>
            <pc:sldMk cId="2061022376" sldId="744"/>
            <ac:picMk id="9218" creationId="{2B34FD1E-42EF-B3C3-934F-2D6F12FBADC4}"/>
          </ac:picMkLst>
        </pc:picChg>
      </pc:sldChg>
      <pc:sldMasterChg chg="delSp mod modSldLayout">
        <pc:chgData name="Mohammed Fasha" userId="cc64f42d-a1a6-4f08-b97b-0c37f877119f" providerId="ADAL" clId="{E552ED76-89AB-4E6B-8C72-B4EEF43BC057}" dt="2025-07-29T15:10:25.095" v="13" actId="478"/>
        <pc:sldMasterMkLst>
          <pc:docMk/>
          <pc:sldMasterMk cId="742811419" sldId="2147483648"/>
        </pc:sldMasterMkLst>
        <pc:picChg chg="del">
          <ac:chgData name="Mohammed Fasha" userId="cc64f42d-a1a6-4f08-b97b-0c37f877119f" providerId="ADAL" clId="{E552ED76-89AB-4E6B-8C72-B4EEF43BC057}" dt="2025-07-29T15:10:15.936" v="11" actId="478"/>
          <ac:picMkLst>
            <pc:docMk/>
            <pc:sldMasterMk cId="742811419" sldId="2147483648"/>
            <ac:picMk id="7" creationId="{C594C39A-D09F-3FB5-FC83-3461D4B26A9C}"/>
          </ac:picMkLst>
        </pc:picChg>
        <pc:picChg chg="del">
          <ac:chgData name="Mohammed Fasha" userId="cc64f42d-a1a6-4f08-b97b-0c37f877119f" providerId="ADAL" clId="{E552ED76-89AB-4E6B-8C72-B4EEF43BC057}" dt="2025-07-29T15:10:16.534" v="12" actId="478"/>
          <ac:picMkLst>
            <pc:docMk/>
            <pc:sldMasterMk cId="742811419" sldId="2147483648"/>
            <ac:picMk id="9" creationId="{8541B7E3-0100-0D6B-212C-A14E821244AF}"/>
          </ac:picMkLst>
        </pc:picChg>
        <pc:sldLayoutChg chg="delSp mod">
          <pc:chgData name="Mohammed Fasha" userId="cc64f42d-a1a6-4f08-b97b-0c37f877119f" providerId="ADAL" clId="{E552ED76-89AB-4E6B-8C72-B4EEF43BC057}" dt="2025-07-29T15:10:25.095" v="13" actId="478"/>
          <pc:sldLayoutMkLst>
            <pc:docMk/>
            <pc:sldMasterMk cId="742811419" sldId="2147483648"/>
            <pc:sldLayoutMk cId="4063788262" sldId="2147483649"/>
          </pc:sldLayoutMkLst>
          <pc:picChg chg="del">
            <ac:chgData name="Mohammed Fasha" userId="cc64f42d-a1a6-4f08-b97b-0c37f877119f" providerId="ADAL" clId="{E552ED76-89AB-4E6B-8C72-B4EEF43BC057}" dt="2025-07-29T15:10:25.095" v="13" actId="478"/>
            <ac:picMkLst>
              <pc:docMk/>
              <pc:sldMasterMk cId="742811419" sldId="2147483648"/>
              <pc:sldLayoutMk cId="4063788262" sldId="2147483649"/>
              <ac:picMk id="7" creationId="{F5615635-BBAD-7E56-C59A-73312B1693C8}"/>
            </ac:picMkLst>
          </pc:picChg>
        </pc:sldLayoutChg>
      </pc:sldMasterChg>
    </pc:docChg>
  </pc:docChgLst>
  <pc:docChgLst>
    <pc:chgData name="Mohammed Fasha" userId="cc64f42d-a1a6-4f08-b97b-0c37f877119f" providerId="ADAL" clId="{4C71ED24-115E-432D-933D-C801DA3E52F1}"/>
    <pc:docChg chg="delSld">
      <pc:chgData name="Mohammed Fasha" userId="cc64f42d-a1a6-4f08-b97b-0c37f877119f" providerId="ADAL" clId="{4C71ED24-115E-432D-933D-C801DA3E52F1}" dt="2024-12-29T03:12:49.974" v="2" actId="47"/>
      <pc:docMkLst>
        <pc:docMk/>
      </pc:docMkLst>
      <pc:sldChg chg="del">
        <pc:chgData name="Mohammed Fasha" userId="cc64f42d-a1a6-4f08-b97b-0c37f877119f" providerId="ADAL" clId="{4C71ED24-115E-432D-933D-C801DA3E52F1}" dt="2024-12-29T03:12:48.360" v="0" actId="47"/>
        <pc:sldMkLst>
          <pc:docMk/>
          <pc:sldMk cId="2341000601" sldId="701"/>
        </pc:sldMkLst>
      </pc:sldChg>
      <pc:sldChg chg="del">
        <pc:chgData name="Mohammed Fasha" userId="cc64f42d-a1a6-4f08-b97b-0c37f877119f" providerId="ADAL" clId="{4C71ED24-115E-432D-933D-C801DA3E52F1}" dt="2024-12-29T03:12:49.133" v="1" actId="47"/>
        <pc:sldMkLst>
          <pc:docMk/>
          <pc:sldMk cId="3519698944" sldId="702"/>
        </pc:sldMkLst>
      </pc:sldChg>
      <pc:sldChg chg="del">
        <pc:chgData name="Mohammed Fasha" userId="cc64f42d-a1a6-4f08-b97b-0c37f877119f" providerId="ADAL" clId="{4C71ED24-115E-432D-933D-C801DA3E52F1}" dt="2024-12-29T03:12:49.974" v="2" actId="47"/>
        <pc:sldMkLst>
          <pc:docMk/>
          <pc:sldMk cId="3934257344" sldId="703"/>
        </pc:sldMkLst>
      </pc:sldChg>
    </pc:docChg>
  </pc:docChgLst>
  <pc:docChgLst>
    <pc:chgData name="Mohammed Fasha" userId="S::mohammed.fasha@uop.edu.jo::cc64f42d-a1a6-4f08-b97b-0c37f877119f" providerId="AD" clId="Web-{974CFF98-0D8B-63D8-DD0F-23CA9091EBCB}"/>
    <pc:docChg chg="modSld">
      <pc:chgData name="Mohammed Fasha" userId="S::mohammed.fasha@uop.edu.jo::cc64f42d-a1a6-4f08-b97b-0c37f877119f" providerId="AD" clId="Web-{974CFF98-0D8B-63D8-DD0F-23CA9091EBCB}" dt="2025-05-22T13:14:24.188" v="6" actId="20577"/>
      <pc:docMkLst>
        <pc:docMk/>
      </pc:docMkLst>
      <pc:sldChg chg="modSp">
        <pc:chgData name="Mohammed Fasha" userId="S::mohammed.fasha@uop.edu.jo::cc64f42d-a1a6-4f08-b97b-0c37f877119f" providerId="AD" clId="Web-{974CFF98-0D8B-63D8-DD0F-23CA9091EBCB}" dt="2025-05-22T13:14:24.188" v="6" actId="20577"/>
        <pc:sldMkLst>
          <pc:docMk/>
          <pc:sldMk cId="1955003592" sldId="736"/>
        </pc:sldMkLst>
        <pc:spChg chg="mod">
          <ac:chgData name="Mohammed Fasha" userId="S::mohammed.fasha@uop.edu.jo::cc64f42d-a1a6-4f08-b97b-0c37f877119f" providerId="AD" clId="Web-{974CFF98-0D8B-63D8-DD0F-23CA9091EBCB}" dt="2025-05-22T13:14:24.188" v="6" actId="20577"/>
          <ac:spMkLst>
            <pc:docMk/>
            <pc:sldMk cId="1955003592" sldId="736"/>
            <ac:spMk id="20" creationId="{19519B14-72EA-C860-67A7-A9F5E5F31480}"/>
          </ac:spMkLst>
        </pc:spChg>
      </pc:sldChg>
    </pc:docChg>
  </pc:docChgLst>
  <pc:docChgLst>
    <pc:chgData name="Mohammed Fasha" userId="S::mohammed.fasha@uop.edu.jo::cc64f42d-a1a6-4f08-b97b-0c37f877119f" providerId="AD" clId="Web-{8A90772F-FBEA-EE7C-9CDA-4D457F7DA5BE}"/>
    <pc:docChg chg="modSld">
      <pc:chgData name="Mohammed Fasha" userId="S::mohammed.fasha@uop.edu.jo::cc64f42d-a1a6-4f08-b97b-0c37f877119f" providerId="AD" clId="Web-{8A90772F-FBEA-EE7C-9CDA-4D457F7DA5BE}" dt="2025-03-22T01:56:07.673" v="11" actId="20577"/>
      <pc:docMkLst>
        <pc:docMk/>
      </pc:docMkLst>
      <pc:sldChg chg="modSp">
        <pc:chgData name="Mohammed Fasha" userId="S::mohammed.fasha@uop.edu.jo::cc64f42d-a1a6-4f08-b97b-0c37f877119f" providerId="AD" clId="Web-{8A90772F-FBEA-EE7C-9CDA-4D457F7DA5BE}" dt="2025-03-22T01:55:31.125" v="1" actId="20577"/>
        <pc:sldMkLst>
          <pc:docMk/>
          <pc:sldMk cId="1489447582" sldId="455"/>
        </pc:sldMkLst>
      </pc:sldChg>
      <pc:sldChg chg="addSp delSp modSp">
        <pc:chgData name="Mohammed Fasha" userId="S::mohammed.fasha@uop.edu.jo::cc64f42d-a1a6-4f08-b97b-0c37f877119f" providerId="AD" clId="Web-{8A90772F-FBEA-EE7C-9CDA-4D457F7DA5BE}" dt="2025-03-22T01:56:07.673" v="11" actId="20577"/>
        <pc:sldMkLst>
          <pc:docMk/>
          <pc:sldMk cId="1572681964" sldId="471"/>
        </pc:sldMkLst>
      </pc:sldChg>
    </pc:docChg>
  </pc:docChgLst>
  <pc:docChgLst>
    <pc:chgData name="Mohammed Fasha" userId="cc64f42d-a1a6-4f08-b97b-0c37f877119f" providerId="ADAL" clId="{2E5FBF59-3168-4932-9518-582502FE1AD5}"/>
    <pc:docChg chg="undo custSel delSld modSld">
      <pc:chgData name="Mohammed Fasha" userId="cc64f42d-a1a6-4f08-b97b-0c37f877119f" providerId="ADAL" clId="{2E5FBF59-3168-4932-9518-582502FE1AD5}" dt="2024-12-24T08:08:19.987" v="550" actId="20577"/>
      <pc:docMkLst>
        <pc:docMk/>
      </pc:docMkLst>
      <pc:sldChg chg="delSp">
        <pc:chgData name="Mohammed Fasha" userId="cc64f42d-a1a6-4f08-b97b-0c37f877119f" providerId="ADAL" clId="{2E5FBF59-3168-4932-9518-582502FE1AD5}" dt="2024-11-19T07:40:47.121" v="208" actId="478"/>
        <pc:sldMkLst>
          <pc:docMk/>
          <pc:sldMk cId="391491219" sldId="428"/>
        </pc:sldMkLst>
      </pc:sldChg>
      <pc:sldChg chg="modSp">
        <pc:chgData name="Mohammed Fasha" userId="cc64f42d-a1a6-4f08-b97b-0c37f877119f" providerId="ADAL" clId="{2E5FBF59-3168-4932-9518-582502FE1AD5}" dt="2024-12-03T07:43:58.007" v="456" actId="1076"/>
        <pc:sldMkLst>
          <pc:docMk/>
          <pc:sldMk cId="3339445507" sldId="430"/>
        </pc:sldMkLst>
      </pc:sldChg>
      <pc:sldChg chg="modSp">
        <pc:chgData name="Mohammed Fasha" userId="cc64f42d-a1a6-4f08-b97b-0c37f877119f" providerId="ADAL" clId="{2E5FBF59-3168-4932-9518-582502FE1AD5}" dt="2024-12-03T07:45:08.136" v="474" actId="20577"/>
        <pc:sldMkLst>
          <pc:docMk/>
          <pc:sldMk cId="3389046835" sldId="431"/>
        </pc:sldMkLst>
      </pc:sldChg>
      <pc:sldChg chg="modSp">
        <pc:chgData name="Mohammed Fasha" userId="cc64f42d-a1a6-4f08-b97b-0c37f877119f" providerId="ADAL" clId="{2E5FBF59-3168-4932-9518-582502FE1AD5}" dt="2024-11-10T06:33:09.727" v="37" actId="207"/>
        <pc:sldMkLst>
          <pc:docMk/>
          <pc:sldMk cId="2726994946" sldId="479"/>
        </pc:sldMkLst>
      </pc:sldChg>
      <pc:sldChg chg="modSp">
        <pc:chgData name="Mohammed Fasha" userId="cc64f42d-a1a6-4f08-b97b-0c37f877119f" providerId="ADAL" clId="{2E5FBF59-3168-4932-9518-582502FE1AD5}" dt="2024-11-19T07:44:28.766" v="211" actId="20577"/>
        <pc:sldMkLst>
          <pc:docMk/>
          <pc:sldMk cId="2297456757" sldId="483"/>
        </pc:sldMkLst>
      </pc:sldChg>
      <pc:sldChg chg="modSp">
        <pc:chgData name="Mohammed Fasha" userId="cc64f42d-a1a6-4f08-b97b-0c37f877119f" providerId="ADAL" clId="{2E5FBF59-3168-4932-9518-582502FE1AD5}" dt="2024-11-10T06:45:09.392" v="40" actId="20577"/>
        <pc:sldMkLst>
          <pc:docMk/>
          <pc:sldMk cId="3474268344" sldId="596"/>
        </pc:sldMkLst>
      </pc:sldChg>
      <pc:sldChg chg="modSp">
        <pc:chgData name="Mohammed Fasha" userId="cc64f42d-a1a6-4f08-b97b-0c37f877119f" providerId="ADAL" clId="{2E5FBF59-3168-4932-9518-582502FE1AD5}" dt="2024-12-03T07:47:21.561" v="476" actId="6549"/>
        <pc:sldMkLst>
          <pc:docMk/>
          <pc:sldMk cId="399592497" sldId="613"/>
        </pc:sldMkLst>
      </pc:sldChg>
      <pc:sldChg chg="modSp">
        <pc:chgData name="Mohammed Fasha" userId="cc64f42d-a1a6-4f08-b97b-0c37f877119f" providerId="ADAL" clId="{2E5FBF59-3168-4932-9518-582502FE1AD5}" dt="2024-12-03T07:49:02.980" v="478" actId="207"/>
        <pc:sldMkLst>
          <pc:docMk/>
          <pc:sldMk cId="3329135496" sldId="617"/>
        </pc:sldMkLst>
      </pc:sldChg>
      <pc:sldChg chg="modSp">
        <pc:chgData name="Mohammed Fasha" userId="cc64f42d-a1a6-4f08-b97b-0c37f877119f" providerId="ADAL" clId="{2E5FBF59-3168-4932-9518-582502FE1AD5}" dt="2024-12-24T08:05:16.608" v="482" actId="403"/>
        <pc:sldMkLst>
          <pc:docMk/>
          <pc:sldMk cId="2990045589" sldId="659"/>
        </pc:sldMkLst>
      </pc:sldChg>
      <pc:sldChg chg="modSp">
        <pc:chgData name="Mohammed Fasha" userId="cc64f42d-a1a6-4f08-b97b-0c37f877119f" providerId="ADAL" clId="{2E5FBF59-3168-4932-9518-582502FE1AD5}" dt="2024-12-24T08:08:19.987" v="550" actId="20577"/>
        <pc:sldMkLst>
          <pc:docMk/>
          <pc:sldMk cId="2680231355" sldId="669"/>
        </pc:sldMkLst>
      </pc:sldChg>
      <pc:sldChg chg="addSp modSp">
        <pc:chgData name="Mohammed Fasha" userId="cc64f42d-a1a6-4f08-b97b-0c37f877119f" providerId="ADAL" clId="{2E5FBF59-3168-4932-9518-582502FE1AD5}" dt="2024-12-24T08:05:52.910" v="488" actId="1076"/>
        <pc:sldMkLst>
          <pc:docMk/>
          <pc:sldMk cId="916102856" sldId="685"/>
        </pc:sldMkLst>
      </pc:sldChg>
      <pc:sldChg chg="modSp">
        <pc:chgData name="Mohammed Fasha" userId="cc64f42d-a1a6-4f08-b97b-0c37f877119f" providerId="ADAL" clId="{2E5FBF59-3168-4932-9518-582502FE1AD5}" dt="2024-11-19T07:03:29.557" v="206" actId="207"/>
        <pc:sldMkLst>
          <pc:docMk/>
          <pc:sldMk cId="32004852" sldId="7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A03A4-B9F1-404C-8A74-B1AFD648095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C3971-340B-41A2-ABD3-FB1A577E4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5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B88D-A571-8D68-DA1D-4734ED37A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33490-0BE8-AA6E-9BD9-B3AE42C09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B6175-CE1C-2163-F07B-89B1D44C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31D7E-9560-9E2E-E325-EA9FF2B4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25B4A-CC9F-DFD4-9C8C-EC0E3A6C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8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9562-02BA-F69E-C391-546A16C2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C2F76-E2E8-15A6-A3C8-6CB5142D8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6A671-E219-71C5-2625-4964456C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8E91A-8EA7-3C4C-E581-D2E7DE80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236E2-4C17-03F4-B4DC-034FD967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1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CBBF0-FFDE-1DC2-A2E8-4E4548118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6B3BF-C276-8333-A7E7-B8D443C6A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EB368-D24B-9EA8-8A8F-0AB2C5F1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D11-FA10-A88B-DAAF-BDC5D659D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B60E9-3F05-AAE4-101F-3125133F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0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1AE11-FE2F-E8C7-76F8-4648B977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7523"/>
            <a:ext cx="10515600" cy="748208"/>
          </a:xfrm>
          <a:solidFill>
            <a:srgbClr val="67337A"/>
          </a:solidFill>
        </p:spPr>
        <p:txBody>
          <a:bodyPr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CCF6-2612-A73C-C264-680D14569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10515600" cy="49910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353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632C-6DEE-7253-7D28-277A733B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1"/>
            <a:ext cx="10515600" cy="141056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6F207-EFC1-8D09-1A43-C1BC66F4B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956175"/>
            <a:ext cx="10515600" cy="11334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066E6-0CE4-B283-4609-6B87CF61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F228-7BFB-DECA-1E8A-FE22303A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17116-D906-F8F1-9544-2F31FF8B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FD8420-94D8-A22A-437F-9C23274717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908" y="103770"/>
            <a:ext cx="403127" cy="570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A4E6A3-979F-577C-6B28-090C8441D5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5" y="160954"/>
            <a:ext cx="2120835" cy="636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F73805-8742-DDA0-8BA4-18F7B6B60B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78" y="43208"/>
            <a:ext cx="1171576" cy="594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9454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320A-5856-7025-B675-5175C87B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02420-256F-86BB-2069-DC7FC1598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A8B5D-BE76-5309-6B35-5BB623D54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55F1A-4711-E07F-4060-9DFA24B5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BDB2D-A305-9686-67A1-5E6D04DD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DA501-D721-9762-F1D7-F2633610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67AB-B0CB-34AE-FB11-E6E73297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67F-4D04-1AE5-F976-549357D16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D808E-728B-7E91-40BC-CEDF06A29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C8E04-B37B-1721-DBCE-7A749BD7A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5EBE9-C42B-6432-1518-88FD8B1A9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0A973D-A9C2-1CA6-05F5-A7C82D40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61A04-2021-047C-B370-D0B428F9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AC7FB-EE3D-80A6-4C1A-80E359A3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8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3EC8-462D-17BF-D668-48071F09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9600689" cy="484816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285AC-0A2F-4AE5-D1B6-5C319BFFE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CD249-9162-ABF9-19A3-977BDD9D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01C95-124F-0B3B-A8D9-B9C970F1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6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29541-D653-384C-D771-DD8F69A0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33C97-264B-3724-11ED-5BB6B8F2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E226B-01EA-120B-3387-6F48FDAF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8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9331-9622-1254-250C-1A826F86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1744-6E94-694D-5ACD-A392EBB2B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2829D-7E3F-4729-5630-2FC6FC338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95737-F397-134D-F032-CB1CF853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54794-C979-4A92-C271-06A8ACAB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CABCC-6A8A-037D-30F0-16F152A1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5548-3058-3FF3-095A-5746EA91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94BFE-AD4C-39A4-E6D7-3D67D9AF0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17F4F-1D08-F5A7-0483-99EBD45B3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418C9-6621-9F77-5D27-62F1D1DA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E588C-5B83-3F14-34CB-FBF668EE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B9B1A-60F9-9274-969E-5776570F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6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762C5-8E42-00DD-5440-4A44E725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D4F47-A5A1-F247-D7EC-43901BD91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1E946-8B54-76FA-E3B0-E48F8BEE7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78E95-DE77-44D3-BDB9-E242948FB11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851E2-F7B0-D02A-22FA-EC3877EEE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B3EB4-6884-55A1-71B3-B7A412117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1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msfasha/307307-BI-Methods/blob/main/20242-NLP-LLM/lecture%20notes/Part%202%20-%20Introduction%20to%20Large%20Language%20Models/introduction_to_neural_networks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l-explained.com/blog/activation-functions-explained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7.png"/><Relationship Id="rId2" Type="http://schemas.openxmlformats.org/officeDocument/2006/relationships/hyperlink" Target="https://colab.research.google.com/github/msfasha/307307-BI-Methods/blob/main/20242-NLP-LLM/Part%202%20-%20Introduction%20to%20NNs%20and%20Word%20Embeddings/1-Introduction%20Neural%20Networks%20and%20Word%20Embeddings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msfasha/307307-BI-Methods/blob/main/20242-NLP-LLM/Part%202%20-%20Introduction%20to%20NNs%20and%20Word%20Embeddings/2-neural_network_from_scratch.ipynb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msfasha/307307-BI-Methods/blob/main/20242-NLP-LLM/Part%202%20-%20Introduction%20to%20NNs%20and%20Word%20Embeddings/2-neural_network_from_scratch.ipynb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7CF054-390C-DCFC-C9A6-9E95C859A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165" y="2992712"/>
            <a:ext cx="9144000" cy="1107141"/>
          </a:xfrm>
        </p:spPr>
        <p:txBody>
          <a:bodyPr>
            <a:noAutofit/>
          </a:bodyPr>
          <a:lstStyle/>
          <a:p>
            <a:r>
              <a:rPr lang="en-US" sz="3600" dirty="0"/>
              <a:t>A0597203 AI Business Applications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599965F-D781-62F6-30A4-33D89AC89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165" y="422671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Introduction to Neural Networks</a:t>
            </a:r>
            <a:endParaRPr lang="en-US" sz="2800" dirty="0"/>
          </a:p>
        </p:txBody>
      </p:sp>
      <p:pic>
        <p:nvPicPr>
          <p:cNvPr id="9218" name="Picture 2" descr="Al-Ahliyya Amman University : Rankings ...">
            <a:extLst>
              <a:ext uri="{FF2B5EF4-FFF2-40B4-BE49-F238E27FC236}">
                <a16:creationId xmlns:a16="http://schemas.microsoft.com/office/drawing/2014/main" id="{E60FB764-AECD-759A-5F66-DF2B62F30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665" y="76846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050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C67B1-1794-29DB-F05A-B06F663B5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78A6-F2D4-1131-8217-DD036D9F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Step-by-Step Hand Calculation for AND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7980B-C5EA-3F94-B301-7DBB3B1B7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Let's work through the perceptron learning algorithm by hand for the AND gate: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Training data: X = [[0,0], [0,1], [1,0], [1,1]], y = [0, 0, 0, 1]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Learning rate (</a:t>
            </a:r>
            <a:r>
              <a:rPr lang="el-GR" dirty="0"/>
              <a:t>η) = 0.1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Initial weights (randomly assigned): w₁ = 0.3, w₂ = -0.1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Initial bias: b = 0.2</a:t>
            </a:r>
          </a:p>
          <a:p>
            <a:pPr>
              <a:buNone/>
            </a:pPr>
            <a:r>
              <a:rPr lang="en-US" b="1" dirty="0"/>
              <a:t>First Iteration:</a:t>
            </a:r>
          </a:p>
          <a:p>
            <a:pPr>
              <a:buNone/>
            </a:pPr>
            <a:r>
              <a:rPr lang="en-US" b="1" dirty="0"/>
              <a:t>Example 1: (0,0) → 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Inputs: x₁ = 0, x₂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Weighted sum: z = </a:t>
            </a:r>
            <a:r>
              <a:rPr lang="en-US" dirty="0" err="1"/>
              <a:t>w₁x</a:t>
            </a:r>
            <a:r>
              <a:rPr lang="en-US" dirty="0"/>
              <a:t>₁ + </a:t>
            </a:r>
            <a:r>
              <a:rPr lang="en-US" dirty="0" err="1"/>
              <a:t>w₂x</a:t>
            </a:r>
            <a:r>
              <a:rPr lang="en-US" dirty="0"/>
              <a:t>₂ + b = 0.3(0) + (-0.1)(0) + 0.2 = 0.2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Activation: output = 1 (since z &gt; 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True output: y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Error: error = y - output = 0 - 1 = -1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 updates: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w₁ = w₁ + </a:t>
            </a:r>
            <a:r>
              <a:rPr lang="el-GR" dirty="0"/>
              <a:t>η * </a:t>
            </a:r>
            <a:r>
              <a:rPr lang="en-US" dirty="0"/>
              <a:t>error * x₁ = 0.3 + 0.1 * (-1) * 0 = 0.3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w₂ = w₂ + </a:t>
            </a:r>
            <a:r>
              <a:rPr lang="el-GR" dirty="0"/>
              <a:t>η * </a:t>
            </a:r>
            <a:r>
              <a:rPr lang="en-US" dirty="0"/>
              <a:t>error * x₂ = -0.1 + 0.1 * (-1) * 0 = -0.1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 = b + </a:t>
            </a:r>
            <a:r>
              <a:rPr lang="el-GR" dirty="0"/>
              <a:t>η * </a:t>
            </a:r>
            <a:r>
              <a:rPr lang="en-US" dirty="0"/>
              <a:t>error = 0.2 + 0.1 * (-1) = 0.1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95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D7DF0-5C70-E796-40E9-93C5401BE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BB680-1180-01AB-66AB-A190EA7C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Hand Calculation for AND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882A-73EB-E54F-2595-374BACF9C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/>
              <a:t>Example 2: (0,1) → 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Inputs: x₁ = 0, x₂ =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Weighted sum: z = </a:t>
            </a:r>
            <a:r>
              <a:rPr lang="en-US" dirty="0" err="1"/>
              <a:t>w₁x</a:t>
            </a:r>
            <a:r>
              <a:rPr lang="en-US" dirty="0"/>
              <a:t>₁ + </a:t>
            </a:r>
            <a:r>
              <a:rPr lang="en-US" dirty="0" err="1"/>
              <a:t>w₂x</a:t>
            </a:r>
            <a:r>
              <a:rPr lang="en-US" dirty="0"/>
              <a:t>₂ + b = 0.3(0) + (-0.1)(1) + 0.1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Activation: output = 1 (since z ≥ 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True output: y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Error: error = y - output = 0 - 1 = -1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 updates: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w₁ = w₁ + </a:t>
            </a:r>
            <a:r>
              <a:rPr lang="el-GR" dirty="0"/>
              <a:t>η * </a:t>
            </a:r>
            <a:r>
              <a:rPr lang="en-US" dirty="0"/>
              <a:t>error * x₁ = 0.3 + 0.1 * (-1) * 0 = 0.3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w₂ = w₂ + </a:t>
            </a:r>
            <a:r>
              <a:rPr lang="el-GR" dirty="0"/>
              <a:t>η * </a:t>
            </a:r>
            <a:r>
              <a:rPr lang="en-US" dirty="0"/>
              <a:t>error * x₂ = -0.1 + 0.1 * (-1) * 1 = -0.2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 = b + </a:t>
            </a:r>
            <a:r>
              <a:rPr lang="el-GR" dirty="0"/>
              <a:t>η * </a:t>
            </a:r>
            <a:r>
              <a:rPr lang="en-US" dirty="0"/>
              <a:t>error = 0.1 + 0.1 * (-1) = 0</a:t>
            </a:r>
          </a:p>
          <a:p>
            <a:pPr>
              <a:buNone/>
            </a:pPr>
            <a:r>
              <a:rPr lang="en-US" b="1" dirty="0"/>
              <a:t>Example 3: (1,0) → 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Inputs: x₁ = 1, x₂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Weighted sum: z = </a:t>
            </a:r>
            <a:r>
              <a:rPr lang="en-US" dirty="0" err="1"/>
              <a:t>w₁x</a:t>
            </a:r>
            <a:r>
              <a:rPr lang="en-US" dirty="0"/>
              <a:t>₁ + </a:t>
            </a:r>
            <a:r>
              <a:rPr lang="en-US" dirty="0" err="1"/>
              <a:t>w₂x</a:t>
            </a:r>
            <a:r>
              <a:rPr lang="en-US" dirty="0"/>
              <a:t>₂ + b = 0.3(1) + (-0.2)(0) + 0 = 0.3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Activation: output = 1 (since z &gt; 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True output: y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Error: error = y - output = 0 - 1 = -1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 updates: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w₁ = w₁ + </a:t>
            </a:r>
            <a:r>
              <a:rPr lang="el-GR" dirty="0"/>
              <a:t>η * </a:t>
            </a:r>
            <a:r>
              <a:rPr lang="en-US" dirty="0"/>
              <a:t>error * x₁ = 0.3 + 0.1 * (-1) * 1 =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w₂ = w₂ + </a:t>
            </a:r>
            <a:r>
              <a:rPr lang="el-GR" dirty="0"/>
              <a:t>η * </a:t>
            </a:r>
            <a:r>
              <a:rPr lang="en-US" dirty="0"/>
              <a:t>error * x₂ = -0.2 + 0.1 * (-1) * 0 = -0.2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 = b + </a:t>
            </a:r>
            <a:r>
              <a:rPr lang="el-GR" dirty="0"/>
              <a:t>η * </a:t>
            </a:r>
            <a:r>
              <a:rPr lang="en-US" dirty="0"/>
              <a:t>error = 0 + 0.1 * (-1) = -0.1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127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2F7EB-6F90-23F5-A4FC-EFDA474A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Hand Calculation for AND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9270-DDB5-7E22-A038-631E31642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/>
              <a:t>Example 4: (1,1) → 1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Inputs: x₁ = 1, x₂ =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Weighted sum: z = </a:t>
            </a:r>
            <a:r>
              <a:rPr lang="en-US" sz="1800" dirty="0" err="1"/>
              <a:t>w₁x</a:t>
            </a:r>
            <a:r>
              <a:rPr lang="en-US" sz="1800" dirty="0"/>
              <a:t>₁ + </a:t>
            </a:r>
            <a:r>
              <a:rPr lang="en-US" sz="1800" dirty="0" err="1"/>
              <a:t>w₂x</a:t>
            </a:r>
            <a:r>
              <a:rPr lang="en-US" sz="1800" dirty="0"/>
              <a:t>₂ + b = 0.2(1) + (-0.2)(1) + (-0.1) = -0.1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Activation: output = 0 (since z &lt; 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True output: y =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Error: error = y - output = 1 - 0 =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Weight updates: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w₁ = w₁ + </a:t>
            </a:r>
            <a:r>
              <a:rPr lang="el-GR" sz="1600" dirty="0"/>
              <a:t>η * </a:t>
            </a:r>
            <a:r>
              <a:rPr lang="en-US" sz="1600" dirty="0"/>
              <a:t>error * x₁ = 0.2 + 0.1 * 1 * 1 = 0.3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w₂ = w₂ + </a:t>
            </a:r>
            <a:r>
              <a:rPr lang="el-GR" sz="1600" dirty="0"/>
              <a:t>η * </a:t>
            </a:r>
            <a:r>
              <a:rPr lang="en-US" sz="1600" dirty="0"/>
              <a:t>error * x₂ = -0.2 + 0.1 * 1 * 1 = -0.1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 = b + </a:t>
            </a:r>
            <a:r>
              <a:rPr lang="el-GR" sz="1600" dirty="0"/>
              <a:t>η * </a:t>
            </a:r>
            <a:r>
              <a:rPr lang="en-US" sz="1600" dirty="0"/>
              <a:t>error = -0.1 + 0.1 * 1 = 0</a:t>
            </a:r>
          </a:p>
          <a:p>
            <a:pPr>
              <a:buNone/>
            </a:pPr>
            <a:r>
              <a:rPr lang="en-US" sz="1800" b="1" dirty="0"/>
              <a:t>End of Iteration 1</a:t>
            </a:r>
            <a:r>
              <a:rPr lang="en-US" sz="1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Updated weights: w₁ = 0.3, w₂ = -0.1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Updated bias: b = 0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58501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074C2-743D-25E3-2ADD-DF41D8F9B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E0F8-80B7-4054-B4C1-3EF930B5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Second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40331-B00F-57F0-9046-304BC9A46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/>
              <a:t>Example 1: (0,0) → 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Inputs: x₁ = 0, x₂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Weighted sum: z = </a:t>
            </a:r>
            <a:r>
              <a:rPr lang="en-US" dirty="0" err="1"/>
              <a:t>w₁x</a:t>
            </a:r>
            <a:r>
              <a:rPr lang="en-US" dirty="0"/>
              <a:t>₁ + </a:t>
            </a:r>
            <a:r>
              <a:rPr lang="en-US" dirty="0" err="1"/>
              <a:t>w₂x</a:t>
            </a:r>
            <a:r>
              <a:rPr lang="en-US" dirty="0"/>
              <a:t>₂ + b = 0.3(0) + (-0.1)(0) + 0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Activation: output = 1 (since z ≥ 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True output: y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Error: error = y - output = 0 - 1 = -1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 updates: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w₁ = w₁ + </a:t>
            </a:r>
            <a:r>
              <a:rPr lang="el-GR" dirty="0"/>
              <a:t>η * </a:t>
            </a:r>
            <a:r>
              <a:rPr lang="en-US" dirty="0"/>
              <a:t>error * x₁ = 0.3 + 0.1 * (-1) * 0 = 0.3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w₂ = w₂ + </a:t>
            </a:r>
            <a:r>
              <a:rPr lang="el-GR" dirty="0"/>
              <a:t>η * </a:t>
            </a:r>
            <a:r>
              <a:rPr lang="en-US" dirty="0"/>
              <a:t>error * x₂ = -0.1 + 0.1 * (-1) * 0 = -0.1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 = b + </a:t>
            </a:r>
            <a:r>
              <a:rPr lang="el-GR" dirty="0"/>
              <a:t>η * </a:t>
            </a:r>
            <a:r>
              <a:rPr lang="en-US" dirty="0"/>
              <a:t>error = 0 + 0.1 * (-1) = -0.1</a:t>
            </a:r>
          </a:p>
          <a:p>
            <a:pPr>
              <a:buNone/>
            </a:pPr>
            <a:r>
              <a:rPr lang="en-US" b="1" dirty="0"/>
              <a:t>Example 2: (0,1) → 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Inputs: x₁ = 0, x₂ =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Weighted sum: z = </a:t>
            </a:r>
            <a:r>
              <a:rPr lang="en-US" dirty="0" err="1"/>
              <a:t>w₁x</a:t>
            </a:r>
            <a:r>
              <a:rPr lang="en-US" dirty="0"/>
              <a:t>₁ + </a:t>
            </a:r>
            <a:r>
              <a:rPr lang="en-US" dirty="0" err="1"/>
              <a:t>w₂x</a:t>
            </a:r>
            <a:r>
              <a:rPr lang="en-US" dirty="0"/>
              <a:t>₂ + b = 0.3(0) + (-0.1)(1) + (-0.1) = -0.2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Activation: output = 0 (since z &lt; 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True output: y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Error: error = y - output = 0 - 0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 updates (no change as error = 0):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w₁ = 0.3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w₂ = -0.1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 = -0.1</a:t>
            </a:r>
          </a:p>
          <a:p>
            <a:r>
              <a:rPr lang="en-US" b="1" dirty="0"/>
              <a:t>After several iterations</a:t>
            </a:r>
            <a:r>
              <a:rPr lang="en-US" dirty="0"/>
              <a:t>, the perceptron will converge to weights that correctly classify all AND gate examples.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667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3E893-91A6-C953-EAB2-3DFC73D9C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5FF9-D02A-D9B7-1A46-44691E18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Implementation Perceptron from Scratch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54BED-773C-0EFB-ED6F-D5033C288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5031259" cy="34467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100" b="0" noProof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sklearn.linear_model </a:t>
            </a:r>
            <a:r>
              <a:rPr lang="en-US" sz="1100" b="0" noProof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Perceptron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100" b="0" noProof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numpy </a:t>
            </a:r>
            <a:r>
              <a:rPr lang="en-US" sz="1100" b="0" noProof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b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noProof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Training data for AND gate</a:t>
            </a:r>
            <a:endParaRPr lang="en-US" sz="1100" b="0" noProof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np.array([[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np.array([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b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noProof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Initialize and train Perceptron</a:t>
            </a:r>
            <a:endParaRPr lang="en-US" sz="1100" b="0" noProof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 = Perceptron(max_iter=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eta0=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random_state=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model.fit(X, y)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100" b="0" noProof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Results</a:t>
            </a:r>
            <a:endParaRPr lang="en-US" sz="1100" b="0" noProof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100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"Weights:"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model.coef_)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100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"Bias:"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model.intercept_)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100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"Predictions:"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model.predict(X))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2EEA40C2-D533-DD66-27F8-B92CC6C94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236" y="6435296"/>
            <a:ext cx="1114425" cy="19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956206-C158-F399-B2D5-289629F61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374581"/>
            <a:ext cx="1924319" cy="6858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E36C11-F662-AFF5-F39D-79B306F2EBF5}"/>
              </a:ext>
            </a:extLst>
          </p:cNvPr>
          <p:cNvSpPr txBox="1"/>
          <p:nvPr/>
        </p:nvSpPr>
        <p:spPr>
          <a:xfrm>
            <a:off x="5926610" y="1694808"/>
            <a:ext cx="6094970" cy="4793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None/>
            </a:pPr>
            <a:r>
              <a:rPr lang="en-US" sz="1100" dirty="0"/>
              <a:t>The code shows a scikit-learn Perceptron implementation for the AND gate problem.</a:t>
            </a:r>
          </a:p>
          <a:p>
            <a:pPr>
              <a:spcBef>
                <a:spcPts val="300"/>
              </a:spcBef>
              <a:buNone/>
            </a:pPr>
            <a:r>
              <a:rPr lang="en-US" sz="1100" dirty="0"/>
              <a:t>The code:</a:t>
            </a:r>
          </a:p>
          <a:p>
            <a:pPr marL="346075" indent="-228600">
              <a:spcBef>
                <a:spcPts val="300"/>
              </a:spcBef>
              <a:buFont typeface="+mj-lt"/>
              <a:buAutoNum type="arabicPeriod"/>
            </a:pPr>
            <a:r>
              <a:rPr lang="en-US" sz="1100" dirty="0"/>
              <a:t>Imports NumPy, scikit-</a:t>
            </a:r>
            <a:r>
              <a:rPr lang="en-US" sz="1100" dirty="0" err="1"/>
              <a:t>learn's</a:t>
            </a:r>
            <a:r>
              <a:rPr lang="en-US" sz="1100" dirty="0"/>
              <a:t> Perceptron, and matplotlib</a:t>
            </a:r>
          </a:p>
          <a:p>
            <a:pPr marL="346075" indent="-228600">
              <a:spcBef>
                <a:spcPts val="300"/>
              </a:spcBef>
              <a:buFont typeface="+mj-lt"/>
              <a:buAutoNum type="arabicPeriod"/>
            </a:pPr>
            <a:r>
              <a:rPr lang="en-US" sz="1100" dirty="0"/>
              <a:t>Sets up the training data for the AND gate</a:t>
            </a:r>
          </a:p>
          <a:p>
            <a:pPr marL="346075" indent="-228600">
              <a:spcBef>
                <a:spcPts val="300"/>
              </a:spcBef>
              <a:buFont typeface="+mj-lt"/>
              <a:buAutoNum type="arabicPeriod"/>
            </a:pPr>
            <a:r>
              <a:rPr lang="en-US" sz="1100" dirty="0"/>
              <a:t>Initializes a Perceptron with 100 max iterations and a random seed of 42</a:t>
            </a:r>
          </a:p>
          <a:p>
            <a:pPr marL="346075" indent="-228600">
              <a:spcBef>
                <a:spcPts val="300"/>
              </a:spcBef>
              <a:buFont typeface="+mj-lt"/>
              <a:buAutoNum type="arabicPeriod"/>
            </a:pPr>
            <a:r>
              <a:rPr lang="en-US" sz="1100" dirty="0"/>
              <a:t>Trains the perceptron on the AND gate data</a:t>
            </a:r>
          </a:p>
          <a:p>
            <a:pPr marL="346075" indent="-228600">
              <a:spcBef>
                <a:spcPts val="300"/>
              </a:spcBef>
              <a:buFont typeface="+mj-lt"/>
              <a:buAutoNum type="arabicPeriod"/>
            </a:pPr>
            <a:r>
              <a:rPr lang="en-US" sz="1100" dirty="0"/>
              <a:t>Prints the learned weights, bias, and predictions</a:t>
            </a:r>
          </a:p>
          <a:p>
            <a:pPr>
              <a:spcBef>
                <a:spcPts val="300"/>
              </a:spcBef>
            </a:pPr>
            <a:endParaRPr lang="en-US" sz="1100" dirty="0"/>
          </a:p>
          <a:p>
            <a:pPr>
              <a:spcBef>
                <a:spcPts val="300"/>
              </a:spcBef>
              <a:buNone/>
            </a:pPr>
            <a:r>
              <a:rPr lang="en-US" sz="1100" dirty="0"/>
              <a:t>The output shows:</a:t>
            </a:r>
          </a:p>
          <a:p>
            <a:pPr marL="117475" indent="-1174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Weights: [[0.2 0.2]]</a:t>
            </a:r>
            <a:r>
              <a:rPr lang="en-US" sz="1100" dirty="0"/>
              <a:t> - The perceptron learned to assign a weight of 0.2 to both inputs</a:t>
            </a:r>
          </a:p>
          <a:p>
            <a:pPr marL="117475" indent="-1174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Bias: [-0.2]</a:t>
            </a:r>
            <a:r>
              <a:rPr lang="en-US" sz="1100" dirty="0"/>
              <a:t> - The bias is -0.2</a:t>
            </a:r>
          </a:p>
          <a:p>
            <a:pPr marL="117475" indent="-1174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Predictions: [0 0 0 1]</a:t>
            </a:r>
            <a:r>
              <a:rPr lang="en-US" sz="1100" dirty="0"/>
              <a:t> - The perceptron correctly classified all four examples of the AND gate</a:t>
            </a:r>
          </a:p>
          <a:p>
            <a:pPr marL="117475" indent="-117475">
              <a:spcBef>
                <a:spcPts val="300"/>
              </a:spcBef>
              <a:buNone/>
            </a:pPr>
            <a:r>
              <a:rPr lang="en-US" sz="1100" dirty="0"/>
              <a:t>With these weights and bias, the decision function is: 0.2×(input1) + 0.2×(input2) – 0.2</a:t>
            </a:r>
          </a:p>
          <a:p>
            <a:pPr>
              <a:spcBef>
                <a:spcPts val="300"/>
              </a:spcBef>
              <a:buNone/>
            </a:pPr>
            <a:endParaRPr lang="en-US" sz="1100" dirty="0"/>
          </a:p>
          <a:p>
            <a:pPr>
              <a:spcBef>
                <a:spcPts val="300"/>
              </a:spcBef>
              <a:buNone/>
            </a:pPr>
            <a:r>
              <a:rPr lang="en-US" sz="1100" dirty="0"/>
              <a:t>For the four input combinations:</a:t>
            </a:r>
          </a:p>
          <a:p>
            <a:pPr marL="117475" indent="-1174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[0,0]: 0.2×0 + 0.2×0 - 0.2 = -0.2 &lt; 0 → output 0</a:t>
            </a:r>
          </a:p>
          <a:p>
            <a:pPr marL="117475" indent="-1174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[0,1]: 0.2×0 + 0.2×1 – 0.2 = 0 → output 0</a:t>
            </a:r>
          </a:p>
          <a:p>
            <a:pPr marL="117475" indent="-1174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[1,0]: 0.2×1 + 0.2×0 – 0.2 = 0 → output 0</a:t>
            </a:r>
          </a:p>
          <a:p>
            <a:pPr marL="117475" indent="-1174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[1,1]: 0.2×1 + 0.2×1 – 0.2 = 0.2 &gt; 0 → output 1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100" dirty="0"/>
          </a:p>
          <a:p>
            <a:pPr>
              <a:spcBef>
                <a:spcPts val="300"/>
              </a:spcBef>
            </a:pPr>
            <a:r>
              <a:rPr lang="en-US" sz="1100" dirty="0"/>
              <a:t>This perceptron implements the AND gate logic. </a:t>
            </a:r>
          </a:p>
          <a:p>
            <a:pPr>
              <a:spcBef>
                <a:spcPts val="300"/>
              </a:spcBef>
            </a:pPr>
            <a:r>
              <a:rPr lang="en-US" sz="1100" dirty="0"/>
              <a:t>The decision boundary is the line 2x₁ + 2x₂ - 0.2 = 0, which separates the point (1,1) from the other three points.</a:t>
            </a:r>
          </a:p>
        </p:txBody>
      </p:sp>
    </p:spTree>
    <p:extLst>
      <p:ext uri="{BB962C8B-B14F-4D97-AF65-F5344CB8AC3E}">
        <p14:creationId xmlns:p14="http://schemas.microsoft.com/office/powerpoint/2010/main" val="1979549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39263-506E-80C2-CF69-07D841CD1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4AE3-0AC5-6174-2445-10854D69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4AFFB-384A-31DB-A8AC-ECD2AC001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10515600" cy="2143123"/>
          </a:xfrm>
        </p:spPr>
        <p:txBody>
          <a:bodyPr>
            <a:normAutofit/>
          </a:bodyPr>
          <a:lstStyle/>
          <a:p>
            <a:r>
              <a:rPr lang="en-US" sz="2000" dirty="0"/>
              <a:t>The perceptron learns a decision boundary: </a:t>
            </a:r>
            <a:r>
              <a:rPr lang="en-US" sz="2000" dirty="0" err="1"/>
              <a:t>w₁x</a:t>
            </a:r>
            <a:r>
              <a:rPr lang="en-US" sz="2000" dirty="0"/>
              <a:t>₁ + </a:t>
            </a:r>
            <a:r>
              <a:rPr lang="en-US" sz="2000" dirty="0" err="1"/>
              <a:t>w₂x</a:t>
            </a:r>
            <a:r>
              <a:rPr lang="en-US" sz="2000" dirty="0"/>
              <a:t>₂ + b = 0</a:t>
            </a:r>
          </a:p>
          <a:p>
            <a:r>
              <a:rPr lang="en-US" sz="2000" dirty="0"/>
              <a:t>Points above the line are classified as 1</a:t>
            </a:r>
          </a:p>
          <a:p>
            <a:r>
              <a:rPr lang="en-US" sz="2000" dirty="0"/>
              <a:t>Points below the line are classified as 0</a:t>
            </a:r>
          </a:p>
          <a:p>
            <a:r>
              <a:rPr lang="en-US" sz="2000" dirty="0"/>
              <a:t>For AND gate, only the point (1,1) should be above the line</a:t>
            </a:r>
          </a:p>
        </p:txBody>
      </p:sp>
      <p:pic>
        <p:nvPicPr>
          <p:cNvPr id="2051" name="Picture 3" descr="From Basic Gates to Deep Neural Networks: The Definitive Perceptron  Tutorial | by Joseph Robinson, Ph.D. | TDS Archive | Medium">
            <a:extLst>
              <a:ext uri="{FF2B5EF4-FFF2-40B4-BE49-F238E27FC236}">
                <a16:creationId xmlns:a16="http://schemas.microsoft.com/office/drawing/2014/main" id="{93CFB765-53E3-649F-ADA5-5DA1FA719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707" y="3758588"/>
            <a:ext cx="6518712" cy="278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299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20051-A426-92FF-EBE4-8A3B4BA6F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DEAF-9B81-22E4-ED30-6F4DA936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Limitations of Simple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3929B-D4B8-1668-0CBA-09EECFA1B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10515600" cy="201337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Can only learn linearly separable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Cannot solve XOR problem (need multiple layers)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No probabilistic output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Simple update rule isn't suitable for complex problems</a:t>
            </a:r>
          </a:p>
          <a:p>
            <a:endParaRPr lang="en-US" sz="2000" dirty="0"/>
          </a:p>
        </p:txBody>
      </p:sp>
      <p:pic>
        <p:nvPicPr>
          <p:cNvPr id="6148" name="Picture 4" descr="From Basic Gates to Deep Neural Networks: The Definitive ...">
            <a:extLst>
              <a:ext uri="{FF2B5EF4-FFF2-40B4-BE49-F238E27FC236}">
                <a16:creationId xmlns:a16="http://schemas.microsoft.com/office/drawing/2014/main" id="{93E0A781-9579-1EBA-C877-674C74337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07" y="3768357"/>
            <a:ext cx="9051386" cy="276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442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845A1-317B-5E4A-C5A2-918E914F2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FF691F4-3DCC-52D3-AD33-550C8D9D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ea typeface="Calibri Light"/>
                <a:cs typeface="Calibri Light"/>
              </a:rPr>
              <a:t>Introduction to Neural Networks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F19BC9-3130-8E73-6F68-C5867078F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ea typeface="Calibri Light"/>
                <a:cs typeface="Calibri Light"/>
              </a:rPr>
              <a:t>Multi-Layer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31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9D56-1BDE-9712-5B2E-1B717485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The Multi-Layer Percecptron (MLP)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C63AB-D297-4220-7779-6F2C5D381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06007"/>
            <a:ext cx="8082280" cy="49910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Limitations of the Perceptron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While useful for linearly separable problems, the single perceptron cannot solve complex problems like XOR classification, as demonstrated by Minsky and </a:t>
            </a:r>
            <a:r>
              <a:rPr lang="en-US" dirty="0" err="1">
                <a:ea typeface="+mn-lt"/>
                <a:cs typeface="+mn-lt"/>
              </a:rPr>
              <a:t>Papert</a:t>
            </a:r>
            <a:r>
              <a:rPr lang="en-US" dirty="0">
                <a:ea typeface="+mn-lt"/>
                <a:cs typeface="+mn-lt"/>
              </a:rPr>
              <a:t> in their 1969 book "Perceptrons.“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The Multi-Layer Perceptron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The Multi-Layer Perceptron addresses the limitations of the single perceptron by introducing:</a:t>
            </a:r>
          </a:p>
          <a:p>
            <a:r>
              <a:rPr lang="en-US" dirty="0">
                <a:ea typeface="+mn-lt"/>
                <a:cs typeface="+mn-lt"/>
              </a:rPr>
              <a:t>Multiple layers of neurons</a:t>
            </a:r>
          </a:p>
          <a:p>
            <a:r>
              <a:rPr lang="en-US" dirty="0">
                <a:ea typeface="+mn-lt"/>
                <a:cs typeface="+mn-lt"/>
              </a:rPr>
              <a:t>Non-linear activation functions</a:t>
            </a:r>
          </a:p>
          <a:p>
            <a:r>
              <a:rPr lang="en-US" dirty="0">
                <a:ea typeface="+mn-lt"/>
                <a:cs typeface="+mn-lt"/>
              </a:rPr>
              <a:t>More sophisticated learning algorithms</a:t>
            </a: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2050" name="Picture 2" descr="The Society of Mind: Minsky's Theory of Connectomics | by Alyssa Gould |  Medium">
            <a:extLst>
              <a:ext uri="{FF2B5EF4-FFF2-40B4-BE49-F238E27FC236}">
                <a16:creationId xmlns:a16="http://schemas.microsoft.com/office/drawing/2014/main" id="{4D842431-5B37-5F06-773E-57098EF9D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063" y="1706007"/>
            <a:ext cx="2318737" cy="154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184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BB5E4-D292-A166-DDC6-BE56AE48F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ADF3-F48A-EB49-7342-FC2BDB58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 of an MLP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57CBD-BDEE-A091-DC95-C0CF009F3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6047509" cy="499103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Definition</a:t>
            </a:r>
            <a:r>
              <a:rPr lang="en-US" dirty="0">
                <a:ea typeface="+mn-lt"/>
                <a:cs typeface="+mn-lt"/>
              </a:rPr>
              <a:t>: An MLP is a class of feedforward artificial neural network that consists of at least three layers of nodes: </a:t>
            </a:r>
            <a:r>
              <a:rPr lang="en-US" b="1" dirty="0">
                <a:ea typeface="+mn-lt"/>
                <a:cs typeface="+mn-lt"/>
              </a:rPr>
              <a:t>input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dirty="0">
                <a:ea typeface="+mn-lt"/>
                <a:cs typeface="+mn-lt"/>
              </a:rPr>
              <a:t>hidden</a:t>
            </a:r>
            <a:r>
              <a:rPr lang="en-US" dirty="0">
                <a:ea typeface="+mn-lt"/>
                <a:cs typeface="+mn-lt"/>
              </a:rPr>
              <a:t>, and </a:t>
            </a:r>
            <a:r>
              <a:rPr lang="en-US" b="1" dirty="0">
                <a:ea typeface="+mn-lt"/>
                <a:cs typeface="+mn-lt"/>
              </a:rPr>
              <a:t>output</a:t>
            </a:r>
            <a:r>
              <a:rPr lang="en-US" dirty="0">
                <a:ea typeface="+mn-lt"/>
                <a:cs typeface="+mn-lt"/>
              </a:rPr>
              <a:t> layers.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Key Feature</a:t>
            </a:r>
            <a:r>
              <a:rPr lang="en-US" dirty="0">
                <a:ea typeface="+mn-lt"/>
                <a:cs typeface="+mn-lt"/>
              </a:rPr>
              <a:t>: Each neuron in one layer is connected to every neuron in the next layer (fully connected).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1. Input Layer</a:t>
            </a:r>
          </a:p>
          <a:p>
            <a:pPr>
              <a:spcBef>
                <a:spcPts val="600"/>
              </a:spcBef>
            </a:pPr>
            <a:r>
              <a:rPr lang="en-US" dirty="0"/>
              <a:t>Receives the raw input features</a:t>
            </a:r>
          </a:p>
          <a:p>
            <a:pPr>
              <a:spcBef>
                <a:spcPts val="600"/>
              </a:spcBef>
            </a:pPr>
            <a:r>
              <a:rPr lang="en-US" dirty="0"/>
              <a:t>One neuron per input feature</a:t>
            </a:r>
          </a:p>
          <a:p>
            <a:pPr>
              <a:spcBef>
                <a:spcPts val="600"/>
              </a:spcBef>
            </a:pPr>
            <a:r>
              <a:rPr lang="en-US" dirty="0"/>
              <a:t>No computation occurs here; inputs are simply passed forward</a:t>
            </a:r>
          </a:p>
          <a:p>
            <a:pPr marL="0" indent="0">
              <a:buNone/>
            </a:pPr>
            <a:r>
              <a:rPr lang="en-US" b="1" dirty="0"/>
              <a:t>2. Hidden Layer(s)</a:t>
            </a:r>
          </a:p>
          <a:p>
            <a:pPr>
              <a:spcBef>
                <a:spcPts val="600"/>
              </a:spcBef>
            </a:pPr>
            <a:r>
              <a:rPr lang="en-US" dirty="0"/>
              <a:t>One or more layers between input and output</a:t>
            </a:r>
          </a:p>
          <a:p>
            <a:pPr>
              <a:spcBef>
                <a:spcPts val="600"/>
              </a:spcBef>
            </a:pPr>
            <a:r>
              <a:rPr lang="en-US" dirty="0"/>
              <a:t>Each neuron in a hidden layer:</a:t>
            </a:r>
          </a:p>
          <a:p>
            <a:pPr>
              <a:spcBef>
                <a:spcPts val="600"/>
              </a:spcBef>
            </a:pPr>
            <a:r>
              <a:rPr lang="en-US" dirty="0"/>
              <a:t>Receives inputs from all neurons in the previous layer</a:t>
            </a:r>
          </a:p>
          <a:p>
            <a:pPr>
              <a:spcBef>
                <a:spcPts val="600"/>
              </a:spcBef>
            </a:pPr>
            <a:r>
              <a:rPr lang="en-US" dirty="0"/>
              <a:t>Computes a weighted sum</a:t>
            </a:r>
          </a:p>
          <a:p>
            <a:pPr>
              <a:spcBef>
                <a:spcPts val="600"/>
              </a:spcBef>
            </a:pPr>
            <a:r>
              <a:rPr lang="en-US" dirty="0"/>
              <a:t>Applies a non-linear activation function</a:t>
            </a:r>
          </a:p>
          <a:p>
            <a:pPr>
              <a:spcBef>
                <a:spcPts val="600"/>
              </a:spcBef>
            </a:pPr>
            <a:r>
              <a:rPr lang="en-US" dirty="0"/>
              <a:t>Passes the result to the next layer</a:t>
            </a:r>
          </a:p>
          <a:p>
            <a:pPr marL="0" indent="0">
              <a:buNone/>
            </a:pPr>
            <a:r>
              <a:rPr lang="en-US" b="1" dirty="0"/>
              <a:t>3. Output Layer</a:t>
            </a:r>
          </a:p>
          <a:p>
            <a:r>
              <a:rPr lang="en-US" dirty="0"/>
              <a:t>Produces the final prediction or classification</a:t>
            </a:r>
          </a:p>
          <a:p>
            <a:r>
              <a:rPr lang="en-US" dirty="0"/>
              <a:t>Structure depends on the task:</a:t>
            </a:r>
          </a:p>
          <a:p>
            <a:pPr lvl="1"/>
            <a:r>
              <a:rPr lang="en-US" dirty="0"/>
              <a:t>Regression: Often a single neuron with linear activation</a:t>
            </a:r>
          </a:p>
          <a:p>
            <a:pPr lvl="1"/>
            <a:r>
              <a:rPr lang="en-US" dirty="0"/>
              <a:t>Binary classification: One neuron with sigmoid activation</a:t>
            </a:r>
          </a:p>
          <a:p>
            <a:pPr lvl="1"/>
            <a:r>
              <a:rPr lang="en-US" dirty="0"/>
              <a:t>Multi-class classification: Multiple neurons (one per class) with </a:t>
            </a:r>
            <a:r>
              <a:rPr lang="en-US" dirty="0" err="1"/>
              <a:t>softmax</a:t>
            </a:r>
            <a:r>
              <a:rPr lang="en-US" dirty="0"/>
              <a:t> activation</a:t>
            </a:r>
          </a:p>
          <a:p>
            <a:endParaRPr lang="en-US" dirty="0"/>
          </a:p>
        </p:txBody>
      </p:sp>
      <p:pic>
        <p:nvPicPr>
          <p:cNvPr id="2052" name="Picture 4" descr="YOU CANalytics | Math of Deep Learning Neural Networks - Simplified (Part  2) – YOU CANalytics |">
            <a:extLst>
              <a:ext uri="{FF2B5EF4-FFF2-40B4-BE49-F238E27FC236}">
                <a16:creationId xmlns:a16="http://schemas.microsoft.com/office/drawing/2014/main" id="{870E1483-4B0E-7BAB-DC28-1D050DDDF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43" y="1635667"/>
            <a:ext cx="4830349" cy="276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98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DB136-6FEE-0DBA-D243-D42F28573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C3753D2-F0D2-B569-6288-64EA6FA22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165" y="2992712"/>
            <a:ext cx="9144000" cy="1107141"/>
          </a:xfrm>
        </p:spPr>
        <p:txBody>
          <a:bodyPr>
            <a:noAutofit/>
          </a:bodyPr>
          <a:lstStyle/>
          <a:p>
            <a:r>
              <a:rPr lang="en-US" sz="3600"/>
              <a:t>AI Business Applications</a:t>
            </a:r>
            <a:endParaRPr lang="en-US" sz="3600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DB8245B5-FD4F-EFFF-7AB5-AC17B720E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165" y="422671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Introduction to Neural Networks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1022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B2244-8A2C-EBD9-3FC5-12C47079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an MLP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59D29-9231-5D33-A878-6C1F3BEC8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6742723" cy="499103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3. Neurons and Connections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neuron computes a weighted sum of inputs and applies an activation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Fully connected between layers (dense connections)</a:t>
            </a:r>
          </a:p>
          <a:p>
            <a:pPr>
              <a:buNone/>
            </a:pPr>
            <a:r>
              <a:rPr lang="en-US" b="1" dirty="0"/>
              <a:t>4. Activation Functions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Introduce non-linearity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Examples: ReLU, Sigmoid, Tanh, </a:t>
            </a:r>
            <a:r>
              <a:rPr lang="en-US" dirty="0" err="1"/>
              <a:t>Softmax</a:t>
            </a:r>
            <a:endParaRPr lang="en-US" dirty="0"/>
          </a:p>
          <a:p>
            <a:pPr>
              <a:buNone/>
            </a:pPr>
            <a:r>
              <a:rPr lang="en-US" b="1" dirty="0"/>
              <a:t>5. Loss Function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Measures the error between predicted and true outputs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Examples: Mean Squared Error, Cross-Entropy</a:t>
            </a:r>
          </a:p>
          <a:p>
            <a:pPr>
              <a:buNone/>
            </a:pPr>
            <a:r>
              <a:rPr lang="en-US" b="1" dirty="0"/>
              <a:t>6. Optimizer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Updates weights to minimize loss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Examples: SGD, Adam</a:t>
            </a:r>
          </a:p>
          <a:p>
            <a:pPr>
              <a:buNone/>
            </a:pPr>
            <a:r>
              <a:rPr lang="en-US" b="1" dirty="0"/>
              <a:t>7. Training Data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Labeled data used to train the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Split into training, validation, and test sets</a:t>
            </a:r>
          </a:p>
          <a:p>
            <a:endParaRPr lang="en-US" dirty="0"/>
          </a:p>
        </p:txBody>
      </p:sp>
      <p:pic>
        <p:nvPicPr>
          <p:cNvPr id="4" name="Picture 4" descr="YOU CANalytics | Math of Deep Learning Neural Networks - Simplified (Part  2) – YOU CANalytics |">
            <a:extLst>
              <a:ext uri="{FF2B5EF4-FFF2-40B4-BE49-F238E27FC236}">
                <a16:creationId xmlns:a16="http://schemas.microsoft.com/office/drawing/2014/main" id="{9A4E2A75-348C-1F59-F261-BEB87E731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43" y="1635667"/>
            <a:ext cx="4830349" cy="276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820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7673-F061-91BC-2923-9913F43F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an MLP Learn – Step by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4E527-98F8-8A50-C835-CF6A56508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5828323" cy="4991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/>
              <a:t>Forward Propagation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Input features pass through the network layer by layer.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Each neuron computes a weighted sum of inputs and applies an activation function.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final layer produces a prediction.</a:t>
            </a:r>
          </a:p>
          <a:p>
            <a:pPr>
              <a:buNone/>
            </a:pPr>
            <a:r>
              <a:rPr lang="en-US" sz="1800" b="1" dirty="0"/>
              <a:t>Loss Computation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 loss function measures the difference between predicted and actual outputs.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Common loss functions: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Mean Squared Error (regression)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Cross-Entropy Loss (classification)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735B52-A991-6E12-A468-3D428ECAB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364" y="1706007"/>
            <a:ext cx="5286914" cy="308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94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F240A-9FA8-D317-F15A-25698727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an MLP Learn – Training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7E1E6-9B68-78BE-A1FD-BCD8E9668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6054969" cy="499103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b="1" dirty="0"/>
              <a:t>Backpropagation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Gradients of the loss are calculated with respect to each weight using the chain rule.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This identifies how each weight contributed to the error.</a:t>
            </a:r>
          </a:p>
          <a:p>
            <a:pPr>
              <a:buNone/>
            </a:pPr>
            <a:r>
              <a:rPr lang="en-US" sz="1800" b="1" dirty="0"/>
              <a:t>Weight Update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An optimizer (e.g., SGD) adjusts weights to reduce loss: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 := w - </a:t>
            </a:r>
            <a:r>
              <a:rPr lang="en-US" sz="1600" dirty="0" err="1"/>
              <a:t>learning_rate</a:t>
            </a:r>
            <a:r>
              <a:rPr lang="en-US" sz="1600" dirty="0"/>
              <a:t> × gradient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This process repeats over multiple iterations (epochs) using training data.</a:t>
            </a:r>
          </a:p>
          <a:p>
            <a:pPr>
              <a:buNone/>
            </a:pPr>
            <a:r>
              <a:rPr lang="en-US" sz="1800" b="1" dirty="0"/>
              <a:t>Goal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Gradually minimize the loss and improve prediction accuracy.</a:t>
            </a:r>
          </a:p>
          <a:p>
            <a:r>
              <a:rPr lang="en-US" sz="1800" b="1" dirty="0">
                <a:ea typeface="+mn-lt"/>
                <a:cs typeface="+mn-lt"/>
              </a:rPr>
              <a:t>Loss Function</a:t>
            </a:r>
            <a:r>
              <a:rPr lang="en-US" sz="1800" dirty="0">
                <a:ea typeface="+mn-lt"/>
                <a:cs typeface="+mn-lt"/>
              </a:rPr>
              <a:t>: MSE for regression, Cross-Entropy for classification.</a:t>
            </a:r>
          </a:p>
          <a:p>
            <a:r>
              <a:rPr lang="en-US" sz="1800" b="1" dirty="0">
                <a:ea typeface="+mn-lt"/>
                <a:cs typeface="+mn-lt"/>
              </a:rPr>
              <a:t>Optimization</a:t>
            </a:r>
            <a:r>
              <a:rPr lang="en-US" sz="1800" dirty="0">
                <a:ea typeface="+mn-lt"/>
                <a:cs typeface="+mn-lt"/>
              </a:rPr>
              <a:t>: Backpropagation + Gradient Descent (or Adam).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169DE-7CE2-631A-557F-E86F7C136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364" y="1706007"/>
            <a:ext cx="5286914" cy="308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89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808AE-E56D-F25A-971A-1E3B634D0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 other than Step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0C01C-587F-DEF2-5410-B67027718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10515600" cy="51820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Neural Networks use activation functions other than the simple step function in the Perceptron.</a:t>
            </a:r>
          </a:p>
          <a:p>
            <a:r>
              <a:rPr lang="en-US" dirty="0"/>
              <a:t>Activation Function helps the neural network use important information while suppressing irrelevant data points (i.e., allows local “gating” of information).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D99882-4190-2B1D-D404-15CC3329E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638" y="2425652"/>
            <a:ext cx="4949842" cy="22081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D99611-FB2D-4154-F59F-3D7F4E774EF2}"/>
              </a:ext>
            </a:extLst>
          </p:cNvPr>
          <p:cNvSpPr txBox="1"/>
          <p:nvPr/>
        </p:nvSpPr>
        <p:spPr>
          <a:xfrm>
            <a:off x="6704638" y="4835221"/>
            <a:ext cx="40638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3"/>
              </a:rPr>
              <a:t>https://ml-explained.com/blog/activation-functions-explained</a:t>
            </a:r>
            <a:endParaRPr lang="en-US" sz="100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AFF4DDA-BF63-BAAB-F37B-92DB11FA8907}"/>
              </a:ext>
            </a:extLst>
          </p:cNvPr>
          <p:cNvSpPr txBox="1">
            <a:spLocks/>
          </p:cNvSpPr>
          <p:nvPr/>
        </p:nvSpPr>
        <p:spPr>
          <a:xfrm>
            <a:off x="838199" y="2529400"/>
            <a:ext cx="5408142" cy="3284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Common Activation Functions: A Toolbox for Neural Networks</a:t>
            </a:r>
            <a:br>
              <a:rPr lang="en-US" dirty="0"/>
            </a:br>
            <a:endParaRPr lang="en-US" dirty="0"/>
          </a:p>
          <a:p>
            <a:r>
              <a:rPr lang="en-US" sz="2000" b="1" dirty="0"/>
              <a:t>Sigmoid</a:t>
            </a:r>
            <a:r>
              <a:rPr lang="en-US" sz="2000" dirty="0"/>
              <a:t>: Compresses input to a range between 0 and 1.</a:t>
            </a:r>
          </a:p>
          <a:p>
            <a:r>
              <a:rPr lang="en-US" sz="2000" b="1" dirty="0"/>
              <a:t>Tanh</a:t>
            </a:r>
            <a:r>
              <a:rPr lang="en-US" sz="2000" dirty="0"/>
              <a:t>: Like sigmoid but ranges from -1 to 1.</a:t>
            </a:r>
          </a:p>
          <a:p>
            <a:r>
              <a:rPr lang="en-US" sz="2000" b="1" dirty="0"/>
              <a:t>ReLU</a:t>
            </a:r>
            <a:r>
              <a:rPr lang="en-US" sz="2000" dirty="0"/>
              <a:t>: Passes positive values, zeroes out negatives.</a:t>
            </a:r>
          </a:p>
          <a:p>
            <a:r>
              <a:rPr lang="en-US" sz="2000" b="1" dirty="0"/>
              <a:t>Leaky ReLU</a:t>
            </a:r>
            <a:r>
              <a:rPr lang="en-US" sz="2000" dirty="0"/>
              <a:t>: Allows a small, non-zero gradient for negative inputs.</a:t>
            </a:r>
          </a:p>
          <a:p>
            <a:r>
              <a:rPr lang="en-US" sz="2000" b="1" dirty="0" err="1"/>
              <a:t>Maxout</a:t>
            </a:r>
            <a:r>
              <a:rPr lang="en-US" sz="2000" dirty="0"/>
              <a:t>: Chooses the most active linear response.</a:t>
            </a:r>
          </a:p>
          <a:p>
            <a:r>
              <a:rPr lang="en-US" sz="2000" b="1" dirty="0"/>
              <a:t>ELU</a:t>
            </a:r>
            <a:r>
              <a:rPr lang="en-US" sz="2000" dirty="0"/>
              <a:t>: Smoothly transitions through zero and allows negative outputs.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Each function offers a trade-off between simplicity, flexibility, and computational cost—choose based on the task and depth of your model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855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34760-3919-8B10-FC11-8053BDB2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Weights as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0C3A7-9E98-20DA-1C42-B70BE20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06007"/>
            <a:ext cx="5976551" cy="419356"/>
          </a:xfrm>
          <a:solidFill>
            <a:schemeClr val="bg1">
              <a:lumMod val="85000"/>
            </a:schemeClr>
          </a:solidFill>
        </p:spPr>
        <p:txBody>
          <a:bodyPr>
            <a:normAutofit lnSpcReduction="10000"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100" b="1" dirty="0"/>
              <a:t>Matrix Representations for Weights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100" b="1" dirty="0"/>
              <a:t>Weight Matrices</a:t>
            </a:r>
            <a:r>
              <a:rPr lang="en-US" altLang="en-US" sz="1100" dirty="0"/>
              <a:t>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F0EAB8-3665-C650-5C76-991985F3E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183" y="1612555"/>
            <a:ext cx="4368367" cy="40194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8894438-9203-0ECF-ABA7-B0FD2AD544B4}"/>
              </a:ext>
            </a:extLst>
          </p:cNvPr>
          <p:cNvSpPr txBox="1"/>
          <p:nvPr/>
        </p:nvSpPr>
        <p:spPr>
          <a:xfrm>
            <a:off x="833050" y="2217177"/>
            <a:ext cx="2873977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W⁽¹⁾:</a:t>
            </a:r>
            <a:r>
              <a:rPr lang="en-US" altLang="en-US" sz="1200" dirty="0"/>
              <a:t> </a:t>
            </a:r>
            <a:r>
              <a:rPr lang="en-US" sz="1200" dirty="0"/>
              <a:t>Weights from Input to Hidden Layer </a:t>
            </a:r>
          </a:p>
          <a:p>
            <a:r>
              <a:rPr lang="en-US" altLang="en-US" sz="1200" dirty="0"/>
              <a:t>(shape: </a:t>
            </a:r>
            <a:r>
              <a:rPr lang="en-US" altLang="en-US" sz="1200" dirty="0" err="1"/>
              <a:t>input_size</a:t>
            </a:r>
            <a:r>
              <a:rPr lang="en-US" altLang="en-US" sz="1200" dirty="0"/>
              <a:t> × </a:t>
            </a:r>
            <a:r>
              <a:rPr lang="en-US" altLang="en-US" sz="1200" dirty="0" err="1"/>
              <a:t>hidden_size</a:t>
            </a:r>
            <a:r>
              <a:rPr lang="en-US" altLang="en-US" sz="1200" dirty="0"/>
              <a:t>)</a:t>
            </a:r>
            <a:r>
              <a:rPr lang="en-US" sz="1200" dirty="0"/>
              <a:t>:</a:t>
            </a:r>
          </a:p>
          <a:p>
            <a:endParaRPr lang="en-US" sz="1200" dirty="0"/>
          </a:p>
          <a:p>
            <a:r>
              <a:rPr lang="en-US" sz="1200" dirty="0"/>
              <a:t>[ w₁,₁⁽¹⁾ w₁,₂⁽¹⁾ ]</a:t>
            </a:r>
          </a:p>
          <a:p>
            <a:r>
              <a:rPr lang="en-US" sz="1200" dirty="0"/>
              <a:t>[ w₂,₁⁽¹⁾ w₂,₂⁽¹⁾]</a:t>
            </a:r>
          </a:p>
          <a:p>
            <a:endParaRPr lang="en-US" sz="1200" dirty="0"/>
          </a:p>
          <a:p>
            <a:r>
              <a:rPr lang="en-US" sz="1200" dirty="0"/>
              <a:t>Hidden Layer Bias (b₁):</a:t>
            </a:r>
          </a:p>
          <a:p>
            <a:r>
              <a:rPr lang="en-US" sz="1200" dirty="0"/>
              <a:t>[ b₁₁ b₁₂ 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76DCF6-6FF0-5A37-8F55-B1CF9780E6E9}"/>
              </a:ext>
            </a:extLst>
          </p:cNvPr>
          <p:cNvSpPr txBox="1"/>
          <p:nvPr/>
        </p:nvSpPr>
        <p:spPr>
          <a:xfrm>
            <a:off x="3781169" y="2216668"/>
            <a:ext cx="3033582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W⁽²⁾: Weights from Hidden to Output Layer</a:t>
            </a:r>
          </a:p>
          <a:p>
            <a:r>
              <a:rPr lang="en-US" altLang="en-US" sz="1200" dirty="0"/>
              <a:t>(shape: </a:t>
            </a:r>
            <a:r>
              <a:rPr lang="en-US" altLang="en-US" sz="1200" dirty="0" err="1"/>
              <a:t>hidden_size</a:t>
            </a:r>
            <a:r>
              <a:rPr lang="en-US" altLang="en-US" sz="1200" dirty="0"/>
              <a:t> × </a:t>
            </a:r>
            <a:r>
              <a:rPr lang="en-US" altLang="en-US" sz="1200" dirty="0" err="1"/>
              <a:t>output_size</a:t>
            </a:r>
            <a:r>
              <a:rPr lang="en-US" altLang="en-US" sz="1200" dirty="0"/>
              <a:t>):</a:t>
            </a:r>
          </a:p>
          <a:p>
            <a:endParaRPr lang="en-US" sz="1200" dirty="0"/>
          </a:p>
          <a:p>
            <a:r>
              <a:rPr lang="en-US" sz="1200" dirty="0"/>
              <a:t>[ w₁,₁⁽²⁾ ] </a:t>
            </a:r>
          </a:p>
          <a:p>
            <a:r>
              <a:rPr lang="en-US" sz="1200" dirty="0"/>
              <a:t>[ w₂,₁⁽²⁾ ]</a:t>
            </a:r>
          </a:p>
          <a:p>
            <a:endParaRPr lang="en-US" sz="1200" dirty="0"/>
          </a:p>
          <a:p>
            <a:r>
              <a:rPr lang="en-US" sz="1200" dirty="0"/>
              <a:t>Output Layer Bias (b₂):</a:t>
            </a:r>
          </a:p>
          <a:p>
            <a:r>
              <a:rPr lang="en-US" sz="1200" dirty="0"/>
              <a:t>[ b₂₁ ]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19519B14-72EA-C860-67A7-A9F5E5F31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050" y="3877633"/>
            <a:ext cx="5976551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en-US" altLang="en-US" sz="1200" b="1" dirty="0"/>
              <a:t>Forward Pass Matrix Operations</a:t>
            </a:r>
            <a:r>
              <a:rPr lang="en-US" altLang="en-US" sz="1200" dirty="0"/>
              <a:t>: </a:t>
            </a:r>
          </a:p>
          <a:p>
            <a:pPr marL="4572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/>
              <a:t>Input to hidden layer: Z₁ = X · W₁ + b₁ </a:t>
            </a:r>
            <a:endParaRPr lang="en-US" altLang="en-US" sz="1200" dirty="0">
              <a:ea typeface="Calibri" panose="020F0502020204030204"/>
              <a:cs typeface="Calibri" panose="020F0502020204030204"/>
            </a:endParaRPr>
          </a:p>
          <a:p>
            <a:pPr marL="4572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/>
              <a:t>Hidden to output layer: Z₂ = A₁ · W₂ + b₂ </a:t>
            </a:r>
            <a:endParaRPr lang="en-US" altLang="en-US" sz="1200" dirty="0">
              <a:ea typeface="Calibri" panose="020F0502020204030204"/>
              <a:cs typeface="Calibri" panose="020F0502020204030204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lang="en-US" altLang="en-US" sz="1200" dirty="0">
              <a:ea typeface="Calibri" panose="020F0502020204030204"/>
              <a:cs typeface="Calibri" panose="020F0502020204030204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lang="en-US" altLang="en-US" sz="1200" dirty="0">
              <a:ea typeface="Calibri" panose="020F0502020204030204"/>
              <a:cs typeface="Calibri" panose="020F0502020204030204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en-US" sz="1200" b="1" dirty="0"/>
              <a:t>Backpropagation Matrix Operations</a:t>
            </a:r>
            <a:r>
              <a:rPr lang="en-US" altLang="en-US" sz="1200" dirty="0"/>
              <a:t>: </a:t>
            </a:r>
          </a:p>
          <a:p>
            <a:pPr marL="288925" lvl="1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/>
              <a:t>Weight updates use matrix multiplication between layer activations and error gradients </a:t>
            </a:r>
          </a:p>
          <a:p>
            <a:pPr marL="288925" lvl="1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/>
              <a:t>W₂ update: W₂ += A₁ᵀ · delta₂ × </a:t>
            </a:r>
            <a:r>
              <a:rPr lang="en-US" altLang="en-US" sz="1200" dirty="0" err="1"/>
              <a:t>learning_rate</a:t>
            </a:r>
            <a:r>
              <a:rPr lang="en-US" altLang="en-US" sz="1200" dirty="0"/>
              <a:t> </a:t>
            </a:r>
          </a:p>
          <a:p>
            <a:pPr marL="288925" lvl="1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/>
              <a:t>W₁ update: W₁ += Xᵀ · delta₁ × </a:t>
            </a:r>
            <a:r>
              <a:rPr lang="en-US" altLang="en-US" sz="1200" dirty="0" err="1"/>
              <a:t>learning_rate</a:t>
            </a: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55003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AE451-1D81-8809-AEBC-7399505B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pic>
        <p:nvPicPr>
          <p:cNvPr id="5" name="Content Placeholder 4" descr="A close-up of a matrix&#10;&#10;AI-generated content may be incorrect.">
            <a:extLst>
              <a:ext uri="{FF2B5EF4-FFF2-40B4-BE49-F238E27FC236}">
                <a16:creationId xmlns:a16="http://schemas.microsoft.com/office/drawing/2014/main" id="{BB710D0C-97CE-D96D-E528-6B316025E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34" y="1638600"/>
            <a:ext cx="5427966" cy="2698621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E2AC059-F4E2-A523-F961-70E88C9FE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38600"/>
            <a:ext cx="4887590" cy="296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501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0D26-A762-B116-54A3-2A0026C7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72529-1185-E094-680F-4F2A3DDD5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06007"/>
            <a:ext cx="7014519" cy="398428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sklearn.neural_network </a:t>
            </a:r>
            <a:r>
              <a:rPr lang="en-US" sz="1000" b="0" noProof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MLPClassifier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numpy </a:t>
            </a:r>
            <a:r>
              <a:rPr lang="en-US" sz="1000" b="0" noProof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XOR input and output</a:t>
            </a:r>
            <a:endParaRPr lang="en-US" sz="1000" b="0" noProof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np.array([[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np.array([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Define MLP with 1 hidden layer of 2 neurons (minimal config for XOR)</a:t>
            </a:r>
            <a:endParaRPr lang="en-US" sz="1000" b="0" noProof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mlp = MLPClassifier(hidden_layer_sizes=(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,), activation=</a:t>
            </a:r>
            <a:r>
              <a:rPr lang="en-US" sz="1000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'tanh’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solver=</a:t>
            </a:r>
            <a:r>
              <a:rPr lang="en-US" sz="1000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'adam'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learning_rate_init=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max_iter=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random_state=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Train the model</a:t>
            </a:r>
            <a:endParaRPr lang="en-US" sz="1000" b="0" noProof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mlp.fit(X, y)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Make predictions</a:t>
            </a:r>
            <a:endParaRPr lang="en-US" sz="1000" b="0" noProof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predictions = mlp.predict(X)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000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"Predictions:\n"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predictions)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000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"\nWeights (input to hidden):\n"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mlp.coefs_[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000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"\nBias hidden:\n"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mlp.intercepts_[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000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"\nWeights (hidden to output):\n"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mlp.coefs_[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000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"\nBias output:\n"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mlp.intercepts_[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000" b="0" noProof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81ED0918-EFDF-D0FD-4997-439B42B61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236" y="6435296"/>
            <a:ext cx="1114425" cy="19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83A051-D255-2FFA-9273-464D34E8B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216" y="1706006"/>
            <a:ext cx="3414584" cy="31425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975FAF-FAB1-31AD-C78D-5454ED163A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5690287"/>
            <a:ext cx="1782353" cy="9955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952A86-DA0E-7D11-7805-428B833591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4107" y="5690287"/>
            <a:ext cx="1821899" cy="9273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74FD9D-0601-0EB7-FC16-A9F6999342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0917" y="5108102"/>
            <a:ext cx="2014415" cy="109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55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11307-B1AA-ECB3-CB5A-4097D40B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Neural Network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C24B3-FEC8-322E-AAED-015BAA0DD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noProof="1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numpy </a:t>
            </a:r>
            <a:r>
              <a:rPr lang="en-US" b="1" noProof="1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noProof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Simple feedforward neural network</a:t>
            </a:r>
            <a:endParaRPr lang="en-US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neural_network</a:t>
            </a: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noProof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1" noProof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weights</a:t>
            </a: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1" noProof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First hidden layer with ReLU activation</a:t>
            </a:r>
            <a:endParaRPr lang="en-US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hidden = np.maximum(</a:t>
            </a:r>
            <a:r>
              <a:rPr lang="en-US" b="1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np.dot(x, weights[</a:t>
            </a:r>
            <a:r>
              <a:rPr lang="en-US" b="1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 + weights[</a:t>
            </a:r>
            <a:r>
              <a:rPr lang="en-US" b="1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  </a:t>
            </a:r>
            <a:r>
              <a:rPr lang="en-US" b="1" noProof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ReLU activation</a:t>
            </a:r>
            <a:b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noProof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Output layer</a:t>
            </a:r>
            <a:endParaRPr lang="en-US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output = np.dot(hidden, weights[</a:t>
            </a:r>
            <a:r>
              <a:rPr lang="en-US" b="1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 + weights[</a:t>
            </a:r>
            <a:r>
              <a:rPr lang="en-US" b="1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b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noProof="1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output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b="1" noProof="1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noProof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Example network with random weights</a:t>
            </a:r>
            <a:endParaRPr lang="en-US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input_size = </a:t>
            </a:r>
            <a:r>
              <a:rPr lang="en-US" b="1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endParaRPr lang="en-US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hidden_size = </a:t>
            </a:r>
            <a:r>
              <a:rPr lang="en-US" b="1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endParaRPr lang="en-US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output_size = </a:t>
            </a:r>
            <a:r>
              <a:rPr lang="en-US" b="1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b="1" noProof="1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noProof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Initialize random weights</a:t>
            </a:r>
            <a:endParaRPr lang="en-US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W1 = np.random.randn(input_size, hidden_size)  </a:t>
            </a:r>
            <a:r>
              <a:rPr lang="en-US" b="1" noProof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Input → Hidden</a:t>
            </a:r>
            <a:endParaRPr lang="en-US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b1 = np.random.randn(hidden_size)              </a:t>
            </a:r>
            <a:r>
              <a:rPr lang="en-US" b="1" noProof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Hidden bias</a:t>
            </a:r>
            <a:endParaRPr lang="en-US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W2 = np.random.randn(hidden_size, output_size) </a:t>
            </a:r>
            <a:r>
              <a:rPr lang="en-US" b="1" noProof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Hidden → Output</a:t>
            </a:r>
            <a:endParaRPr lang="en-US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b2 = np.random.randn(output_size)              </a:t>
            </a:r>
            <a:r>
              <a:rPr lang="en-US" b="1" noProof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Output bias</a:t>
            </a:r>
            <a:endParaRPr lang="en-US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weights = [W1, b1, W2, b2]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noProof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Example input</a:t>
            </a:r>
            <a:endParaRPr lang="en-US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= np.array([</a:t>
            </a:r>
            <a:r>
              <a:rPr lang="en-US" b="1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1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0.3</a:t>
            </a: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1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b="1" noProof="1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noProof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Forward pass</a:t>
            </a:r>
            <a:endParaRPr lang="en-US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prediction = neural_network(x, weights)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noProof="1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b="1" noProof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"Network prediction: </a:t>
            </a: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{prediction}</a:t>
            </a:r>
            <a:r>
              <a:rPr lang="en-US" b="1" noProof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b="1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F8D11B-E3E0-313E-35E9-A004C334F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355" y="5001572"/>
            <a:ext cx="1278290" cy="1273448"/>
          </a:xfrm>
          <a:prstGeom prst="rect">
            <a:avLst/>
          </a:prstGeom>
        </p:spPr>
      </p:pic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2459A775-3C9E-2B5A-4257-F3378B0FF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1236" y="6435296"/>
            <a:ext cx="11144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29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83673-A576-BB3C-FE1D-F2F6C1C47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DAC9F-BE35-C0FF-F0BD-20DEB6F0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(Conceptual)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A2683-6A87-8518-13E0-4F2457E6D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10515600" cy="5219955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noProof="1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numpy </a:t>
            </a:r>
            <a:r>
              <a:rPr lang="en-US" b="1" noProof="1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noProof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Simplified backpropagation example</a:t>
            </a:r>
            <a:endParaRPr lang="en-US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train_step</a:t>
            </a: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noProof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1" noProof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y_true</a:t>
            </a: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1" noProof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weights</a:t>
            </a: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1" noProof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learning_rate</a:t>
            </a: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1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0.01</a:t>
            </a: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1" noProof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Forward pass</a:t>
            </a:r>
            <a:endParaRPr lang="en-US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hidden = np.maximum(</a:t>
            </a:r>
            <a:r>
              <a:rPr lang="en-US" b="1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np.dot(x, weights[</a:t>
            </a:r>
            <a:r>
              <a:rPr lang="en-US" b="1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 + weights[</a:t>
            </a:r>
            <a:r>
              <a:rPr lang="en-US" b="1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  </a:t>
            </a:r>
            <a:r>
              <a:rPr lang="en-US" b="1" noProof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ReLU</a:t>
            </a:r>
            <a:endParaRPr lang="en-US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y_pred = np.dot(hidden, weights[</a:t>
            </a:r>
            <a:r>
              <a:rPr lang="en-US" b="1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 + weights[</a:t>
            </a:r>
            <a:r>
              <a:rPr lang="en-US" b="1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b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noProof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 # Compute loss (Mean Squared Error)</a:t>
            </a:r>
            <a:endParaRPr lang="en-US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loss = np.mean((y_pred - y_true)**</a:t>
            </a:r>
            <a:r>
              <a:rPr lang="en-US" b="1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noProof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Backpropagation (simplified)</a:t>
            </a:r>
            <a:endParaRPr lang="en-US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1" noProof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Output layer gradients</a:t>
            </a:r>
            <a:endParaRPr lang="en-US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grad_y_pred = </a:t>
            </a:r>
            <a:r>
              <a:rPr lang="en-US" b="1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(y_pred - y_true) / </a:t>
            </a:r>
            <a:r>
              <a:rPr lang="en-US" b="1" noProof="1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(y_true)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grad_W2 = np.dot(hidden.T, grad_y_pred)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grad_b2 = np.</a:t>
            </a:r>
            <a:r>
              <a:rPr lang="en-US" b="1" noProof="1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(grad_y_pred, axis=</a:t>
            </a:r>
            <a:r>
              <a:rPr lang="en-US" b="1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noProof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 # Hidden layer gradients</a:t>
            </a:r>
            <a:endParaRPr lang="en-US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grad_hidden = np.dot(grad_y_pred, weights[</a:t>
            </a:r>
            <a:r>
              <a:rPr lang="en-US" b="1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].T)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grad_hidden[hidden &lt;= </a:t>
            </a:r>
            <a:r>
              <a:rPr lang="en-US" b="1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b="1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 </a:t>
            </a:r>
            <a:r>
              <a:rPr lang="en-US" b="1" noProof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ReLU gradient</a:t>
            </a:r>
            <a:endParaRPr lang="en-US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grad_W1 = np.dot(x.T, grad_hidden)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grad_b1 = np.</a:t>
            </a:r>
            <a:r>
              <a:rPr lang="en-US" b="1" noProof="1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(grad_hidden, axis=</a:t>
            </a:r>
            <a:r>
              <a:rPr lang="en-US" b="1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1" noProof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Update weights</a:t>
            </a:r>
            <a:endParaRPr lang="en-US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weights[</a:t>
            </a:r>
            <a:r>
              <a:rPr lang="en-US" b="1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-= learning_rate * grad_W1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weights[</a:t>
            </a:r>
            <a:r>
              <a:rPr lang="en-US" b="1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-= learning_rate * grad_b1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weights[</a:t>
            </a:r>
            <a:r>
              <a:rPr lang="en-US" b="1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-= learning_rate * grad_W2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weights[</a:t>
            </a:r>
            <a:r>
              <a:rPr lang="en-US" b="1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-= learning_rate * grad_b2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1" noProof="1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loss, weights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noProof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Example usage</a:t>
            </a:r>
            <a:endParaRPr lang="en-US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noProof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(In practice, we would use frameworks like PyTorch or TensorFlow)</a:t>
            </a:r>
            <a:endParaRPr lang="en-US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5B66CA-B24D-8F6E-A3F3-6A3392FAA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355" y="5001572"/>
            <a:ext cx="1278290" cy="1273448"/>
          </a:xfrm>
          <a:prstGeom prst="rect">
            <a:avLst/>
          </a:prstGeom>
        </p:spPr>
      </p:pic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BFA28ABE-6428-3EA8-EEFE-C6EE095D6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1236" y="6435296"/>
            <a:ext cx="11144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D6280-B25E-887C-D564-7B8CF767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Difference Between a Perceptron and an MLP?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B6063B-ACFF-9544-C430-44C31BC0BA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105452"/>
              </p:ext>
            </p:extLst>
          </p:nvPr>
        </p:nvGraphicFramePr>
        <p:xfrm>
          <a:off x="838200" y="2240280"/>
          <a:ext cx="1051560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91154">
                  <a:extLst>
                    <a:ext uri="{9D8B030D-6E8A-4147-A177-3AD203B41FA5}">
                      <a16:colId xmlns:a16="http://schemas.microsoft.com/office/drawing/2014/main" val="1212531158"/>
                    </a:ext>
                  </a:extLst>
                </a:gridCol>
                <a:gridCol w="3579446">
                  <a:extLst>
                    <a:ext uri="{9D8B030D-6E8A-4147-A177-3AD203B41FA5}">
                      <a16:colId xmlns:a16="http://schemas.microsoft.com/office/drawing/2014/main" val="92365373"/>
                    </a:ext>
                  </a:extLst>
                </a:gridCol>
                <a:gridCol w="4445000">
                  <a:extLst>
                    <a:ext uri="{9D8B030D-6E8A-4147-A177-3AD203B41FA5}">
                      <a16:colId xmlns:a16="http://schemas.microsoft.com/office/drawing/2014/main" val="9710835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Feature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Perceptron</a:t>
                      </a:r>
                      <a:endParaRPr 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Multilayer Perceptron (MLP)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624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Only 1 layer (no hidden layers)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2+ layers (has hidden layers)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618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Activation 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Step function (hard threshold)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Nonlinear (e.g., ReLU, sigmoid, tanh)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4157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Learning Rule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Simple rule: update on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Gradient descent + backpropagation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0206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Tasks It Can Solve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Only linearly separable problems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Nonlinear, complex problems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350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82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1EA9-6800-A779-6A5D-F9277B96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Outcomes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B1F8-E09A-B991-5EB3-CCEFE898B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Fundamentals of neural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Evolution from single Perceptrons to MLPs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Detailed MLP architecture (input, hidden, and output layers)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Mathematical representations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Various activation functions (Sigmoid, </a:t>
            </a:r>
            <a:r>
              <a:rPr lang="en-US" dirty="0" err="1"/>
              <a:t>ReLU</a:t>
            </a:r>
            <a:r>
              <a:rPr lang="en-US" dirty="0"/>
              <a:t>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Backpropagation and training methodologies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Loss functions and optimization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Architecture design considerations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Real-world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Advantages and limitations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Modern MLP variants and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62015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93CD-C391-4EAF-6CE9-1681B888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History of Neural Networks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58265-11F2-A1C4-4B69-5B0879A3A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642" y="4278551"/>
            <a:ext cx="5457822" cy="2310848"/>
          </a:xfrm>
          <a:prstGeom prst="rect">
            <a:avLst/>
          </a:prstGeom>
        </p:spPr>
      </p:pic>
      <p:pic>
        <p:nvPicPr>
          <p:cNvPr id="8" name="Picture 7" descr="The Evolution of modern AI tools. AI has always been the holy ...">
            <a:extLst>
              <a:ext uri="{FF2B5EF4-FFF2-40B4-BE49-F238E27FC236}">
                <a16:creationId xmlns:a16="http://schemas.microsoft.com/office/drawing/2014/main" id="{65B880D8-B2C2-289B-CDB4-69729A3EA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094" y="1537081"/>
            <a:ext cx="4040700" cy="25907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77C33A-06F8-82BE-D9AE-CC3F065F41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16283" y="4460109"/>
            <a:ext cx="3628075" cy="19477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266DD-AB05-8106-96C7-0F5D951CA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15188"/>
            <a:ext cx="7092882" cy="209069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800" dirty="0"/>
              <a:t>In 1943, researchers Warren </a:t>
            </a:r>
            <a:r>
              <a:rPr lang="en-US" sz="1800" dirty="0" err="1"/>
              <a:t>McCullock</a:t>
            </a:r>
            <a:r>
              <a:rPr lang="en-US" sz="1800" dirty="0"/>
              <a:t> and  published their first concept of simplified brain cell.</a:t>
            </a:r>
          </a:p>
          <a:p>
            <a:r>
              <a:rPr lang="en-US" sz="1800" dirty="0"/>
              <a:t>This was called McCullock-Pitts (MCP) neuron. </a:t>
            </a:r>
          </a:p>
          <a:p>
            <a:r>
              <a:rPr lang="en-US" sz="1800" dirty="0"/>
              <a:t>They described such a nerve cell as a simple logic gate with binary outputs.</a:t>
            </a:r>
          </a:p>
          <a:p>
            <a:r>
              <a:rPr lang="en-US" sz="1800" dirty="0"/>
              <a:t>Multiple signals arrive at the dendrites and are then integrated into the cell body, and, if the accumulated signal exceeds a certain threshold, an output signal is generated that will be passed on by the axon.</a:t>
            </a:r>
          </a:p>
        </p:txBody>
      </p:sp>
    </p:spTree>
    <p:extLst>
      <p:ext uri="{BB962C8B-B14F-4D97-AF65-F5344CB8AC3E}">
        <p14:creationId xmlns:p14="http://schemas.microsoft.com/office/powerpoint/2010/main" val="318460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E34CB-8EB6-22FA-6669-06785C690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Perceptron: Building Block of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8A2BE-2162-FDC2-BA16-DED29B3DF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6334760" cy="49910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1953, inspired by </a:t>
            </a:r>
            <a:r>
              <a:rPr lang="en-US" sz="2000" dirty="0" err="1"/>
              <a:t>McCullock</a:t>
            </a:r>
            <a:r>
              <a:rPr lang="en-US" dirty="0"/>
              <a:t> work, Frank Rosenblatt invented the Perceptron.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The Perceptron is the simplest form of a neural network</a:t>
            </a:r>
          </a:p>
          <a:p>
            <a:r>
              <a:rPr lang="en-US" dirty="0"/>
              <a:t>Binary classifier: separates data into two categories</a:t>
            </a:r>
          </a:p>
          <a:p>
            <a:r>
              <a:rPr lang="en-US" dirty="0"/>
              <a:t>Models a single neuron with multiple inputs and one output</a:t>
            </a:r>
          </a:p>
        </p:txBody>
      </p:sp>
      <p:pic>
        <p:nvPicPr>
          <p:cNvPr id="5122" name="Picture 2" descr="Frank Rosenblatt with a Mark I Perceptron computer in 1960 :  r/interestingasfuck">
            <a:extLst>
              <a:ext uri="{FF2B5EF4-FFF2-40B4-BE49-F238E27FC236}">
                <a16:creationId xmlns:a16="http://schemas.microsoft.com/office/drawing/2014/main" id="{267A7B75-3A1F-B9A9-C22E-582C6A187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351" y="1702830"/>
            <a:ext cx="3567449" cy="446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865890-2B78-E42F-6218-AC5EDEE53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86" y="4096137"/>
            <a:ext cx="6007443" cy="190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9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D245B-67C7-DBAB-A609-FC08FD7C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FF7C9-290B-513C-3721-5F09888B3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6395720" cy="4991039"/>
          </a:xfrm>
        </p:spPr>
        <p:txBody>
          <a:bodyPr>
            <a:normAutofit/>
          </a:bodyPr>
          <a:lstStyle/>
          <a:p>
            <a:r>
              <a:rPr lang="en-US" dirty="0"/>
              <a:t>Inputs: x₁, x₂, ..., xₙ</a:t>
            </a:r>
          </a:p>
          <a:p>
            <a:r>
              <a:rPr lang="en-US" dirty="0"/>
              <a:t>Weights: w₁, w₂, ..., wₙ</a:t>
            </a:r>
          </a:p>
          <a:p>
            <a:r>
              <a:rPr lang="en-US" dirty="0"/>
              <a:t>Bias: b</a:t>
            </a:r>
          </a:p>
          <a:p>
            <a:r>
              <a:rPr lang="en-US" dirty="0"/>
              <a:t>Activation function: Step function</a:t>
            </a:r>
          </a:p>
          <a:p>
            <a:r>
              <a:rPr lang="en-US" dirty="0"/>
              <a:t>Output: 1 if weighted sum &gt; threshold, 0 otherwise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Perceptron Definition | DeepAI">
            <a:extLst>
              <a:ext uri="{FF2B5EF4-FFF2-40B4-BE49-F238E27FC236}">
                <a16:creationId xmlns:a16="http://schemas.microsoft.com/office/drawing/2014/main" id="{E8CC20D3-D6B9-866E-4FB1-2604A27C2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961" y="1928682"/>
            <a:ext cx="4459839" cy="235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442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66A0-2FFC-C9D2-9ECC-81E4D920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a Perceptron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14E9F-4F55-6F60-2BE0-1538E80C6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06007"/>
            <a:ext cx="5786120" cy="499103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Multiply each input by its corresponding weight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Sum all weighted inputs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Add the bias term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Apply the activation function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Output the result</a:t>
            </a:r>
          </a:p>
          <a:p>
            <a:pPr>
              <a:buNone/>
            </a:pPr>
            <a:r>
              <a:rPr lang="en-US" sz="2000" dirty="0"/>
              <a:t>Mathematically: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z = </a:t>
            </a:r>
            <a:r>
              <a:rPr lang="en-US" sz="2000" dirty="0" err="1"/>
              <a:t>w₁x</a:t>
            </a:r>
            <a:r>
              <a:rPr lang="en-US" sz="2000" dirty="0"/>
              <a:t>₁ + </a:t>
            </a:r>
            <a:r>
              <a:rPr lang="en-US" sz="2000" dirty="0" err="1"/>
              <a:t>w₂x</a:t>
            </a:r>
            <a:r>
              <a:rPr lang="en-US" sz="2000" dirty="0"/>
              <a:t>₂ + ... + </a:t>
            </a:r>
            <a:r>
              <a:rPr lang="en-US" sz="2000" dirty="0" err="1"/>
              <a:t>wₙx</a:t>
            </a:r>
            <a:r>
              <a:rPr lang="en-US" sz="2000" dirty="0"/>
              <a:t>ₙ + 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output = activation(z)</a:t>
            </a:r>
          </a:p>
          <a:p>
            <a:endParaRPr lang="en-US" sz="2000" dirty="0"/>
          </a:p>
        </p:txBody>
      </p:sp>
      <p:pic>
        <p:nvPicPr>
          <p:cNvPr id="4" name="Picture 2" descr="Perceptron Definition | DeepAI">
            <a:extLst>
              <a:ext uri="{FF2B5EF4-FFF2-40B4-BE49-F238E27FC236}">
                <a16:creationId xmlns:a16="http://schemas.microsoft.com/office/drawing/2014/main" id="{C20DFB07-6022-BBE9-7E17-9F23CC27C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961" y="1928682"/>
            <a:ext cx="4459839" cy="235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90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A8373-FCC8-DFC6-3A31-5C5263E46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6288-45CF-440D-E6C9-0E88F801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Perceptron Activation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BFDAC-D98D-0415-BB9A-6EEF0B69E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Function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Output: 1 if z ≥ 0, 0 if z &lt;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in original </a:t>
            </a:r>
            <a:r>
              <a:rPr lang="en-US" dirty="0" err="1"/>
              <a:t>perceptrons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differentiable at 0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28300A7-200A-87B1-399A-B687F074B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293" y="1787868"/>
            <a:ext cx="3821684" cy="212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383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B8701-E47D-6D90-428F-72598213D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EB9D3-88DF-DC19-90CE-63F65CF21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Perceptron Learn (The Cost Function)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1AEAD-297E-D922-3D4D-EEA692995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8"/>
            <a:ext cx="10515600" cy="2254334"/>
          </a:xfrm>
        </p:spPr>
        <p:txBody>
          <a:bodyPr/>
          <a:lstStyle/>
          <a:p>
            <a:pPr>
              <a:buNone/>
            </a:pPr>
            <a:r>
              <a:rPr lang="en-US" noProof="1"/>
              <a:t>For each training example:</a:t>
            </a:r>
          </a:p>
          <a:p>
            <a:pPr marL="284163" indent="-284163">
              <a:buFont typeface="+mj-lt"/>
              <a:buAutoNum type="arabicPeriod"/>
            </a:pPr>
            <a:r>
              <a:rPr lang="en-US" noProof="1"/>
              <a:t>Calculate predicted output y_pred</a:t>
            </a:r>
          </a:p>
          <a:p>
            <a:pPr marL="284163" indent="-284163">
              <a:buFont typeface="+mj-lt"/>
              <a:buAutoNum type="arabicPeriod"/>
            </a:pPr>
            <a:r>
              <a:rPr lang="en-US" noProof="1"/>
              <a:t>Calculate error: error = y_true - y_pred</a:t>
            </a:r>
          </a:p>
          <a:p>
            <a:pPr marL="284163" indent="-284163">
              <a:buFont typeface="+mj-lt"/>
              <a:buAutoNum type="arabicPeriod"/>
            </a:pPr>
            <a:r>
              <a:rPr lang="en-US" noProof="1"/>
              <a:t>Update weights: w_new = w_old + learning_rate * error * x</a:t>
            </a:r>
          </a:p>
          <a:p>
            <a:pPr marL="284163" indent="-284163">
              <a:buFont typeface="+mj-lt"/>
              <a:buAutoNum type="arabicPeriod"/>
            </a:pPr>
            <a:r>
              <a:rPr lang="en-US" noProof="1"/>
              <a:t>Update bias: b_new = b_old + learning_rate * error</a:t>
            </a:r>
          </a:p>
          <a:p>
            <a:endParaRPr lang="en-US" noProof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371C52-C474-2FFB-2900-46F0FAA95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17638" y="3984280"/>
            <a:ext cx="6196629" cy="256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52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10214</TotalTime>
  <Words>3564</Words>
  <Application>Microsoft Office PowerPoint</Application>
  <PresentationFormat>Widescreen</PresentationFormat>
  <Paragraphs>371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Courier New</vt:lpstr>
      <vt:lpstr>Office Theme</vt:lpstr>
      <vt:lpstr>A0597203 AI Business Applications</vt:lpstr>
      <vt:lpstr>AI Business Applications</vt:lpstr>
      <vt:lpstr>Outcomes</vt:lpstr>
      <vt:lpstr>History of Neural Networks</vt:lpstr>
      <vt:lpstr>The Perceptron: Building Block of Neural Networks</vt:lpstr>
      <vt:lpstr>The Perceptron</vt:lpstr>
      <vt:lpstr>How a Perceptron Works</vt:lpstr>
      <vt:lpstr>Perceptron Activation Function</vt:lpstr>
      <vt:lpstr>How Perceptron Learn (The Cost Function)</vt:lpstr>
      <vt:lpstr>Step-by-Step Hand Calculation for AND Gate</vt:lpstr>
      <vt:lpstr>Step-by-Step Hand Calculation for AND Gate</vt:lpstr>
      <vt:lpstr>Step-by-Step Hand Calculation for AND Gate</vt:lpstr>
      <vt:lpstr>Second Iteration</vt:lpstr>
      <vt:lpstr>Python Implementation Perceptron from Scratch</vt:lpstr>
      <vt:lpstr>Decision Boundary</vt:lpstr>
      <vt:lpstr>Limitations of Simple Perceptron</vt:lpstr>
      <vt:lpstr>Introduction to Neural Networks</vt:lpstr>
      <vt:lpstr>The Multi-Layer Percecptron (MLP)</vt:lpstr>
      <vt:lpstr>Structure of an MLP</vt:lpstr>
      <vt:lpstr>Structure of an MLP</vt:lpstr>
      <vt:lpstr>How an MLP Learn – Step by Step</vt:lpstr>
      <vt:lpstr>How an MLP Learn – Training Process</vt:lpstr>
      <vt:lpstr>Activation Functions other than Step Function</vt:lpstr>
      <vt:lpstr>Representing Weights as Matrices</vt:lpstr>
      <vt:lpstr>Matrix Multiplication</vt:lpstr>
      <vt:lpstr>Multi-Layer Perceptron in Python</vt:lpstr>
      <vt:lpstr>Simple Neural Network in Python</vt:lpstr>
      <vt:lpstr>Backpropagation (Conceptual)</vt:lpstr>
      <vt:lpstr>The Difference Between a Perceptron and an MLP?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Distribution Functions</dc:title>
  <dc:creator>Mohammed Fasha</dc:creator>
  <cp:lastModifiedBy>Mohammed Fasha</cp:lastModifiedBy>
  <cp:revision>1382</cp:revision>
  <dcterms:created xsi:type="dcterms:W3CDTF">2023-03-26T11:17:23Z</dcterms:created>
  <dcterms:modified xsi:type="dcterms:W3CDTF">2025-07-29T15:10:43Z</dcterms:modified>
</cp:coreProperties>
</file>