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745" r:id="rId2"/>
    <p:sldId id="746" r:id="rId3"/>
    <p:sldId id="802" r:id="rId4"/>
    <p:sldId id="779" r:id="rId5"/>
    <p:sldId id="780" r:id="rId6"/>
    <p:sldId id="782" r:id="rId7"/>
    <p:sldId id="783" r:id="rId8"/>
    <p:sldId id="800" r:id="rId9"/>
    <p:sldId id="784" r:id="rId10"/>
    <p:sldId id="785" r:id="rId11"/>
    <p:sldId id="786" r:id="rId12"/>
    <p:sldId id="787" r:id="rId13"/>
    <p:sldId id="789" r:id="rId14"/>
    <p:sldId id="790" r:id="rId15"/>
    <p:sldId id="791" r:id="rId16"/>
    <p:sldId id="801" r:id="rId17"/>
    <p:sldId id="797" r:id="rId18"/>
    <p:sldId id="799" r:id="rId19"/>
    <p:sldId id="793" r:id="rId20"/>
    <p:sldId id="737" r:id="rId21"/>
    <p:sldId id="736" r:id="rId22"/>
    <p:sldId id="7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67337A"/>
    <a:srgbClr val="00642D"/>
    <a:srgbClr val="98A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9DADF-D310-489D-850D-DA7E4A272916}" v="4" dt="2025-07-29T14:59:36.257"/>
    <p1510:client id="{B6E1AA86-0A08-4ABD-AA82-B878F9AEA131}" v="1" dt="2025-07-29T15:12:37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sha" userId="cc64f42d-a1a6-4f08-b97b-0c37f877119f" providerId="ADAL" clId="{2C4D5811-AB2C-413A-93E3-2B07292C9451}"/>
    <pc:docChg chg="modSld sldOrd">
      <pc:chgData name="Mohammed Fasha" userId="cc64f42d-a1a6-4f08-b97b-0c37f877119f" providerId="ADAL" clId="{2C4D5811-AB2C-413A-93E3-2B07292C9451}" dt="2025-04-27T10:43:45.193" v="2" actId="14100"/>
      <pc:docMkLst>
        <pc:docMk/>
      </pc:docMkLst>
      <pc:sldChg chg="ord">
        <pc:chgData name="Mohammed Fasha" userId="cc64f42d-a1a6-4f08-b97b-0c37f877119f" providerId="ADAL" clId="{2C4D5811-AB2C-413A-93E3-2B07292C9451}" dt="2025-04-27T10:42:58.546" v="1"/>
        <pc:sldMkLst>
          <pc:docMk/>
          <pc:sldMk cId="457051995" sldId="519"/>
        </pc:sldMkLst>
      </pc:sldChg>
      <pc:sldChg chg="modSp">
        <pc:chgData name="Mohammed Fasha" userId="cc64f42d-a1a6-4f08-b97b-0c37f877119f" providerId="ADAL" clId="{2C4D5811-AB2C-413A-93E3-2B07292C9451}" dt="2025-04-27T10:43:45.193" v="2" actId="14100"/>
        <pc:sldMkLst>
          <pc:docMk/>
          <pc:sldMk cId="521722800" sldId="599"/>
        </pc:sldMkLst>
      </pc:sldChg>
    </pc:docChg>
  </pc:docChgLst>
  <pc:docChgLst>
    <pc:chgData name="Mohammed Fasha" userId="S::mohammed.fasha@uop.edu.jo::cc64f42d-a1a6-4f08-b97b-0c37f877119f" providerId="AD" clId="Web-{9FC009BD-F10A-C855-DE5D-2C0848997465}"/>
    <pc:docChg chg="addSld delSld modSld">
      <pc:chgData name="Mohammed Fasha" userId="S::mohammed.fasha@uop.edu.jo::cc64f42d-a1a6-4f08-b97b-0c37f877119f" providerId="AD" clId="Web-{9FC009BD-F10A-C855-DE5D-2C0848997465}" dt="2025-05-22T14:01:50.722" v="321" actId="20577"/>
      <pc:docMkLst>
        <pc:docMk/>
      </pc:docMkLst>
      <pc:sldChg chg="add del">
        <pc:chgData name="Mohammed Fasha" userId="S::mohammed.fasha@uop.edu.jo::cc64f42d-a1a6-4f08-b97b-0c37f877119f" providerId="AD" clId="Web-{9FC009BD-F10A-C855-DE5D-2C0848997465}" dt="2025-05-22T13:52:14.921" v="178"/>
        <pc:sldMkLst>
          <pc:docMk/>
          <pc:sldMk cId="2452126602" sldId="795"/>
        </pc:sldMkLst>
      </pc:sldChg>
      <pc:sldChg chg="del">
        <pc:chgData name="Mohammed Fasha" userId="S::mohammed.fasha@uop.edu.jo::cc64f42d-a1a6-4f08-b97b-0c37f877119f" providerId="AD" clId="Web-{9FC009BD-F10A-C855-DE5D-2C0848997465}" dt="2025-05-22T13:54:02.565" v="264"/>
        <pc:sldMkLst>
          <pc:docMk/>
          <pc:sldMk cId="979585973" sldId="796"/>
        </pc:sldMkLst>
      </pc:sldChg>
      <pc:sldChg chg="addSp delSp modSp new">
        <pc:chgData name="Mohammed Fasha" userId="S::mohammed.fasha@uop.edu.jo::cc64f42d-a1a6-4f08-b97b-0c37f877119f" providerId="AD" clId="Web-{9FC009BD-F10A-C855-DE5D-2C0848997465}" dt="2025-05-22T14:01:33.706" v="320"/>
        <pc:sldMkLst>
          <pc:docMk/>
          <pc:sldMk cId="3170181324" sldId="797"/>
        </pc:sldMkLst>
      </pc:sldChg>
      <pc:sldChg chg="addSp delSp modSp new del">
        <pc:chgData name="Mohammed Fasha" userId="S::mohammed.fasha@uop.edu.jo::cc64f42d-a1a6-4f08-b97b-0c37f877119f" providerId="AD" clId="Web-{9FC009BD-F10A-C855-DE5D-2C0848997465}" dt="2025-05-22T13:52:14.249" v="177"/>
        <pc:sldMkLst>
          <pc:docMk/>
          <pc:sldMk cId="1095783607" sldId="798"/>
        </pc:sldMkLst>
      </pc:sldChg>
      <pc:sldChg chg="addSp delSp modSp new">
        <pc:chgData name="Mohammed Fasha" userId="S::mohammed.fasha@uop.edu.jo::cc64f42d-a1a6-4f08-b97b-0c37f877119f" providerId="AD" clId="Web-{9FC009BD-F10A-C855-DE5D-2C0848997465}" dt="2025-05-22T14:01:50.722" v="321" actId="20577"/>
        <pc:sldMkLst>
          <pc:docMk/>
          <pc:sldMk cId="1868578689" sldId="799"/>
        </pc:sldMkLst>
      </pc:sldChg>
    </pc:docChg>
  </pc:docChgLst>
  <pc:docChgLst>
    <pc:chgData name="Mohammed Fasha" userId="S::mohammed.fasha@uop.edu.jo::cc64f42d-a1a6-4f08-b97b-0c37f877119f" providerId="AD" clId="Web-{10421E2E-F0B5-63C3-4E7E-216FDA0AAE43}"/>
    <pc:docChg chg="addSld modSld sldOrd">
      <pc:chgData name="Mohammed Fasha" userId="S::mohammed.fasha@uop.edu.jo::cc64f42d-a1a6-4f08-b97b-0c37f877119f" providerId="AD" clId="Web-{10421E2E-F0B5-63C3-4E7E-216FDA0AAE43}" dt="2025-07-14T14:27:24.486" v="308"/>
      <pc:docMkLst>
        <pc:docMk/>
      </pc:docMkLst>
      <pc:sldChg chg="addSp delSp modSp ord">
        <pc:chgData name="Mohammed Fasha" userId="S::mohammed.fasha@uop.edu.jo::cc64f42d-a1a6-4f08-b97b-0c37f877119f" providerId="AD" clId="Web-{10421E2E-F0B5-63C3-4E7E-216FDA0AAE43}" dt="2025-07-14T14:27:24.486" v="308"/>
        <pc:sldMkLst>
          <pc:docMk/>
          <pc:sldMk cId="2507704716" sldId="735"/>
        </pc:sldMkLst>
      </pc:sldChg>
      <pc:sldChg chg="modSp new">
        <pc:chgData name="Mohammed Fasha" userId="S::mohammed.fasha@uop.edu.jo::cc64f42d-a1a6-4f08-b97b-0c37f877119f" providerId="AD" clId="Web-{10421E2E-F0B5-63C3-4E7E-216FDA0AAE43}" dt="2025-07-14T14:12:29.953" v="21" actId="20577"/>
        <pc:sldMkLst>
          <pc:docMk/>
          <pc:sldMk cId="1102217811" sldId="804"/>
        </pc:sldMkLst>
      </pc:sldChg>
      <pc:sldChg chg="modSp new">
        <pc:chgData name="Mohammed Fasha" userId="S::mohammed.fasha@uop.edu.jo::cc64f42d-a1a6-4f08-b97b-0c37f877119f" providerId="AD" clId="Web-{10421E2E-F0B5-63C3-4E7E-216FDA0AAE43}" dt="2025-07-14T14:11:54.951" v="16" actId="20577"/>
        <pc:sldMkLst>
          <pc:docMk/>
          <pc:sldMk cId="96348328" sldId="805"/>
        </pc:sldMkLst>
      </pc:sldChg>
      <pc:sldChg chg="modSp new">
        <pc:chgData name="Mohammed Fasha" userId="S::mohammed.fasha@uop.edu.jo::cc64f42d-a1a6-4f08-b97b-0c37f877119f" providerId="AD" clId="Web-{10421E2E-F0B5-63C3-4E7E-216FDA0AAE43}" dt="2025-07-14T14:13:37.627" v="52" actId="20577"/>
        <pc:sldMkLst>
          <pc:docMk/>
          <pc:sldMk cId="4183849034" sldId="806"/>
        </pc:sldMkLst>
      </pc:sldChg>
      <pc:sldChg chg="modSp add replId">
        <pc:chgData name="Mohammed Fasha" userId="S::mohammed.fasha@uop.edu.jo::cc64f42d-a1a6-4f08-b97b-0c37f877119f" providerId="AD" clId="Web-{10421E2E-F0B5-63C3-4E7E-216FDA0AAE43}" dt="2025-07-14T14:14:58.102" v="77" actId="20577"/>
        <pc:sldMkLst>
          <pc:docMk/>
          <pc:sldMk cId="53814958" sldId="807"/>
        </pc:sldMkLst>
      </pc:sldChg>
      <pc:sldChg chg="modSp add ord replId">
        <pc:chgData name="Mohammed Fasha" userId="S::mohammed.fasha@uop.edu.jo::cc64f42d-a1a6-4f08-b97b-0c37f877119f" providerId="AD" clId="Web-{10421E2E-F0B5-63C3-4E7E-216FDA0AAE43}" dt="2025-07-14T14:13:11.298" v="40"/>
        <pc:sldMkLst>
          <pc:docMk/>
          <pc:sldMk cId="3947173122" sldId="808"/>
        </pc:sldMkLst>
      </pc:sldChg>
      <pc:sldChg chg="modSp add replId">
        <pc:chgData name="Mohammed Fasha" userId="S::mohammed.fasha@uop.edu.jo::cc64f42d-a1a6-4f08-b97b-0c37f877119f" providerId="AD" clId="Web-{10421E2E-F0B5-63C3-4E7E-216FDA0AAE43}" dt="2025-07-14T14:13:59.487" v="61" actId="20577"/>
        <pc:sldMkLst>
          <pc:docMk/>
          <pc:sldMk cId="2267047593" sldId="809"/>
        </pc:sldMkLst>
      </pc:sldChg>
      <pc:sldChg chg="modSp add replId">
        <pc:chgData name="Mohammed Fasha" userId="S::mohammed.fasha@uop.edu.jo::cc64f42d-a1a6-4f08-b97b-0c37f877119f" providerId="AD" clId="Web-{10421E2E-F0B5-63C3-4E7E-216FDA0AAE43}" dt="2025-07-14T14:14:21.144" v="67" actId="20577"/>
        <pc:sldMkLst>
          <pc:docMk/>
          <pc:sldMk cId="3606191937" sldId="810"/>
        </pc:sldMkLst>
      </pc:sldChg>
      <pc:sldChg chg="modSp add replId">
        <pc:chgData name="Mohammed Fasha" userId="S::mohammed.fasha@uop.edu.jo::cc64f42d-a1a6-4f08-b97b-0c37f877119f" providerId="AD" clId="Web-{10421E2E-F0B5-63C3-4E7E-216FDA0AAE43}" dt="2025-07-14T14:15:54.945" v="87" actId="20577"/>
        <pc:sldMkLst>
          <pc:docMk/>
          <pc:sldMk cId="941855220" sldId="811"/>
        </pc:sldMkLst>
      </pc:sldChg>
      <pc:sldChg chg="modSp add replId">
        <pc:chgData name="Mohammed Fasha" userId="S::mohammed.fasha@uop.edu.jo::cc64f42d-a1a6-4f08-b97b-0c37f877119f" providerId="AD" clId="Web-{10421E2E-F0B5-63C3-4E7E-216FDA0AAE43}" dt="2025-07-14T14:16:07.273" v="94" actId="20577"/>
        <pc:sldMkLst>
          <pc:docMk/>
          <pc:sldMk cId="3296851532" sldId="812"/>
        </pc:sldMkLst>
      </pc:sldChg>
    </pc:docChg>
  </pc:docChgLst>
  <pc:docChgLst>
    <pc:chgData name="Mohammed Fasha" userId="S::mohammed.fasha@uop.edu.jo::cc64f42d-a1a6-4f08-b97b-0c37f877119f" providerId="AD" clId="Web-{B068E183-0D75-02A0-3529-319AC2E4F47A}"/>
    <pc:docChg chg="addSld modSld sldOrd">
      <pc:chgData name="Mohammed Fasha" userId="S::mohammed.fasha@uop.edu.jo::cc64f42d-a1a6-4f08-b97b-0c37f877119f" providerId="AD" clId="Web-{B068E183-0D75-02A0-3529-319AC2E4F47A}" dt="2025-03-22T04:49:22.786" v="208"/>
      <pc:docMkLst>
        <pc:docMk/>
      </pc:docMkLst>
      <pc:sldChg chg="addSp delSp modSp">
        <pc:chgData name="Mohammed Fasha" userId="S::mohammed.fasha@uop.edu.jo::cc64f42d-a1a6-4f08-b97b-0c37f877119f" providerId="AD" clId="Web-{B068E183-0D75-02A0-3529-319AC2E4F47A}" dt="2025-03-22T04:47:03.544" v="175" actId="20577"/>
        <pc:sldMkLst>
          <pc:docMk/>
          <pc:sldMk cId="2175348861" sldId="469"/>
        </pc:sldMkLst>
      </pc:sldChg>
      <pc:sldChg chg="addSp delSp modSp">
        <pc:chgData name="Mohammed Fasha" userId="S::mohammed.fasha@uop.edu.jo::cc64f42d-a1a6-4f08-b97b-0c37f877119f" providerId="AD" clId="Web-{B068E183-0D75-02A0-3529-319AC2E4F47A}" dt="2025-03-22T04:18:16.784" v="25" actId="20577"/>
        <pc:sldMkLst>
          <pc:docMk/>
          <pc:sldMk cId="2988183144" sldId="470"/>
        </pc:sldMkLst>
      </pc:sldChg>
      <pc:sldChg chg="ord">
        <pc:chgData name="Mohammed Fasha" userId="S::mohammed.fasha@uop.edu.jo::cc64f42d-a1a6-4f08-b97b-0c37f877119f" providerId="AD" clId="Web-{B068E183-0D75-02A0-3529-319AC2E4F47A}" dt="2025-03-22T04:17:53.908" v="0"/>
        <pc:sldMkLst>
          <pc:docMk/>
          <pc:sldMk cId="1572681964" sldId="471"/>
        </pc:sldMkLst>
      </pc:sldChg>
      <pc:sldChg chg="addSp modSp new">
        <pc:chgData name="Mohammed Fasha" userId="S::mohammed.fasha@uop.edu.jo::cc64f42d-a1a6-4f08-b97b-0c37f877119f" providerId="AD" clId="Web-{B068E183-0D75-02A0-3529-319AC2E4F47A}" dt="2025-03-22T04:49:22.786" v="208"/>
        <pc:sldMkLst>
          <pc:docMk/>
          <pc:sldMk cId="1489896525" sldId="475"/>
        </pc:sldMkLst>
      </pc:sldChg>
    </pc:docChg>
  </pc:docChgLst>
  <pc:docChgLst>
    <pc:chgData name="Mohammed Fasha" userId="S::mohammed.fasha@uop.edu.jo::cc64f42d-a1a6-4f08-b97b-0c37f877119f" providerId="AD" clId="Web-{144BF1D3-D73C-FF64-AE90-7845DED40745}"/>
    <pc:docChg chg="addSld modSld">
      <pc:chgData name="Mohammed Fasha" userId="S::mohammed.fasha@uop.edu.jo::cc64f42d-a1a6-4f08-b97b-0c37f877119f" providerId="AD" clId="Web-{144BF1D3-D73C-FF64-AE90-7845DED40745}" dt="2025-06-25T05:02:21.806" v="17" actId="20577"/>
      <pc:docMkLst>
        <pc:docMk/>
      </pc:docMkLst>
      <pc:sldChg chg="addSp delSp modSp new">
        <pc:chgData name="Mohammed Fasha" userId="S::mohammed.fasha@uop.edu.jo::cc64f42d-a1a6-4f08-b97b-0c37f877119f" providerId="AD" clId="Web-{144BF1D3-D73C-FF64-AE90-7845DED40745}" dt="2025-06-25T05:02:21.806" v="17" actId="20577"/>
        <pc:sldMkLst>
          <pc:docMk/>
          <pc:sldMk cId="2370093951" sldId="802"/>
        </pc:sldMkLst>
      </pc:sldChg>
    </pc:docChg>
  </pc:docChgLst>
  <pc:docChgLst>
    <pc:chgData name="Mohammed Fasha" userId="cc64f42d-a1a6-4f08-b97b-0c37f877119f" providerId="ADAL" clId="{4B0C216D-0431-4C08-83EB-B615D906D932}"/>
    <pc:docChg chg="custSel addSld delSld modSld sldOrd">
      <pc:chgData name="Mohammed Fasha" userId="cc64f42d-a1a6-4f08-b97b-0c37f877119f" providerId="ADAL" clId="{4B0C216D-0431-4C08-83EB-B615D906D932}" dt="2025-03-18T02:16:41.167" v="152" actId="20577"/>
      <pc:docMkLst>
        <pc:docMk/>
      </pc:docMkLst>
      <pc:sldChg chg="ord">
        <pc:chgData name="Mohammed Fasha" userId="cc64f42d-a1a6-4f08-b97b-0c37f877119f" providerId="ADAL" clId="{4B0C216D-0431-4C08-83EB-B615D906D932}" dt="2025-03-18T02:15:01.379" v="67"/>
        <pc:sldMkLst>
          <pc:docMk/>
          <pc:sldMk cId="2282942957" sldId="456"/>
        </pc:sldMkLst>
      </pc:sldChg>
      <pc:sldChg chg="addSp delSp modSp new del mod modClrScheme chgLayout">
        <pc:chgData name="Mohammed Fasha" userId="cc64f42d-a1a6-4f08-b97b-0c37f877119f" providerId="ADAL" clId="{4B0C216D-0431-4C08-83EB-B615D906D932}" dt="2025-03-18T02:14:19.984" v="50" actId="2696"/>
        <pc:sldMkLst>
          <pc:docMk/>
          <pc:sldMk cId="3499033775" sldId="472"/>
        </pc:sldMkLst>
      </pc:sldChg>
      <pc:sldChg chg="addSp delSp modSp new mod ord modClrScheme chgLayout">
        <pc:chgData name="Mohammed Fasha" userId="cc64f42d-a1a6-4f08-b97b-0c37f877119f" providerId="ADAL" clId="{4B0C216D-0431-4C08-83EB-B615D906D932}" dt="2025-03-18T02:16:41.167" v="152" actId="20577"/>
        <pc:sldMkLst>
          <pc:docMk/>
          <pc:sldMk cId="3385747305" sldId="473"/>
        </pc:sldMkLst>
      </pc:sldChg>
      <pc:sldChg chg="modSp new mod">
        <pc:chgData name="Mohammed Fasha" userId="cc64f42d-a1a6-4f08-b97b-0c37f877119f" providerId="ADAL" clId="{4B0C216D-0431-4C08-83EB-B615D906D932}" dt="2025-03-18T02:15:56.699" v="100"/>
        <pc:sldMkLst>
          <pc:docMk/>
          <pc:sldMk cId="1939766790" sldId="474"/>
        </pc:sldMkLst>
      </pc:sldChg>
    </pc:docChg>
  </pc:docChgLst>
  <pc:docChgLst>
    <pc:chgData name="Mohammed Fasha" userId="cc64f42d-a1a6-4f08-b97b-0c37f877119f" providerId="ADAL" clId="{B6E1AA86-0A08-4ABD-AA82-B878F9AEA131}"/>
    <pc:docChg chg="custSel addSld delSld modSld">
      <pc:chgData name="Mohammed Fasha" userId="cc64f42d-a1a6-4f08-b97b-0c37f877119f" providerId="ADAL" clId="{B6E1AA86-0A08-4ABD-AA82-B878F9AEA131}" dt="2025-07-29T15:13:07.542" v="8" actId="2696"/>
      <pc:docMkLst>
        <pc:docMk/>
      </pc:docMkLst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4138332797" sldId="615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3411694902" sldId="623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2161013165" sldId="638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2735873728" sldId="641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2144727441" sldId="643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3080740700" sldId="677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2155320504" sldId="687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277367995" sldId="716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1531923922" sldId="717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2103253655" sldId="718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3040149122" sldId="720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2606999944" sldId="721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804993043" sldId="722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3100417036" sldId="724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2786155079" sldId="725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2389328121" sldId="726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1900345941" sldId="732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2759846729" sldId="733"/>
        </pc:sldMkLst>
      </pc:sldChg>
      <pc:sldChg chg="modSp add mod">
        <pc:chgData name="Mohammed Fasha" userId="cc64f42d-a1a6-4f08-b97b-0c37f877119f" providerId="ADAL" clId="{B6E1AA86-0A08-4ABD-AA82-B878F9AEA131}" dt="2025-07-29T15:12:37.569" v="5" actId="27636"/>
        <pc:sldMkLst>
          <pc:docMk/>
          <pc:sldMk cId="1129269229" sldId="736"/>
        </pc:sldMkLst>
        <pc:spChg chg="mod">
          <ac:chgData name="Mohammed Fasha" userId="cc64f42d-a1a6-4f08-b97b-0c37f877119f" providerId="ADAL" clId="{B6E1AA86-0A08-4ABD-AA82-B878F9AEA131}" dt="2025-07-29T15:12:37.569" v="5" actId="27636"/>
          <ac:spMkLst>
            <pc:docMk/>
            <pc:sldMk cId="1129269229" sldId="736"/>
            <ac:spMk id="3" creationId="{51047E0B-FB71-E09C-DEE7-DD3E1449ECA7}"/>
          </ac:spMkLst>
        </pc:spChg>
      </pc:sldChg>
      <pc:sldChg chg="add">
        <pc:chgData name="Mohammed Fasha" userId="cc64f42d-a1a6-4f08-b97b-0c37f877119f" providerId="ADAL" clId="{B6E1AA86-0A08-4ABD-AA82-B878F9AEA131}" dt="2025-07-29T15:12:37.469" v="1"/>
        <pc:sldMkLst>
          <pc:docMk/>
          <pc:sldMk cId="3745810344" sldId="737"/>
        </pc:sldMkLst>
      </pc:sldChg>
      <pc:sldChg chg="del">
        <pc:chgData name="Mohammed Fasha" userId="cc64f42d-a1a6-4f08-b97b-0c37f877119f" providerId="ADAL" clId="{B6E1AA86-0A08-4ABD-AA82-B878F9AEA131}" dt="2025-07-29T15:13:07.542" v="8" actId="2696"/>
        <pc:sldMkLst>
          <pc:docMk/>
          <pc:sldMk cId="3494050354" sldId="742"/>
        </pc:sldMkLst>
      </pc:sldChg>
      <pc:sldChg chg="del">
        <pc:chgData name="Mohammed Fasha" userId="cc64f42d-a1a6-4f08-b97b-0c37f877119f" providerId="ADAL" clId="{B6E1AA86-0A08-4ABD-AA82-B878F9AEA131}" dt="2025-07-29T15:13:06.735" v="7" actId="2696"/>
        <pc:sldMkLst>
          <pc:docMk/>
          <pc:sldMk cId="2061022376" sldId="744"/>
        </pc:sldMkLst>
      </pc:sldChg>
      <pc:sldChg chg="add">
        <pc:chgData name="Mohammed Fasha" userId="cc64f42d-a1a6-4f08-b97b-0c37f877119f" providerId="ADAL" clId="{B6E1AA86-0A08-4ABD-AA82-B878F9AEA131}" dt="2025-07-29T15:12:37.469" v="1"/>
        <pc:sldMkLst>
          <pc:docMk/>
          <pc:sldMk cId="2016940198" sldId="745"/>
        </pc:sldMkLst>
      </pc:sldChg>
      <pc:sldChg chg="add">
        <pc:chgData name="Mohammed Fasha" userId="cc64f42d-a1a6-4f08-b97b-0c37f877119f" providerId="ADAL" clId="{B6E1AA86-0A08-4ABD-AA82-B878F9AEA131}" dt="2025-07-29T15:12:37.469" v="1"/>
        <pc:sldMkLst>
          <pc:docMk/>
          <pc:sldMk cId="4217878314" sldId="746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1629547269" sldId="747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3698955418" sldId="748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1394125965" sldId="749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756980221" sldId="750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3825511959" sldId="751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843424586" sldId="752"/>
        </pc:sldMkLst>
      </pc:sldChg>
      <pc:sldChg chg="modSp add mod">
        <pc:chgData name="Mohammed Fasha" userId="cc64f42d-a1a6-4f08-b97b-0c37f877119f" providerId="ADAL" clId="{B6E1AA86-0A08-4ABD-AA82-B878F9AEA131}" dt="2025-07-29T15:12:37.581" v="6" actId="27636"/>
        <pc:sldMkLst>
          <pc:docMk/>
          <pc:sldMk cId="553089513" sldId="776"/>
        </pc:sldMkLst>
        <pc:spChg chg="mod">
          <ac:chgData name="Mohammed Fasha" userId="cc64f42d-a1a6-4f08-b97b-0c37f877119f" providerId="ADAL" clId="{B6E1AA86-0A08-4ABD-AA82-B878F9AEA131}" dt="2025-07-29T15:12:37.581" v="6" actId="27636"/>
          <ac:spMkLst>
            <pc:docMk/>
            <pc:sldMk cId="553089513" sldId="776"/>
            <ac:spMk id="3" creationId="{8A4439C3-005C-1E25-4143-E863B9011C10}"/>
          </ac:spMkLst>
        </pc:spChg>
      </pc:sldChg>
      <pc:sldChg chg="add">
        <pc:chgData name="Mohammed Fasha" userId="cc64f42d-a1a6-4f08-b97b-0c37f877119f" providerId="ADAL" clId="{B6E1AA86-0A08-4ABD-AA82-B878F9AEA131}" dt="2025-07-29T15:12:37.469" v="1"/>
        <pc:sldMkLst>
          <pc:docMk/>
          <pc:sldMk cId="1712841039" sldId="779"/>
        </pc:sldMkLst>
      </pc:sldChg>
      <pc:sldChg chg="add">
        <pc:chgData name="Mohammed Fasha" userId="cc64f42d-a1a6-4f08-b97b-0c37f877119f" providerId="ADAL" clId="{B6E1AA86-0A08-4ABD-AA82-B878F9AEA131}" dt="2025-07-29T15:12:37.469" v="1"/>
        <pc:sldMkLst>
          <pc:docMk/>
          <pc:sldMk cId="634765633" sldId="780"/>
        </pc:sldMkLst>
      </pc:sldChg>
      <pc:sldChg chg="add">
        <pc:chgData name="Mohammed Fasha" userId="cc64f42d-a1a6-4f08-b97b-0c37f877119f" providerId="ADAL" clId="{B6E1AA86-0A08-4ABD-AA82-B878F9AEA131}" dt="2025-07-29T15:12:37.469" v="1"/>
        <pc:sldMkLst>
          <pc:docMk/>
          <pc:sldMk cId="1834695506" sldId="782"/>
        </pc:sldMkLst>
      </pc:sldChg>
      <pc:sldChg chg="add">
        <pc:chgData name="Mohammed Fasha" userId="cc64f42d-a1a6-4f08-b97b-0c37f877119f" providerId="ADAL" clId="{B6E1AA86-0A08-4ABD-AA82-B878F9AEA131}" dt="2025-07-29T15:12:37.469" v="1"/>
        <pc:sldMkLst>
          <pc:docMk/>
          <pc:sldMk cId="1444311306" sldId="783"/>
        </pc:sldMkLst>
      </pc:sldChg>
      <pc:sldChg chg="modSp add mod">
        <pc:chgData name="Mohammed Fasha" userId="cc64f42d-a1a6-4f08-b97b-0c37f877119f" providerId="ADAL" clId="{B6E1AA86-0A08-4ABD-AA82-B878F9AEA131}" dt="2025-07-29T15:12:37.533" v="2" actId="27636"/>
        <pc:sldMkLst>
          <pc:docMk/>
          <pc:sldMk cId="3152546056" sldId="784"/>
        </pc:sldMkLst>
        <pc:spChg chg="mod">
          <ac:chgData name="Mohammed Fasha" userId="cc64f42d-a1a6-4f08-b97b-0c37f877119f" providerId="ADAL" clId="{B6E1AA86-0A08-4ABD-AA82-B878F9AEA131}" dt="2025-07-29T15:12:37.533" v="2" actId="27636"/>
          <ac:spMkLst>
            <pc:docMk/>
            <pc:sldMk cId="3152546056" sldId="784"/>
            <ac:spMk id="3" creationId="{80EA57BE-9755-0A2A-828A-A2E9F09F94F8}"/>
          </ac:spMkLst>
        </pc:spChg>
      </pc:sldChg>
      <pc:sldChg chg="add">
        <pc:chgData name="Mohammed Fasha" userId="cc64f42d-a1a6-4f08-b97b-0c37f877119f" providerId="ADAL" clId="{B6E1AA86-0A08-4ABD-AA82-B878F9AEA131}" dt="2025-07-29T15:12:37.469" v="1"/>
        <pc:sldMkLst>
          <pc:docMk/>
          <pc:sldMk cId="3822564439" sldId="785"/>
        </pc:sldMkLst>
      </pc:sldChg>
      <pc:sldChg chg="modSp add mod">
        <pc:chgData name="Mohammed Fasha" userId="cc64f42d-a1a6-4f08-b97b-0c37f877119f" providerId="ADAL" clId="{B6E1AA86-0A08-4ABD-AA82-B878F9AEA131}" dt="2025-07-29T15:12:37.533" v="3" actId="27636"/>
        <pc:sldMkLst>
          <pc:docMk/>
          <pc:sldMk cId="3240892958" sldId="786"/>
        </pc:sldMkLst>
        <pc:spChg chg="mod">
          <ac:chgData name="Mohammed Fasha" userId="cc64f42d-a1a6-4f08-b97b-0c37f877119f" providerId="ADAL" clId="{B6E1AA86-0A08-4ABD-AA82-B878F9AEA131}" dt="2025-07-29T15:12:37.533" v="3" actId="27636"/>
          <ac:spMkLst>
            <pc:docMk/>
            <pc:sldMk cId="3240892958" sldId="786"/>
            <ac:spMk id="3" creationId="{83064591-0CEA-CFEC-19A8-BF1C16E28F2D}"/>
          </ac:spMkLst>
        </pc:spChg>
      </pc:sldChg>
      <pc:sldChg chg="add">
        <pc:chgData name="Mohammed Fasha" userId="cc64f42d-a1a6-4f08-b97b-0c37f877119f" providerId="ADAL" clId="{B6E1AA86-0A08-4ABD-AA82-B878F9AEA131}" dt="2025-07-29T15:12:37.469" v="1"/>
        <pc:sldMkLst>
          <pc:docMk/>
          <pc:sldMk cId="2037139410" sldId="787"/>
        </pc:sldMkLst>
      </pc:sldChg>
      <pc:sldChg chg="modSp add mod">
        <pc:chgData name="Mohammed Fasha" userId="cc64f42d-a1a6-4f08-b97b-0c37f877119f" providerId="ADAL" clId="{B6E1AA86-0A08-4ABD-AA82-B878F9AEA131}" dt="2025-07-29T15:12:37.550" v="4" actId="27636"/>
        <pc:sldMkLst>
          <pc:docMk/>
          <pc:sldMk cId="1616391319" sldId="789"/>
        </pc:sldMkLst>
        <pc:spChg chg="mod">
          <ac:chgData name="Mohammed Fasha" userId="cc64f42d-a1a6-4f08-b97b-0c37f877119f" providerId="ADAL" clId="{B6E1AA86-0A08-4ABD-AA82-B878F9AEA131}" dt="2025-07-29T15:12:37.550" v="4" actId="27636"/>
          <ac:spMkLst>
            <pc:docMk/>
            <pc:sldMk cId="1616391319" sldId="789"/>
            <ac:spMk id="3" creationId="{2A111069-8E01-2D75-CB66-0ED799F5FCD4}"/>
          </ac:spMkLst>
        </pc:spChg>
      </pc:sldChg>
      <pc:sldChg chg="add">
        <pc:chgData name="Mohammed Fasha" userId="cc64f42d-a1a6-4f08-b97b-0c37f877119f" providerId="ADAL" clId="{B6E1AA86-0A08-4ABD-AA82-B878F9AEA131}" dt="2025-07-29T15:12:37.469" v="1"/>
        <pc:sldMkLst>
          <pc:docMk/>
          <pc:sldMk cId="68140979" sldId="790"/>
        </pc:sldMkLst>
      </pc:sldChg>
      <pc:sldChg chg="add">
        <pc:chgData name="Mohammed Fasha" userId="cc64f42d-a1a6-4f08-b97b-0c37f877119f" providerId="ADAL" clId="{B6E1AA86-0A08-4ABD-AA82-B878F9AEA131}" dt="2025-07-29T15:12:37.469" v="1"/>
        <pc:sldMkLst>
          <pc:docMk/>
          <pc:sldMk cId="518778931" sldId="791"/>
        </pc:sldMkLst>
      </pc:sldChg>
      <pc:sldChg chg="add">
        <pc:chgData name="Mohammed Fasha" userId="cc64f42d-a1a6-4f08-b97b-0c37f877119f" providerId="ADAL" clId="{B6E1AA86-0A08-4ABD-AA82-B878F9AEA131}" dt="2025-07-29T15:12:37.469" v="1"/>
        <pc:sldMkLst>
          <pc:docMk/>
          <pc:sldMk cId="348795189" sldId="793"/>
        </pc:sldMkLst>
      </pc:sldChg>
      <pc:sldChg chg="add">
        <pc:chgData name="Mohammed Fasha" userId="cc64f42d-a1a6-4f08-b97b-0c37f877119f" providerId="ADAL" clId="{B6E1AA86-0A08-4ABD-AA82-B878F9AEA131}" dt="2025-07-29T15:12:37.469" v="1"/>
        <pc:sldMkLst>
          <pc:docMk/>
          <pc:sldMk cId="3170181324" sldId="797"/>
        </pc:sldMkLst>
      </pc:sldChg>
      <pc:sldChg chg="add">
        <pc:chgData name="Mohammed Fasha" userId="cc64f42d-a1a6-4f08-b97b-0c37f877119f" providerId="ADAL" clId="{B6E1AA86-0A08-4ABD-AA82-B878F9AEA131}" dt="2025-07-29T15:12:37.469" v="1"/>
        <pc:sldMkLst>
          <pc:docMk/>
          <pc:sldMk cId="1868578689" sldId="799"/>
        </pc:sldMkLst>
      </pc:sldChg>
      <pc:sldChg chg="add">
        <pc:chgData name="Mohammed Fasha" userId="cc64f42d-a1a6-4f08-b97b-0c37f877119f" providerId="ADAL" clId="{B6E1AA86-0A08-4ABD-AA82-B878F9AEA131}" dt="2025-07-29T15:12:37.469" v="1"/>
        <pc:sldMkLst>
          <pc:docMk/>
          <pc:sldMk cId="4003735245" sldId="800"/>
        </pc:sldMkLst>
      </pc:sldChg>
      <pc:sldChg chg="add">
        <pc:chgData name="Mohammed Fasha" userId="cc64f42d-a1a6-4f08-b97b-0c37f877119f" providerId="ADAL" clId="{B6E1AA86-0A08-4ABD-AA82-B878F9AEA131}" dt="2025-07-29T15:12:37.469" v="1"/>
        <pc:sldMkLst>
          <pc:docMk/>
          <pc:sldMk cId="1179719923" sldId="801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2370093951" sldId="802"/>
        </pc:sldMkLst>
      </pc:sldChg>
      <pc:sldChg chg="add">
        <pc:chgData name="Mohammed Fasha" userId="cc64f42d-a1a6-4f08-b97b-0c37f877119f" providerId="ADAL" clId="{B6E1AA86-0A08-4ABD-AA82-B878F9AEA131}" dt="2025-07-29T15:12:37.469" v="1"/>
        <pc:sldMkLst>
          <pc:docMk/>
          <pc:sldMk cId="3396309803" sldId="802"/>
        </pc:sldMkLst>
      </pc:sldChg>
      <pc:sldChg chg="del">
        <pc:chgData name="Mohammed Fasha" userId="cc64f42d-a1a6-4f08-b97b-0c37f877119f" providerId="ADAL" clId="{B6E1AA86-0A08-4ABD-AA82-B878F9AEA131}" dt="2025-07-29T15:12:35.840" v="0" actId="47"/>
        <pc:sldMkLst>
          <pc:docMk/>
          <pc:sldMk cId="2721016285" sldId="803"/>
        </pc:sldMkLst>
      </pc:sldChg>
    </pc:docChg>
  </pc:docChgLst>
  <pc:docChgLst>
    <pc:chgData name="Mohammed Fasha" userId="S::mohammed.fasha@uop.edu.jo::cc64f42d-a1a6-4f08-b97b-0c37f877119f" providerId="AD" clId="Web-{78F921DA-FD33-9E6B-AF0F-269BEB9D6276}"/>
    <pc:docChg chg="addSld modSld sldOrd">
      <pc:chgData name="Mohammed Fasha" userId="S::mohammed.fasha@uop.edu.jo::cc64f42d-a1a6-4f08-b97b-0c37f877119f" providerId="AD" clId="Web-{78F921DA-FD33-9E6B-AF0F-269BEB9D6276}" dt="2025-06-25T04:40:50.116" v="19"/>
      <pc:docMkLst>
        <pc:docMk/>
      </pc:docMkLst>
      <pc:sldChg chg="addSp delSp modSp new ord">
        <pc:chgData name="Mohammed Fasha" userId="S::mohammed.fasha@uop.edu.jo::cc64f42d-a1a6-4f08-b97b-0c37f877119f" providerId="AD" clId="Web-{78F921DA-FD33-9E6B-AF0F-269BEB9D6276}" dt="2025-06-25T04:40:50.116" v="19"/>
        <pc:sldMkLst>
          <pc:docMk/>
          <pc:sldMk cId="1179719923" sldId="801"/>
        </pc:sldMkLst>
      </pc:sldChg>
    </pc:docChg>
  </pc:docChgLst>
  <pc:docChgLst>
    <pc:chgData name="Mohammed Fasha" userId="cc64f42d-a1a6-4f08-b97b-0c37f877119f" providerId="ADAL" clId="{6804A8E6-8D7F-46E3-B091-66A8F6B926BF}"/>
    <pc:docChg chg="custSel modMainMaster">
      <pc:chgData name="Mohammed Fasha" userId="cc64f42d-a1a6-4f08-b97b-0c37f877119f" providerId="ADAL" clId="{6804A8E6-8D7F-46E3-B091-66A8F6B926BF}" dt="2024-11-09T05:15:35.019" v="2" actId="1076"/>
      <pc:docMkLst>
        <pc:docMk/>
      </pc:docMkLst>
      <pc:sldMasterChg chg="delSp mod modSldLayout">
        <pc:chgData name="Mohammed Fasha" userId="cc64f42d-a1a6-4f08-b97b-0c37f877119f" providerId="ADAL" clId="{6804A8E6-8D7F-46E3-B091-66A8F6B926BF}" dt="2024-11-09T05:15:35.019" v="2" actId="1076"/>
        <pc:sldMasterMkLst>
          <pc:docMk/>
          <pc:sldMasterMk cId="742811419" sldId="2147483648"/>
        </pc:sldMasterMkLst>
        <pc:sldLayoutChg chg="addSp modSp mod">
          <pc:chgData name="Mohammed Fasha" userId="cc64f42d-a1a6-4f08-b97b-0c37f877119f" providerId="ADAL" clId="{6804A8E6-8D7F-46E3-B091-66A8F6B926BF}" dt="2024-11-09T05:15:35.019" v="2" actId="1076"/>
          <pc:sldLayoutMkLst>
            <pc:docMk/>
            <pc:sldMasterMk cId="742811419" sldId="2147483648"/>
            <pc:sldLayoutMk cId="4063788262" sldId="2147483649"/>
          </pc:sldLayoutMkLst>
        </pc:sldLayoutChg>
      </pc:sldMasterChg>
    </pc:docChg>
  </pc:docChgLst>
  <pc:docChgLst>
    <pc:chgData name="Mohammed Fasha" userId="cc64f42d-a1a6-4f08-b97b-0c37f877119f" providerId="ADAL" clId="{2E5FBF59-3168-4932-9518-582502FE1AD5}"/>
    <pc:docChg chg="undo custSel delSld modSld">
      <pc:chgData name="Mohammed Fasha" userId="cc64f42d-a1a6-4f08-b97b-0c37f877119f" providerId="ADAL" clId="{2E5FBF59-3168-4932-9518-582502FE1AD5}" dt="2024-12-24T08:08:19.987" v="550" actId="20577"/>
      <pc:docMkLst>
        <pc:docMk/>
      </pc:docMkLst>
      <pc:sldChg chg="delSp">
        <pc:chgData name="Mohammed Fasha" userId="cc64f42d-a1a6-4f08-b97b-0c37f877119f" providerId="ADAL" clId="{2E5FBF59-3168-4932-9518-582502FE1AD5}" dt="2024-11-19T07:40:47.121" v="208" actId="478"/>
        <pc:sldMkLst>
          <pc:docMk/>
          <pc:sldMk cId="391491219" sldId="428"/>
        </pc:sldMkLst>
      </pc:sldChg>
      <pc:sldChg chg="modSp">
        <pc:chgData name="Mohammed Fasha" userId="cc64f42d-a1a6-4f08-b97b-0c37f877119f" providerId="ADAL" clId="{2E5FBF59-3168-4932-9518-582502FE1AD5}" dt="2024-12-03T07:43:58.007" v="456" actId="1076"/>
        <pc:sldMkLst>
          <pc:docMk/>
          <pc:sldMk cId="3339445507" sldId="430"/>
        </pc:sldMkLst>
      </pc:sldChg>
      <pc:sldChg chg="modSp">
        <pc:chgData name="Mohammed Fasha" userId="cc64f42d-a1a6-4f08-b97b-0c37f877119f" providerId="ADAL" clId="{2E5FBF59-3168-4932-9518-582502FE1AD5}" dt="2024-12-03T07:45:08.136" v="474" actId="20577"/>
        <pc:sldMkLst>
          <pc:docMk/>
          <pc:sldMk cId="3389046835" sldId="431"/>
        </pc:sldMkLst>
      </pc:sldChg>
      <pc:sldChg chg="modSp">
        <pc:chgData name="Mohammed Fasha" userId="cc64f42d-a1a6-4f08-b97b-0c37f877119f" providerId="ADAL" clId="{2E5FBF59-3168-4932-9518-582502FE1AD5}" dt="2024-11-10T06:33:09.727" v="37" actId="207"/>
        <pc:sldMkLst>
          <pc:docMk/>
          <pc:sldMk cId="2726994946" sldId="479"/>
        </pc:sldMkLst>
      </pc:sldChg>
      <pc:sldChg chg="modSp">
        <pc:chgData name="Mohammed Fasha" userId="cc64f42d-a1a6-4f08-b97b-0c37f877119f" providerId="ADAL" clId="{2E5FBF59-3168-4932-9518-582502FE1AD5}" dt="2024-11-19T07:44:28.766" v="211" actId="20577"/>
        <pc:sldMkLst>
          <pc:docMk/>
          <pc:sldMk cId="2297456757" sldId="483"/>
        </pc:sldMkLst>
      </pc:sldChg>
      <pc:sldChg chg="modSp">
        <pc:chgData name="Mohammed Fasha" userId="cc64f42d-a1a6-4f08-b97b-0c37f877119f" providerId="ADAL" clId="{2E5FBF59-3168-4932-9518-582502FE1AD5}" dt="2024-11-10T06:45:09.392" v="40" actId="20577"/>
        <pc:sldMkLst>
          <pc:docMk/>
          <pc:sldMk cId="3474268344" sldId="596"/>
        </pc:sldMkLst>
      </pc:sldChg>
      <pc:sldChg chg="modSp">
        <pc:chgData name="Mohammed Fasha" userId="cc64f42d-a1a6-4f08-b97b-0c37f877119f" providerId="ADAL" clId="{2E5FBF59-3168-4932-9518-582502FE1AD5}" dt="2024-12-03T07:47:21.561" v="476" actId="6549"/>
        <pc:sldMkLst>
          <pc:docMk/>
          <pc:sldMk cId="399592497" sldId="613"/>
        </pc:sldMkLst>
      </pc:sldChg>
      <pc:sldChg chg="modSp">
        <pc:chgData name="Mohammed Fasha" userId="cc64f42d-a1a6-4f08-b97b-0c37f877119f" providerId="ADAL" clId="{2E5FBF59-3168-4932-9518-582502FE1AD5}" dt="2024-12-03T07:49:02.980" v="478" actId="207"/>
        <pc:sldMkLst>
          <pc:docMk/>
          <pc:sldMk cId="3329135496" sldId="617"/>
        </pc:sldMkLst>
      </pc:sldChg>
      <pc:sldChg chg="modSp">
        <pc:chgData name="Mohammed Fasha" userId="cc64f42d-a1a6-4f08-b97b-0c37f877119f" providerId="ADAL" clId="{2E5FBF59-3168-4932-9518-582502FE1AD5}" dt="2024-12-24T08:05:16.608" v="482" actId="403"/>
        <pc:sldMkLst>
          <pc:docMk/>
          <pc:sldMk cId="2990045589" sldId="659"/>
        </pc:sldMkLst>
      </pc:sldChg>
      <pc:sldChg chg="modSp">
        <pc:chgData name="Mohammed Fasha" userId="cc64f42d-a1a6-4f08-b97b-0c37f877119f" providerId="ADAL" clId="{2E5FBF59-3168-4932-9518-582502FE1AD5}" dt="2024-12-24T08:08:19.987" v="550" actId="20577"/>
        <pc:sldMkLst>
          <pc:docMk/>
          <pc:sldMk cId="2680231355" sldId="669"/>
        </pc:sldMkLst>
      </pc:sldChg>
      <pc:sldChg chg="addSp modSp">
        <pc:chgData name="Mohammed Fasha" userId="cc64f42d-a1a6-4f08-b97b-0c37f877119f" providerId="ADAL" clId="{2E5FBF59-3168-4932-9518-582502FE1AD5}" dt="2024-12-24T08:05:52.910" v="488" actId="1076"/>
        <pc:sldMkLst>
          <pc:docMk/>
          <pc:sldMk cId="916102856" sldId="685"/>
        </pc:sldMkLst>
      </pc:sldChg>
      <pc:sldChg chg="modSp">
        <pc:chgData name="Mohammed Fasha" userId="cc64f42d-a1a6-4f08-b97b-0c37f877119f" providerId="ADAL" clId="{2E5FBF59-3168-4932-9518-582502FE1AD5}" dt="2024-11-19T07:03:29.557" v="206" actId="207"/>
        <pc:sldMkLst>
          <pc:docMk/>
          <pc:sldMk cId="32004852" sldId="708"/>
        </pc:sldMkLst>
      </pc:sldChg>
    </pc:docChg>
  </pc:docChgLst>
  <pc:docChgLst>
    <pc:chgData name="Mohammed Fasha" userId="cc64f42d-a1a6-4f08-b97b-0c37f877119f" providerId="ADAL" clId="{E5645173-9704-44B4-82F5-EF2938BAEEFE}"/>
    <pc:docChg chg="undo redo custSel addSld delSld modSld sldOrd modMainMaster">
      <pc:chgData name="Mohammed Fasha" userId="cc64f42d-a1a6-4f08-b97b-0c37f877119f" providerId="ADAL" clId="{E5645173-9704-44B4-82F5-EF2938BAEEFE}" dt="2025-05-16T04:36:58.358" v="10357" actId="47"/>
      <pc:docMkLst>
        <pc:docMk/>
      </pc:docMkLst>
      <pc:sldChg chg="add del ord">
        <pc:chgData name="Mohammed Fasha" userId="cc64f42d-a1a6-4f08-b97b-0c37f877119f" providerId="ADAL" clId="{E5645173-9704-44B4-82F5-EF2938BAEEFE}" dt="2025-04-19T12:11:14.481" v="955" actId="47"/>
        <pc:sldMkLst>
          <pc:docMk/>
          <pc:sldMk cId="0" sldId="256"/>
        </pc:sldMkLst>
      </pc:sldChg>
      <pc:sldChg chg="add del ord">
        <pc:chgData name="Mohammed Fasha" userId="cc64f42d-a1a6-4f08-b97b-0c37f877119f" providerId="ADAL" clId="{E5645173-9704-44B4-82F5-EF2938BAEEFE}" dt="2025-04-29T15:49:58.514" v="3975" actId="47"/>
        <pc:sldMkLst>
          <pc:docMk/>
          <pc:sldMk cId="0" sldId="257"/>
        </pc:sldMkLst>
      </pc:sldChg>
      <pc:sldChg chg="add del ord">
        <pc:chgData name="Mohammed Fasha" userId="cc64f42d-a1a6-4f08-b97b-0c37f877119f" providerId="ADAL" clId="{E5645173-9704-44B4-82F5-EF2938BAEEFE}" dt="2025-04-19T12:11:50.464" v="1020" actId="2696"/>
        <pc:sldMkLst>
          <pc:docMk/>
          <pc:sldMk cId="0" sldId="25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04.957" v="3976" actId="47"/>
        <pc:sldMkLst>
          <pc:docMk/>
          <pc:sldMk cId="0" sldId="259"/>
        </pc:sldMkLst>
      </pc:sldChg>
      <pc:sldChg chg="modSp add del mod ord">
        <pc:chgData name="Mohammed Fasha" userId="cc64f42d-a1a6-4f08-b97b-0c37f877119f" providerId="ADAL" clId="{E5645173-9704-44B4-82F5-EF2938BAEEFE}" dt="2025-04-19T12:13:40.864" v="1040" actId="2696"/>
        <pc:sldMkLst>
          <pc:docMk/>
          <pc:sldMk cId="0" sldId="260"/>
        </pc:sldMkLst>
      </pc:sldChg>
      <pc:sldChg chg="modSp add del mod ord">
        <pc:chgData name="Mohammed Fasha" userId="cc64f42d-a1a6-4f08-b97b-0c37f877119f" providerId="ADAL" clId="{E5645173-9704-44B4-82F5-EF2938BAEEFE}" dt="2025-04-19T12:13:59.273" v="1045" actId="47"/>
        <pc:sldMkLst>
          <pc:docMk/>
          <pc:sldMk cId="0" sldId="261"/>
        </pc:sldMkLst>
      </pc:sldChg>
      <pc:sldChg chg="modSp add del mod ord">
        <pc:chgData name="Mohammed Fasha" userId="cc64f42d-a1a6-4f08-b97b-0c37f877119f" providerId="ADAL" clId="{E5645173-9704-44B4-82F5-EF2938BAEEFE}" dt="2025-04-19T12:14:27.595" v="1052" actId="2696"/>
        <pc:sldMkLst>
          <pc:docMk/>
          <pc:sldMk cId="0" sldId="26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12.294" v="3980" actId="47"/>
        <pc:sldMkLst>
          <pc:docMk/>
          <pc:sldMk cId="0" sldId="263"/>
        </pc:sldMkLst>
      </pc:sldChg>
      <pc:sldChg chg="addSp delSp modSp add del mod ord chgLayout">
        <pc:chgData name="Mohammed Fasha" userId="cc64f42d-a1a6-4f08-b97b-0c37f877119f" providerId="ADAL" clId="{E5645173-9704-44B4-82F5-EF2938BAEEFE}" dt="2025-04-19T12:16:29.053" v="1094" actId="47"/>
        <pc:sldMkLst>
          <pc:docMk/>
          <pc:sldMk cId="0" sldId="264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9T15:50:14.044" v="3982" actId="47"/>
        <pc:sldMkLst>
          <pc:docMk/>
          <pc:sldMk cId="0" sldId="26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9T15:50:14.608" v="3983" actId="47"/>
        <pc:sldMkLst>
          <pc:docMk/>
          <pc:sldMk cId="0" sldId="26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15.221" v="3984" actId="47"/>
        <pc:sldMkLst>
          <pc:docMk/>
          <pc:sldMk cId="0" sldId="26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15.749" v="3985" actId="47"/>
        <pc:sldMkLst>
          <pc:docMk/>
          <pc:sldMk cId="0" sldId="26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16.737" v="3986" actId="47"/>
        <pc:sldMkLst>
          <pc:docMk/>
          <pc:sldMk cId="0" sldId="269"/>
        </pc:sldMkLst>
      </pc:sldChg>
      <pc:sldChg chg="addSp modSp add del mod ord chgLayout">
        <pc:chgData name="Mohammed Fasha" userId="cc64f42d-a1a6-4f08-b97b-0c37f877119f" providerId="ADAL" clId="{E5645173-9704-44B4-82F5-EF2938BAEEFE}" dt="2025-04-29T15:50:17.409" v="3987" actId="47"/>
        <pc:sldMkLst>
          <pc:docMk/>
          <pc:sldMk cId="0" sldId="27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9T15:50:19.451" v="3988" actId="47"/>
        <pc:sldMkLst>
          <pc:docMk/>
          <pc:sldMk cId="0" sldId="27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19T12:26:45.960" v="1280" actId="2696"/>
        <pc:sldMkLst>
          <pc:docMk/>
          <pc:sldMk cId="0" sldId="27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3"/>
        </pc:sldMkLst>
      </pc:sldChg>
      <pc:sldChg chg="addSp delSp modSp add del mod ord chgLayout">
        <pc:chgData name="Mohammed Fasha" userId="cc64f42d-a1a6-4f08-b97b-0c37f877119f" providerId="ADAL" clId="{E5645173-9704-44B4-82F5-EF2938BAEEFE}" dt="2025-04-19T12:26:20.679" v="1224" actId="2696"/>
        <pc:sldMkLst>
          <pc:docMk/>
          <pc:sldMk cId="0" sldId="27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9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0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1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2"/>
        </pc:sldMkLst>
      </pc:sldChg>
      <pc:sldChg chg="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4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5"/>
        </pc:sldMkLst>
      </pc:sldChg>
      <pc:sldChg chg="del">
        <pc:chgData name="Mohammed Fasha" userId="cc64f42d-a1a6-4f08-b97b-0c37f877119f" providerId="ADAL" clId="{E5645173-9704-44B4-82F5-EF2938BAEEFE}" dt="2025-04-17T04:46:56.250" v="546" actId="47"/>
        <pc:sldMkLst>
          <pc:docMk/>
          <pc:sldMk cId="1934860174" sldId="28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19T14:29:34.329" v="1286" actId="2696"/>
        <pc:sldMkLst>
          <pc:docMk/>
          <pc:sldMk cId="0" sldId="28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9"/>
        </pc:sldMkLst>
      </pc:sldChg>
      <pc:sldChg chg="del">
        <pc:chgData name="Mohammed Fasha" userId="cc64f42d-a1a6-4f08-b97b-0c37f877119f" providerId="ADAL" clId="{E5645173-9704-44B4-82F5-EF2938BAEEFE}" dt="2025-04-17T04:46:42.560" v="529" actId="47"/>
        <pc:sldMkLst>
          <pc:docMk/>
          <pc:sldMk cId="416776941" sldId="28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0"/>
        </pc:sldMkLst>
      </pc:sldChg>
      <pc:sldChg chg="del">
        <pc:chgData name="Mohammed Fasha" userId="cc64f42d-a1a6-4f08-b97b-0c37f877119f" providerId="ADAL" clId="{E5645173-9704-44B4-82F5-EF2938BAEEFE}" dt="2025-04-17T04:46:43.577" v="530" actId="47"/>
        <pc:sldMkLst>
          <pc:docMk/>
          <pc:sldMk cId="2079225657" sldId="29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1"/>
        </pc:sldMkLst>
      </pc:sldChg>
      <pc:sldChg chg="del">
        <pc:chgData name="Mohammed Fasha" userId="cc64f42d-a1a6-4f08-b97b-0c37f877119f" providerId="ADAL" clId="{E5645173-9704-44B4-82F5-EF2938BAEEFE}" dt="2025-04-17T04:46:44.185" v="531" actId="47"/>
        <pc:sldMkLst>
          <pc:docMk/>
          <pc:sldMk cId="2088001872" sldId="29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2"/>
        </pc:sldMkLst>
      </pc:sldChg>
      <pc:sldChg chg="del">
        <pc:chgData name="Mohammed Fasha" userId="cc64f42d-a1a6-4f08-b97b-0c37f877119f" providerId="ADAL" clId="{E5645173-9704-44B4-82F5-EF2938BAEEFE}" dt="2025-04-17T04:46:44.837" v="532" actId="47"/>
        <pc:sldMkLst>
          <pc:docMk/>
          <pc:sldMk cId="1893373019" sldId="29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3"/>
        </pc:sldMkLst>
      </pc:sldChg>
      <pc:sldChg chg="del">
        <pc:chgData name="Mohammed Fasha" userId="cc64f42d-a1a6-4f08-b97b-0c37f877119f" providerId="ADAL" clId="{E5645173-9704-44B4-82F5-EF2938BAEEFE}" dt="2025-04-17T04:46:45.546" v="533" actId="47"/>
        <pc:sldMkLst>
          <pc:docMk/>
          <pc:sldMk cId="105675678" sldId="29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4"/>
        </pc:sldMkLst>
      </pc:sldChg>
      <pc:sldChg chg="del">
        <pc:chgData name="Mohammed Fasha" userId="cc64f42d-a1a6-4f08-b97b-0c37f877119f" providerId="ADAL" clId="{E5645173-9704-44B4-82F5-EF2938BAEEFE}" dt="2025-04-17T04:46:45.853" v="534" actId="47"/>
        <pc:sldMkLst>
          <pc:docMk/>
          <pc:sldMk cId="2028619254" sldId="29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6"/>
        </pc:sldMkLst>
      </pc:sldChg>
      <pc:sldChg chg="del">
        <pc:chgData name="Mohammed Fasha" userId="cc64f42d-a1a6-4f08-b97b-0c37f877119f" providerId="ADAL" clId="{E5645173-9704-44B4-82F5-EF2938BAEEFE}" dt="2025-04-17T04:46:46.474" v="535" actId="47"/>
        <pc:sldMkLst>
          <pc:docMk/>
          <pc:sldMk cId="1648889151" sldId="29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7"/>
        </pc:sldMkLst>
      </pc:sldChg>
      <pc:sldChg chg="del">
        <pc:chgData name="Mohammed Fasha" userId="cc64f42d-a1a6-4f08-b97b-0c37f877119f" providerId="ADAL" clId="{E5645173-9704-44B4-82F5-EF2938BAEEFE}" dt="2025-04-17T04:46:47.590" v="537" actId="47"/>
        <pc:sldMkLst>
          <pc:docMk/>
          <pc:sldMk cId="1751924142" sldId="297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8"/>
        </pc:sldMkLst>
      </pc:sldChg>
      <pc:sldChg chg="del">
        <pc:chgData name="Mohammed Fasha" userId="cc64f42d-a1a6-4f08-b97b-0c37f877119f" providerId="ADAL" clId="{E5645173-9704-44B4-82F5-EF2938BAEEFE}" dt="2025-04-17T04:46:48.021" v="538" actId="47"/>
        <pc:sldMkLst>
          <pc:docMk/>
          <pc:sldMk cId="1359989136" sldId="29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9"/>
        </pc:sldMkLst>
      </pc:sldChg>
      <pc:sldChg chg="del">
        <pc:chgData name="Mohammed Fasha" userId="cc64f42d-a1a6-4f08-b97b-0c37f877119f" providerId="ADAL" clId="{E5645173-9704-44B4-82F5-EF2938BAEEFE}" dt="2025-04-17T04:46:48.651" v="539" actId="47"/>
        <pc:sldMkLst>
          <pc:docMk/>
          <pc:sldMk cId="1821443450" sldId="29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0"/>
        </pc:sldMkLst>
      </pc:sldChg>
      <pc:sldChg chg="del">
        <pc:chgData name="Mohammed Fasha" userId="cc64f42d-a1a6-4f08-b97b-0c37f877119f" providerId="ADAL" clId="{E5645173-9704-44B4-82F5-EF2938BAEEFE}" dt="2025-04-17T04:46:49.158" v="540" actId="47"/>
        <pc:sldMkLst>
          <pc:docMk/>
          <pc:sldMk cId="1376231676" sldId="30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2"/>
        </pc:sldMkLst>
      </pc:sldChg>
      <pc:sldChg chg="del">
        <pc:chgData name="Mohammed Fasha" userId="cc64f42d-a1a6-4f08-b97b-0c37f877119f" providerId="ADAL" clId="{E5645173-9704-44B4-82F5-EF2938BAEEFE}" dt="2025-04-17T04:46:53.636" v="543" actId="47"/>
        <pc:sldMkLst>
          <pc:docMk/>
          <pc:sldMk cId="1620554975" sldId="30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3"/>
        </pc:sldMkLst>
      </pc:sldChg>
      <pc:sldChg chg="del">
        <pc:chgData name="Mohammed Fasha" userId="cc64f42d-a1a6-4f08-b97b-0c37f877119f" providerId="ADAL" clId="{E5645173-9704-44B4-82F5-EF2938BAEEFE}" dt="2025-04-17T04:46:54.295" v="544" actId="47"/>
        <pc:sldMkLst>
          <pc:docMk/>
          <pc:sldMk cId="2095738023" sldId="30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4"/>
        </pc:sldMkLst>
      </pc:sldChg>
      <pc:sldChg chg="del">
        <pc:chgData name="Mohammed Fasha" userId="cc64f42d-a1a6-4f08-b97b-0c37f877119f" providerId="ADAL" clId="{E5645173-9704-44B4-82F5-EF2938BAEEFE}" dt="2025-04-17T04:46:55.014" v="545" actId="47"/>
        <pc:sldMkLst>
          <pc:docMk/>
          <pc:sldMk cId="156663359" sldId="30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5"/>
        </pc:sldMkLst>
      </pc:sldChg>
      <pc:sldChg chg="del">
        <pc:chgData name="Mohammed Fasha" userId="cc64f42d-a1a6-4f08-b97b-0c37f877119f" providerId="ADAL" clId="{E5645173-9704-44B4-82F5-EF2938BAEEFE}" dt="2025-04-17T04:46:51.130" v="541" actId="47"/>
        <pc:sldMkLst>
          <pc:docMk/>
          <pc:sldMk cId="155004230" sldId="30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8"/>
        </pc:sldMkLst>
      </pc:sldChg>
      <pc:sldChg chg="del">
        <pc:chgData name="Mohammed Fasha" userId="cc64f42d-a1a6-4f08-b97b-0c37f877119f" providerId="ADAL" clId="{E5645173-9704-44B4-82F5-EF2938BAEEFE}" dt="2025-04-17T04:46:51.704" v="542" actId="47"/>
        <pc:sldMkLst>
          <pc:docMk/>
          <pc:sldMk cId="1689879719" sldId="30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9"/>
        </pc:sldMkLst>
      </pc:sldChg>
      <pc:sldChg chg="del">
        <pc:chgData name="Mohammed Fasha" userId="cc64f42d-a1a6-4f08-b97b-0c37f877119f" providerId="ADAL" clId="{E5645173-9704-44B4-82F5-EF2938BAEEFE}" dt="2025-04-17T04:46:47.095" v="536" actId="47"/>
        <pc:sldMkLst>
          <pc:docMk/>
          <pc:sldMk cId="15685033" sldId="309"/>
        </pc:sldMkLst>
      </pc:sldChg>
      <pc:sldChg chg="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4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7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2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3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19T14:36:11.233" v="1423" actId="47"/>
        <pc:sldMkLst>
          <pc:docMk/>
          <pc:sldMk cId="0" sldId="326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2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19T14:36:57.294" v="1443" actId="47"/>
        <pc:sldMkLst>
          <pc:docMk/>
          <pc:sldMk cId="0" sldId="33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0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4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7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5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7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0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4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9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5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9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400"/>
        </pc:sldMkLst>
      </pc:sldChg>
      <pc:sldChg chg="modSp mod">
        <pc:chgData name="Mohammed Fasha" userId="cc64f42d-a1a6-4f08-b97b-0c37f877119f" providerId="ADAL" clId="{E5645173-9704-44B4-82F5-EF2938BAEEFE}" dt="2025-05-16T04:11:47.743" v="10064" actId="20577"/>
        <pc:sldMkLst>
          <pc:docMk/>
          <pc:sldMk cId="1489447582" sldId="455"/>
        </pc:sldMkLst>
      </pc:sldChg>
      <pc:sldChg chg="del">
        <pc:chgData name="Mohammed Fasha" userId="cc64f42d-a1a6-4f08-b97b-0c37f877119f" providerId="ADAL" clId="{E5645173-9704-44B4-82F5-EF2938BAEEFE}" dt="2025-04-17T04:47:03.566" v="548" actId="47"/>
        <pc:sldMkLst>
          <pc:docMk/>
          <pc:sldMk cId="3478943202" sldId="456"/>
        </pc:sldMkLst>
      </pc:sldChg>
      <pc:sldChg chg="del">
        <pc:chgData name="Mohammed Fasha" userId="cc64f42d-a1a6-4f08-b97b-0c37f877119f" providerId="ADAL" clId="{E5645173-9704-44B4-82F5-EF2938BAEEFE}" dt="2025-04-17T04:47:04.597" v="549" actId="47"/>
        <pc:sldMkLst>
          <pc:docMk/>
          <pc:sldMk cId="4010934078" sldId="457"/>
        </pc:sldMkLst>
      </pc:sldChg>
      <pc:sldChg chg="del">
        <pc:chgData name="Mohammed Fasha" userId="cc64f42d-a1a6-4f08-b97b-0c37f877119f" providerId="ADAL" clId="{E5645173-9704-44B4-82F5-EF2938BAEEFE}" dt="2025-04-17T04:47:07.016" v="550" actId="47"/>
        <pc:sldMkLst>
          <pc:docMk/>
          <pc:sldMk cId="3444919817" sldId="458"/>
        </pc:sldMkLst>
      </pc:sldChg>
      <pc:sldChg chg="del">
        <pc:chgData name="Mohammed Fasha" userId="cc64f42d-a1a6-4f08-b97b-0c37f877119f" providerId="ADAL" clId="{E5645173-9704-44B4-82F5-EF2938BAEEFE}" dt="2025-04-17T04:47:07.686" v="551" actId="47"/>
        <pc:sldMkLst>
          <pc:docMk/>
          <pc:sldMk cId="1614983691" sldId="459"/>
        </pc:sldMkLst>
      </pc:sldChg>
      <pc:sldChg chg="del">
        <pc:chgData name="Mohammed Fasha" userId="cc64f42d-a1a6-4f08-b97b-0c37f877119f" providerId="ADAL" clId="{E5645173-9704-44B4-82F5-EF2938BAEEFE}" dt="2025-04-17T04:47:09.046" v="553" actId="47"/>
        <pc:sldMkLst>
          <pc:docMk/>
          <pc:sldMk cId="128777980" sldId="460"/>
        </pc:sldMkLst>
      </pc:sldChg>
      <pc:sldChg chg="del">
        <pc:chgData name="Mohammed Fasha" userId="cc64f42d-a1a6-4f08-b97b-0c37f877119f" providerId="ADAL" clId="{E5645173-9704-44B4-82F5-EF2938BAEEFE}" dt="2025-04-17T04:47:09.636" v="554" actId="47"/>
        <pc:sldMkLst>
          <pc:docMk/>
          <pc:sldMk cId="1623409718" sldId="461"/>
        </pc:sldMkLst>
      </pc:sldChg>
      <pc:sldChg chg="del">
        <pc:chgData name="Mohammed Fasha" userId="cc64f42d-a1a6-4f08-b97b-0c37f877119f" providerId="ADAL" clId="{E5645173-9704-44B4-82F5-EF2938BAEEFE}" dt="2025-04-17T04:47:08.471" v="552" actId="47"/>
        <pc:sldMkLst>
          <pc:docMk/>
          <pc:sldMk cId="1479590340" sldId="462"/>
        </pc:sldMkLst>
      </pc:sldChg>
      <pc:sldChg chg="del">
        <pc:chgData name="Mohammed Fasha" userId="cc64f42d-a1a6-4f08-b97b-0c37f877119f" providerId="ADAL" clId="{E5645173-9704-44B4-82F5-EF2938BAEEFE}" dt="2025-04-17T04:47:10.163" v="555" actId="47"/>
        <pc:sldMkLst>
          <pc:docMk/>
          <pc:sldMk cId="3692114030" sldId="463"/>
        </pc:sldMkLst>
      </pc:sldChg>
      <pc:sldChg chg="del">
        <pc:chgData name="Mohammed Fasha" userId="cc64f42d-a1a6-4f08-b97b-0c37f877119f" providerId="ADAL" clId="{E5645173-9704-44B4-82F5-EF2938BAEEFE}" dt="2025-04-17T04:47:10.693" v="556" actId="47"/>
        <pc:sldMkLst>
          <pc:docMk/>
          <pc:sldMk cId="397173976" sldId="464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796753985" sldId="465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695077877" sldId="466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550307506" sldId="467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3037053525" sldId="468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47260327" sldId="469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869808375" sldId="470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417884614" sldId="471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101782170" sldId="472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816827401" sldId="473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39290896" sldId="474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226513235" sldId="475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3909279172" sldId="476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819841267" sldId="477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214073972" sldId="478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156073132" sldId="479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580460315" sldId="480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03340959" sldId="481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888335997" sldId="482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793646111" sldId="483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303499855" sldId="484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785969896" sldId="485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603445561" sldId="486"/>
        </pc:sldMkLst>
      </pc:sldChg>
      <pc:sldChg chg="del">
        <pc:chgData name="Mohammed Fasha" userId="cc64f42d-a1a6-4f08-b97b-0c37f877119f" providerId="ADAL" clId="{E5645173-9704-44B4-82F5-EF2938BAEEFE}" dt="2025-04-17T04:47:40.041" v="558" actId="47"/>
        <pc:sldMkLst>
          <pc:docMk/>
          <pc:sldMk cId="606504269" sldId="487"/>
        </pc:sldMkLst>
      </pc:sldChg>
      <pc:sldChg chg="del">
        <pc:chgData name="Mohammed Fasha" userId="cc64f42d-a1a6-4f08-b97b-0c37f877119f" providerId="ADAL" clId="{E5645173-9704-44B4-82F5-EF2938BAEEFE}" dt="2025-04-17T04:47:40.181" v="559" actId="47"/>
        <pc:sldMkLst>
          <pc:docMk/>
          <pc:sldMk cId="1776267863" sldId="488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97648898" sldId="489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906636920" sldId="490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378929050" sldId="491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1449280576" sldId="492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641167175" sldId="493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3291232176" sldId="494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356947773" sldId="495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398702597" sldId="496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455483949" sldId="497"/>
        </pc:sldMkLst>
      </pc:sldChg>
      <pc:sldChg chg="del">
        <pc:chgData name="Mohammed Fasha" userId="cc64f42d-a1a6-4f08-b97b-0c37f877119f" providerId="ADAL" clId="{E5645173-9704-44B4-82F5-EF2938BAEEFE}" dt="2025-04-17T04:47:00.039" v="547" actId="47"/>
        <pc:sldMkLst>
          <pc:docMk/>
          <pc:sldMk cId="3608258295" sldId="498"/>
        </pc:sldMkLst>
      </pc:sldChg>
      <pc:sldChg chg="del">
        <pc:chgData name="Mohammed Fasha" userId="cc64f42d-a1a6-4f08-b97b-0c37f877119f" providerId="ADAL" clId="{E5645173-9704-44B4-82F5-EF2938BAEEFE}" dt="2025-04-19T12:10:35.327" v="949" actId="47"/>
        <pc:sldMkLst>
          <pc:docMk/>
          <pc:sldMk cId="1939766790" sldId="500"/>
        </pc:sldMkLst>
      </pc:sldChg>
      <pc:sldChg chg="del">
        <pc:chgData name="Mohammed Fasha" userId="cc64f42d-a1a6-4f08-b97b-0c37f877119f" providerId="ADAL" clId="{E5645173-9704-44B4-82F5-EF2938BAEEFE}" dt="2025-04-19T12:10:37.417" v="950" actId="47"/>
        <pc:sldMkLst>
          <pc:docMk/>
          <pc:sldMk cId="3385747305" sldId="501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572681964" sldId="511"/>
        </pc:sldMkLst>
      </pc:sldChg>
      <pc:sldChg chg="addSp delSp modSp del mod ord">
        <pc:chgData name="Mohammed Fasha" userId="cc64f42d-a1a6-4f08-b97b-0c37f877119f" providerId="ADAL" clId="{E5645173-9704-44B4-82F5-EF2938BAEEFE}" dt="2025-04-22T05:07:39.718" v="3185" actId="47"/>
        <pc:sldMkLst>
          <pc:docMk/>
          <pc:sldMk cId="3262667370" sldId="516"/>
        </pc:sldMkLst>
      </pc:sldChg>
      <pc:sldChg chg="addSp delSp modSp add del mod">
        <pc:chgData name="Mohammed Fasha" userId="cc64f42d-a1a6-4f08-b97b-0c37f877119f" providerId="ADAL" clId="{E5645173-9704-44B4-82F5-EF2938BAEEFE}" dt="2025-04-21T17:11:49.169" v="2200" actId="2696"/>
        <pc:sldMkLst>
          <pc:docMk/>
          <pc:sldMk cId="1069388775" sldId="517"/>
        </pc:sldMkLst>
      </pc:sldChg>
      <pc:sldChg chg="addSp delSp modSp del mod">
        <pc:chgData name="Mohammed Fasha" userId="cc64f42d-a1a6-4f08-b97b-0c37f877119f" providerId="ADAL" clId="{E5645173-9704-44B4-82F5-EF2938BAEEFE}" dt="2025-04-21T16:55:20.661" v="2129" actId="2696"/>
        <pc:sldMkLst>
          <pc:docMk/>
          <pc:sldMk cId="2522473771" sldId="518"/>
        </pc:sldMkLst>
      </pc:sldChg>
      <pc:sldChg chg="addSp delSp modSp mod ord chgLayout">
        <pc:chgData name="Mohammed Fasha" userId="cc64f42d-a1a6-4f08-b97b-0c37f877119f" providerId="ADAL" clId="{E5645173-9704-44B4-82F5-EF2938BAEEFE}" dt="2025-04-22T04:39:41.934" v="2716" actId="1076"/>
        <pc:sldMkLst>
          <pc:docMk/>
          <pc:sldMk cId="457051995" sldId="519"/>
        </pc:sldMkLst>
      </pc:sldChg>
      <pc:sldChg chg="modSp add del mod chgLayout">
        <pc:chgData name="Mohammed Fasha" userId="cc64f42d-a1a6-4f08-b97b-0c37f877119f" providerId="ADAL" clId="{E5645173-9704-44B4-82F5-EF2938BAEEFE}" dt="2025-05-04T05:01:38.655" v="5517" actId="2696"/>
        <pc:sldMkLst>
          <pc:docMk/>
          <pc:sldMk cId="2606490903" sldId="520"/>
        </pc:sldMkLst>
      </pc:sldChg>
      <pc:sldChg chg="add">
        <pc:chgData name="Mohammed Fasha" userId="cc64f42d-a1a6-4f08-b97b-0c37f877119f" providerId="ADAL" clId="{E5645173-9704-44B4-82F5-EF2938BAEEFE}" dt="2025-05-04T05:01:46.283" v="5518"/>
        <pc:sldMkLst>
          <pc:docMk/>
          <pc:sldMk cId="2907568663" sldId="520"/>
        </pc:sldMkLst>
      </pc:sldChg>
      <pc:sldChg chg="modSp del mod">
        <pc:chgData name="Mohammed Fasha" userId="cc64f42d-a1a6-4f08-b97b-0c37f877119f" providerId="ADAL" clId="{E5645173-9704-44B4-82F5-EF2938BAEEFE}" dt="2025-04-22T04:51:32.331" v="2913" actId="47"/>
        <pc:sldMkLst>
          <pc:docMk/>
          <pc:sldMk cId="737582577" sldId="521"/>
        </pc:sldMkLst>
      </pc:sldChg>
      <pc:sldChg chg="modSp del mod">
        <pc:chgData name="Mohammed Fasha" userId="cc64f42d-a1a6-4f08-b97b-0c37f877119f" providerId="ADAL" clId="{E5645173-9704-44B4-82F5-EF2938BAEEFE}" dt="2025-04-27T04:44:54.940" v="3680" actId="47"/>
        <pc:sldMkLst>
          <pc:docMk/>
          <pc:sldMk cId="1941358278" sldId="522"/>
        </pc:sldMkLst>
      </pc:sldChg>
      <pc:sldChg chg="addSp delSp modSp mod ord">
        <pc:chgData name="Mohammed Fasha" userId="cc64f42d-a1a6-4f08-b97b-0c37f877119f" providerId="ADAL" clId="{E5645173-9704-44B4-82F5-EF2938BAEEFE}" dt="2025-05-15T05:07:39.770" v="10017" actId="20577"/>
        <pc:sldMkLst>
          <pc:docMk/>
          <pc:sldMk cId="2399225158" sldId="523"/>
        </pc:sldMkLst>
      </pc:sldChg>
      <pc:sldChg chg="del">
        <pc:chgData name="Mohammed Fasha" userId="cc64f42d-a1a6-4f08-b97b-0c37f877119f" providerId="ADAL" clId="{E5645173-9704-44B4-82F5-EF2938BAEEFE}" dt="2025-04-17T04:46:36.270" v="523" actId="47"/>
        <pc:sldMkLst>
          <pc:docMk/>
          <pc:sldMk cId="3026790438" sldId="524"/>
        </pc:sldMkLst>
      </pc:sldChg>
      <pc:sldChg chg="del">
        <pc:chgData name="Mohammed Fasha" userId="cc64f42d-a1a6-4f08-b97b-0c37f877119f" providerId="ADAL" clId="{E5645173-9704-44B4-82F5-EF2938BAEEFE}" dt="2025-04-17T04:46:37.101" v="524" actId="47"/>
        <pc:sldMkLst>
          <pc:docMk/>
          <pc:sldMk cId="559781770" sldId="525"/>
        </pc:sldMkLst>
      </pc:sldChg>
      <pc:sldChg chg="del">
        <pc:chgData name="Mohammed Fasha" userId="cc64f42d-a1a6-4f08-b97b-0c37f877119f" providerId="ADAL" clId="{E5645173-9704-44B4-82F5-EF2938BAEEFE}" dt="2025-04-17T04:46:37.863" v="525" actId="47"/>
        <pc:sldMkLst>
          <pc:docMk/>
          <pc:sldMk cId="1438401834" sldId="526"/>
        </pc:sldMkLst>
      </pc:sldChg>
      <pc:sldChg chg="del">
        <pc:chgData name="Mohammed Fasha" userId="cc64f42d-a1a6-4f08-b97b-0c37f877119f" providerId="ADAL" clId="{E5645173-9704-44B4-82F5-EF2938BAEEFE}" dt="2025-04-17T04:46:40.038" v="526" actId="47"/>
        <pc:sldMkLst>
          <pc:docMk/>
          <pc:sldMk cId="3259240421" sldId="527"/>
        </pc:sldMkLst>
      </pc:sldChg>
      <pc:sldChg chg="del">
        <pc:chgData name="Mohammed Fasha" userId="cc64f42d-a1a6-4f08-b97b-0c37f877119f" providerId="ADAL" clId="{E5645173-9704-44B4-82F5-EF2938BAEEFE}" dt="2025-04-17T04:46:41.145" v="527" actId="47"/>
        <pc:sldMkLst>
          <pc:docMk/>
          <pc:sldMk cId="2736460752" sldId="528"/>
        </pc:sldMkLst>
      </pc:sldChg>
      <pc:sldChg chg="del">
        <pc:chgData name="Mohammed Fasha" userId="cc64f42d-a1a6-4f08-b97b-0c37f877119f" providerId="ADAL" clId="{E5645173-9704-44B4-82F5-EF2938BAEEFE}" dt="2025-04-17T04:46:41.729" v="528" actId="47"/>
        <pc:sldMkLst>
          <pc:docMk/>
          <pc:sldMk cId="3313801511" sldId="529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893534474" sldId="530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4175210182" sldId="532"/>
        </pc:sldMkLst>
      </pc:sldChg>
      <pc:sldChg chg="addSp modSp mod ord">
        <pc:chgData name="Mohammed Fasha" userId="cc64f42d-a1a6-4f08-b97b-0c37f877119f" providerId="ADAL" clId="{E5645173-9704-44B4-82F5-EF2938BAEEFE}" dt="2025-04-29T15:42:01.147" v="3794" actId="20577"/>
        <pc:sldMkLst>
          <pc:docMk/>
          <pc:sldMk cId="3766250200" sldId="533"/>
        </pc:sldMkLst>
      </pc:sldChg>
      <pc:sldChg chg="addSp delSp modSp mod ord chgLayout">
        <pc:chgData name="Mohammed Fasha" userId="cc64f42d-a1a6-4f08-b97b-0c37f877119f" providerId="ADAL" clId="{E5645173-9704-44B4-82F5-EF2938BAEEFE}" dt="2025-04-29T15:48:55.588" v="3933" actId="20577"/>
        <pc:sldMkLst>
          <pc:docMk/>
          <pc:sldMk cId="3046292118" sldId="534"/>
        </pc:sldMkLst>
      </pc:sldChg>
      <pc:sldChg chg="delSp modSp mod">
        <pc:chgData name="Mohammed Fasha" userId="cc64f42d-a1a6-4f08-b97b-0c37f877119f" providerId="ADAL" clId="{E5645173-9704-44B4-82F5-EF2938BAEEFE}" dt="2025-04-17T04:59:27.621" v="714" actId="478"/>
        <pc:sldMkLst>
          <pc:docMk/>
          <pc:sldMk cId="2050784581" sldId="535"/>
        </pc:sldMkLst>
      </pc:sldChg>
      <pc:sldChg chg="ord">
        <pc:chgData name="Mohammed Fasha" userId="cc64f42d-a1a6-4f08-b97b-0c37f877119f" providerId="ADAL" clId="{E5645173-9704-44B4-82F5-EF2938BAEEFE}" dt="2025-04-16T20:16:01.310" v="10"/>
        <pc:sldMkLst>
          <pc:docMk/>
          <pc:sldMk cId="2766696385" sldId="536"/>
        </pc:sldMkLst>
      </pc:sldChg>
      <pc:sldChg chg="del">
        <pc:chgData name="Mohammed Fasha" userId="cc64f42d-a1a6-4f08-b97b-0c37f877119f" providerId="ADAL" clId="{E5645173-9704-44B4-82F5-EF2938BAEEFE}" dt="2025-04-19T11:51:14.519" v="908" actId="47"/>
        <pc:sldMkLst>
          <pc:docMk/>
          <pc:sldMk cId="4180559926" sldId="537"/>
        </pc:sldMkLst>
      </pc:sldChg>
      <pc:sldChg chg="addSp delSp modSp mod">
        <pc:chgData name="Mohammed Fasha" userId="cc64f42d-a1a6-4f08-b97b-0c37f877119f" providerId="ADAL" clId="{E5645173-9704-44B4-82F5-EF2938BAEEFE}" dt="2025-05-16T04:35:32.039" v="10342" actId="1076"/>
        <pc:sldMkLst>
          <pc:docMk/>
          <pc:sldMk cId="3886989038" sldId="538"/>
        </pc:sldMkLst>
      </pc:sldChg>
      <pc:sldChg chg="addSp delSp modSp del mod ord">
        <pc:chgData name="Mohammed Fasha" userId="cc64f42d-a1a6-4f08-b97b-0c37f877119f" providerId="ADAL" clId="{E5645173-9704-44B4-82F5-EF2938BAEEFE}" dt="2025-05-16T04:24:38.064" v="10232" actId="47"/>
        <pc:sldMkLst>
          <pc:docMk/>
          <pc:sldMk cId="2121122174" sldId="539"/>
        </pc:sldMkLst>
      </pc:sldChg>
      <pc:sldChg chg="del">
        <pc:chgData name="Mohammed Fasha" userId="cc64f42d-a1a6-4f08-b97b-0c37f877119f" providerId="ADAL" clId="{E5645173-9704-44B4-82F5-EF2938BAEEFE}" dt="2025-04-20T03:12:14.095" v="1739" actId="47"/>
        <pc:sldMkLst>
          <pc:docMk/>
          <pc:sldMk cId="3813044436" sldId="540"/>
        </pc:sldMkLst>
      </pc:sldChg>
      <pc:sldChg chg="del">
        <pc:chgData name="Mohammed Fasha" userId="cc64f42d-a1a6-4f08-b97b-0c37f877119f" providerId="ADAL" clId="{E5645173-9704-44B4-82F5-EF2938BAEEFE}" dt="2025-04-19T11:52:54.389" v="929" actId="47"/>
        <pc:sldMkLst>
          <pc:docMk/>
          <pc:sldMk cId="1482389771" sldId="541"/>
        </pc:sldMkLst>
      </pc:sldChg>
      <pc:sldChg chg="del">
        <pc:chgData name="Mohammed Fasha" userId="cc64f42d-a1a6-4f08-b97b-0c37f877119f" providerId="ADAL" clId="{E5645173-9704-44B4-82F5-EF2938BAEEFE}" dt="2025-04-19T11:52:58.763" v="930" actId="47"/>
        <pc:sldMkLst>
          <pc:docMk/>
          <pc:sldMk cId="3600746956" sldId="542"/>
        </pc:sldMkLst>
      </pc:sldChg>
      <pc:sldChg chg="del">
        <pc:chgData name="Mohammed Fasha" userId="cc64f42d-a1a6-4f08-b97b-0c37f877119f" providerId="ADAL" clId="{E5645173-9704-44B4-82F5-EF2938BAEEFE}" dt="2025-04-19T11:53:00.638" v="931" actId="47"/>
        <pc:sldMkLst>
          <pc:docMk/>
          <pc:sldMk cId="2640097628" sldId="543"/>
        </pc:sldMkLst>
      </pc:sldChg>
      <pc:sldChg chg="del">
        <pc:chgData name="Mohammed Fasha" userId="cc64f42d-a1a6-4f08-b97b-0c37f877119f" providerId="ADAL" clId="{E5645173-9704-44B4-82F5-EF2938BAEEFE}" dt="2025-04-19T12:03:10.144" v="939" actId="47"/>
        <pc:sldMkLst>
          <pc:docMk/>
          <pc:sldMk cId="444263595" sldId="544"/>
        </pc:sldMkLst>
      </pc:sldChg>
      <pc:sldChg chg="modSp del mod">
        <pc:chgData name="Mohammed Fasha" userId="cc64f42d-a1a6-4f08-b97b-0c37f877119f" providerId="ADAL" clId="{E5645173-9704-44B4-82F5-EF2938BAEEFE}" dt="2025-04-19T12:03:11.966" v="940" actId="47"/>
        <pc:sldMkLst>
          <pc:docMk/>
          <pc:sldMk cId="3880447943" sldId="545"/>
        </pc:sldMkLst>
      </pc:sldChg>
      <pc:sldChg chg="del">
        <pc:chgData name="Mohammed Fasha" userId="cc64f42d-a1a6-4f08-b97b-0c37f877119f" providerId="ADAL" clId="{E5645173-9704-44B4-82F5-EF2938BAEEFE}" dt="2025-04-19T12:03:12.112" v="941" actId="47"/>
        <pc:sldMkLst>
          <pc:docMk/>
          <pc:sldMk cId="2037860487" sldId="546"/>
        </pc:sldMkLst>
      </pc:sldChg>
      <pc:sldChg chg="del">
        <pc:chgData name="Mohammed Fasha" userId="cc64f42d-a1a6-4f08-b97b-0c37f877119f" providerId="ADAL" clId="{E5645173-9704-44B4-82F5-EF2938BAEEFE}" dt="2025-04-19T12:03:12.273" v="942" actId="47"/>
        <pc:sldMkLst>
          <pc:docMk/>
          <pc:sldMk cId="2787645125" sldId="547"/>
        </pc:sldMkLst>
      </pc:sldChg>
      <pc:sldChg chg="del">
        <pc:chgData name="Mohammed Fasha" userId="cc64f42d-a1a6-4f08-b97b-0c37f877119f" providerId="ADAL" clId="{E5645173-9704-44B4-82F5-EF2938BAEEFE}" dt="2025-04-19T12:03:12.436" v="943" actId="47"/>
        <pc:sldMkLst>
          <pc:docMk/>
          <pc:sldMk cId="3282314039" sldId="548"/>
        </pc:sldMkLst>
      </pc:sldChg>
      <pc:sldChg chg="del">
        <pc:chgData name="Mohammed Fasha" userId="cc64f42d-a1a6-4f08-b97b-0c37f877119f" providerId="ADAL" clId="{E5645173-9704-44B4-82F5-EF2938BAEEFE}" dt="2025-04-19T12:03:12.588" v="944" actId="47"/>
        <pc:sldMkLst>
          <pc:docMk/>
          <pc:sldMk cId="3312238235" sldId="549"/>
        </pc:sldMkLst>
      </pc:sldChg>
      <pc:sldChg chg="del">
        <pc:chgData name="Mohammed Fasha" userId="cc64f42d-a1a6-4f08-b97b-0c37f877119f" providerId="ADAL" clId="{E5645173-9704-44B4-82F5-EF2938BAEEFE}" dt="2025-04-19T12:03:13.482" v="945" actId="47"/>
        <pc:sldMkLst>
          <pc:docMk/>
          <pc:sldMk cId="1599076447" sldId="550"/>
        </pc:sldMkLst>
      </pc:sldChg>
      <pc:sldChg chg="modSp del mod">
        <pc:chgData name="Mohammed Fasha" userId="cc64f42d-a1a6-4f08-b97b-0c37f877119f" providerId="ADAL" clId="{E5645173-9704-44B4-82F5-EF2938BAEEFE}" dt="2025-04-19T12:03:14.112" v="946" actId="47"/>
        <pc:sldMkLst>
          <pc:docMk/>
          <pc:sldMk cId="348832527" sldId="551"/>
        </pc:sldMkLst>
      </pc:sldChg>
      <pc:sldChg chg="del">
        <pc:chgData name="Mohammed Fasha" userId="cc64f42d-a1a6-4f08-b97b-0c37f877119f" providerId="ADAL" clId="{E5645173-9704-44B4-82F5-EF2938BAEEFE}" dt="2025-04-19T12:03:15.133" v="947" actId="47"/>
        <pc:sldMkLst>
          <pc:docMk/>
          <pc:sldMk cId="1384559435" sldId="552"/>
        </pc:sldMkLst>
      </pc:sldChg>
      <pc:sldChg chg="modSp del mod">
        <pc:chgData name="Mohammed Fasha" userId="cc64f42d-a1a6-4f08-b97b-0c37f877119f" providerId="ADAL" clId="{E5645173-9704-44B4-82F5-EF2938BAEEFE}" dt="2025-04-19T12:03:16.240" v="948" actId="47"/>
        <pc:sldMkLst>
          <pc:docMk/>
          <pc:sldMk cId="1144112729" sldId="553"/>
        </pc:sldMkLst>
      </pc:sldChg>
      <pc:sldChg chg="del">
        <pc:chgData name="Mohammed Fasha" userId="cc64f42d-a1a6-4f08-b97b-0c37f877119f" providerId="ADAL" clId="{E5645173-9704-44B4-82F5-EF2938BAEEFE}" dt="2025-04-19T12:02:41.998" v="938" actId="47"/>
        <pc:sldMkLst>
          <pc:docMk/>
          <pc:sldMk cId="526466330" sldId="554"/>
        </pc:sldMkLst>
      </pc:sldChg>
      <pc:sldChg chg="modSp del mod">
        <pc:chgData name="Mohammed Fasha" userId="cc64f42d-a1a6-4f08-b97b-0c37f877119f" providerId="ADAL" clId="{E5645173-9704-44B4-82F5-EF2938BAEEFE}" dt="2025-04-19T12:02:04.497" v="932" actId="47"/>
        <pc:sldMkLst>
          <pc:docMk/>
          <pc:sldMk cId="2594727727" sldId="555"/>
        </pc:sldMkLst>
      </pc:sldChg>
      <pc:sldChg chg="modSp del mod">
        <pc:chgData name="Mohammed Fasha" userId="cc64f42d-a1a6-4f08-b97b-0c37f877119f" providerId="ADAL" clId="{E5645173-9704-44B4-82F5-EF2938BAEEFE}" dt="2025-04-19T12:02:04.968" v="933" actId="47"/>
        <pc:sldMkLst>
          <pc:docMk/>
          <pc:sldMk cId="2842851281" sldId="556"/>
        </pc:sldMkLst>
      </pc:sldChg>
      <pc:sldChg chg="modSp add del mod">
        <pc:chgData name="Mohammed Fasha" userId="cc64f42d-a1a6-4f08-b97b-0c37f877119f" providerId="ADAL" clId="{E5645173-9704-44B4-82F5-EF2938BAEEFE}" dt="2025-04-19T12:02:39.410" v="936" actId="47"/>
        <pc:sldMkLst>
          <pc:docMk/>
          <pc:sldMk cId="395748561" sldId="557"/>
        </pc:sldMkLst>
      </pc:sldChg>
      <pc:sldChg chg="modSp del mod">
        <pc:chgData name="Mohammed Fasha" userId="cc64f42d-a1a6-4f08-b97b-0c37f877119f" providerId="ADAL" clId="{E5645173-9704-44B4-82F5-EF2938BAEEFE}" dt="2025-04-19T12:02:39.844" v="937" actId="47"/>
        <pc:sldMkLst>
          <pc:docMk/>
          <pc:sldMk cId="1898826015" sldId="558"/>
        </pc:sldMkLst>
      </pc:sldChg>
      <pc:sldChg chg="modSp new mod">
        <pc:chgData name="Mohammed Fasha" userId="cc64f42d-a1a6-4f08-b97b-0c37f877119f" providerId="ADAL" clId="{E5645173-9704-44B4-82F5-EF2938BAEEFE}" dt="2025-04-20T02:53:40.694" v="1575"/>
        <pc:sldMkLst>
          <pc:docMk/>
          <pc:sldMk cId="620158495" sldId="559"/>
        </pc:sldMkLst>
      </pc:sldChg>
      <pc:sldChg chg="new del">
        <pc:chgData name="Mohammed Fasha" userId="cc64f42d-a1a6-4f08-b97b-0c37f877119f" providerId="ADAL" clId="{E5645173-9704-44B4-82F5-EF2938BAEEFE}" dt="2025-04-16T20:15:55.607" v="4" actId="47"/>
        <pc:sldMkLst>
          <pc:docMk/>
          <pc:sldMk cId="2164543370" sldId="559"/>
        </pc:sldMkLst>
      </pc:sldChg>
      <pc:sldChg chg="add del">
        <pc:chgData name="Mohammed Fasha" userId="cc64f42d-a1a6-4f08-b97b-0c37f877119f" providerId="ADAL" clId="{E5645173-9704-44B4-82F5-EF2938BAEEFE}" dt="2025-04-16T20:15:56.029" v="5" actId="47"/>
        <pc:sldMkLst>
          <pc:docMk/>
          <pc:sldMk cId="834758275" sldId="560"/>
        </pc:sldMkLst>
      </pc:sldChg>
      <pc:sldChg chg="addSp delSp modSp new del mod">
        <pc:chgData name="Mohammed Fasha" userId="cc64f42d-a1a6-4f08-b97b-0c37f877119f" providerId="ADAL" clId="{E5645173-9704-44B4-82F5-EF2938BAEEFE}" dt="2025-04-19T11:49:22.373" v="904" actId="2696"/>
        <pc:sldMkLst>
          <pc:docMk/>
          <pc:sldMk cId="3039349227" sldId="560"/>
        </pc:sldMkLst>
      </pc:sldChg>
      <pc:sldChg chg="add del">
        <pc:chgData name="Mohammed Fasha" userId="cc64f42d-a1a6-4f08-b97b-0c37f877119f" providerId="ADAL" clId="{E5645173-9704-44B4-82F5-EF2938BAEEFE}" dt="2025-04-16T20:15:56.431" v="6" actId="47"/>
        <pc:sldMkLst>
          <pc:docMk/>
          <pc:sldMk cId="240737738" sldId="561"/>
        </pc:sldMkLst>
      </pc:sldChg>
      <pc:sldChg chg="addSp delSp modSp new mod">
        <pc:chgData name="Mohammed Fasha" userId="cc64f42d-a1a6-4f08-b97b-0c37f877119f" providerId="ADAL" clId="{E5645173-9704-44B4-82F5-EF2938BAEEFE}" dt="2025-04-19T11:49:05.744" v="903"/>
        <pc:sldMkLst>
          <pc:docMk/>
          <pc:sldMk cId="2646991478" sldId="561"/>
        </pc:sldMkLst>
      </pc:sldChg>
      <pc:sldChg chg="addSp modSp new mod">
        <pc:chgData name="Mohammed Fasha" userId="cc64f42d-a1a6-4f08-b97b-0c37f877119f" providerId="ADAL" clId="{E5645173-9704-44B4-82F5-EF2938BAEEFE}" dt="2025-04-20T03:26:52.883" v="1792"/>
        <pc:sldMkLst>
          <pc:docMk/>
          <pc:sldMk cId="1771442552" sldId="562"/>
        </pc:sldMkLst>
      </pc:sldChg>
      <pc:sldChg chg="add del">
        <pc:chgData name="Mohammed Fasha" userId="cc64f42d-a1a6-4f08-b97b-0c37f877119f" providerId="ADAL" clId="{E5645173-9704-44B4-82F5-EF2938BAEEFE}" dt="2025-04-16T20:15:56.917" v="7" actId="47"/>
        <pc:sldMkLst>
          <pc:docMk/>
          <pc:sldMk cId="3671505403" sldId="562"/>
        </pc:sldMkLst>
      </pc:sldChg>
      <pc:sldChg chg="addSp modSp new mod">
        <pc:chgData name="Mohammed Fasha" userId="cc64f42d-a1a6-4f08-b97b-0c37f877119f" providerId="ADAL" clId="{E5645173-9704-44B4-82F5-EF2938BAEEFE}" dt="2025-04-20T03:26:57.406" v="1793"/>
        <pc:sldMkLst>
          <pc:docMk/>
          <pc:sldMk cId="3833909199" sldId="563"/>
        </pc:sldMkLst>
      </pc:sldChg>
      <pc:sldChg chg="addSp modSp add mod">
        <pc:chgData name="Mohammed Fasha" userId="cc64f42d-a1a6-4f08-b97b-0c37f877119f" providerId="ADAL" clId="{E5645173-9704-44B4-82F5-EF2938BAEEFE}" dt="2025-04-17T04:24:52.554" v="379" actId="20577"/>
        <pc:sldMkLst>
          <pc:docMk/>
          <pc:sldMk cId="1112383203" sldId="564"/>
        </pc:sldMkLst>
      </pc:sldChg>
      <pc:sldChg chg="addSp modSp add mod">
        <pc:chgData name="Mohammed Fasha" userId="cc64f42d-a1a6-4f08-b97b-0c37f877119f" providerId="ADAL" clId="{E5645173-9704-44B4-82F5-EF2938BAEEFE}" dt="2025-05-04T04:26:12.374" v="4901" actId="1076"/>
        <pc:sldMkLst>
          <pc:docMk/>
          <pc:sldMk cId="955252079" sldId="565"/>
        </pc:sldMkLst>
      </pc:sldChg>
      <pc:sldChg chg="addSp delSp modSp add del mod">
        <pc:chgData name="Mohammed Fasha" userId="cc64f42d-a1a6-4f08-b97b-0c37f877119f" providerId="ADAL" clId="{E5645173-9704-44B4-82F5-EF2938BAEEFE}" dt="2025-04-17T04:31:35.848" v="399" actId="2696"/>
        <pc:sldMkLst>
          <pc:docMk/>
          <pc:sldMk cId="286976223" sldId="566"/>
        </pc:sldMkLst>
      </pc:sldChg>
      <pc:sldChg chg="addSp delSp modSp add mod ord">
        <pc:chgData name="Mohammed Fasha" userId="cc64f42d-a1a6-4f08-b97b-0c37f877119f" providerId="ADAL" clId="{E5645173-9704-44B4-82F5-EF2938BAEEFE}" dt="2025-04-20T04:43:19.908" v="1836"/>
        <pc:sldMkLst>
          <pc:docMk/>
          <pc:sldMk cId="1979549403" sldId="566"/>
        </pc:sldMkLst>
      </pc:sldChg>
      <pc:sldChg chg="addSp modSp add del mod">
        <pc:chgData name="Mohammed Fasha" userId="cc64f42d-a1a6-4f08-b97b-0c37f877119f" providerId="ADAL" clId="{E5645173-9704-44B4-82F5-EF2938BAEEFE}" dt="2025-04-17T04:31:14.370" v="397" actId="2696"/>
        <pc:sldMkLst>
          <pc:docMk/>
          <pc:sldMk cId="1573535828" sldId="567"/>
        </pc:sldMkLst>
      </pc:sldChg>
      <pc:sldChg chg="delSp modSp add mod">
        <pc:chgData name="Mohammed Fasha" userId="cc64f42d-a1a6-4f08-b97b-0c37f877119f" providerId="ADAL" clId="{E5645173-9704-44B4-82F5-EF2938BAEEFE}" dt="2025-04-20T03:26:43.624" v="1791" actId="1076"/>
        <pc:sldMkLst>
          <pc:docMk/>
          <pc:sldMk cId="2001442480" sldId="567"/>
        </pc:sldMkLst>
      </pc:sldChg>
      <pc:sldChg chg="addSp delSp modSp add mod ord modTransition modClrScheme chgLayout">
        <pc:chgData name="Mohammed Fasha" userId="cc64f42d-a1a6-4f08-b97b-0c37f877119f" providerId="ADAL" clId="{E5645173-9704-44B4-82F5-EF2938BAEEFE}" dt="2025-04-17T04:49:30.391" v="570" actId="27636"/>
        <pc:sldMkLst>
          <pc:docMk/>
          <pc:sldMk cId="2516595901" sldId="568"/>
        </pc:sldMkLst>
      </pc:sldChg>
      <pc:sldChg chg="modSp add mod">
        <pc:chgData name="Mohammed Fasha" userId="cc64f42d-a1a6-4f08-b97b-0c37f877119f" providerId="ADAL" clId="{E5645173-9704-44B4-82F5-EF2938BAEEFE}" dt="2025-04-17T04:49:30.419" v="571" actId="27636"/>
        <pc:sldMkLst>
          <pc:docMk/>
          <pc:sldMk cId="3287127026" sldId="569"/>
        </pc:sldMkLst>
      </pc:sldChg>
      <pc:sldChg chg="modSp new mod">
        <pc:chgData name="Mohammed Fasha" userId="cc64f42d-a1a6-4f08-b97b-0c37f877119f" providerId="ADAL" clId="{E5645173-9704-44B4-82F5-EF2938BAEEFE}" dt="2025-04-17T04:31:02.374" v="395"/>
        <pc:sldMkLst>
          <pc:docMk/>
          <pc:sldMk cId="4258501245" sldId="570"/>
        </pc:sldMkLst>
      </pc:sldChg>
      <pc:sldChg chg="modSp add mod">
        <pc:chgData name="Mohammed Fasha" userId="cc64f42d-a1a6-4f08-b97b-0c37f877119f" providerId="ADAL" clId="{E5645173-9704-44B4-82F5-EF2938BAEEFE}" dt="2025-04-17T04:49:30.423" v="572" actId="27636"/>
        <pc:sldMkLst>
          <pc:docMk/>
          <pc:sldMk cId="3146667074" sldId="571"/>
        </pc:sldMkLst>
      </pc:sldChg>
      <pc:sldChg chg="addSp delSp modSp add mod">
        <pc:chgData name="Mohammed Fasha" userId="cc64f42d-a1a6-4f08-b97b-0c37f877119f" providerId="ADAL" clId="{E5645173-9704-44B4-82F5-EF2938BAEEFE}" dt="2025-04-20T03:26:34.938" v="1788" actId="1076"/>
        <pc:sldMkLst>
          <pc:docMk/>
          <pc:sldMk cId="2875299887" sldId="572"/>
        </pc:sldMkLst>
      </pc:sldChg>
      <pc:sldChg chg="addSp delSp modSp new mod ord">
        <pc:chgData name="Mohammed Fasha" userId="cc64f42d-a1a6-4f08-b97b-0c37f877119f" providerId="ADAL" clId="{E5645173-9704-44B4-82F5-EF2938BAEEFE}" dt="2025-04-17T04:58:09.474" v="687" actId="179"/>
        <pc:sldMkLst>
          <pc:docMk/>
          <pc:sldMk cId="4066623014" sldId="573"/>
        </pc:sldMkLst>
      </pc:sldChg>
      <pc:sldChg chg="new del">
        <pc:chgData name="Mohammed Fasha" userId="cc64f42d-a1a6-4f08-b97b-0c37f877119f" providerId="ADAL" clId="{E5645173-9704-44B4-82F5-EF2938BAEEFE}" dt="2025-04-17T04:32:12.995" v="417" actId="47"/>
        <pc:sldMkLst>
          <pc:docMk/>
          <pc:sldMk cId="1895282571" sldId="574"/>
        </pc:sldMkLst>
      </pc:sldChg>
      <pc:sldChg chg="add del">
        <pc:chgData name="Mohammed Fasha" userId="cc64f42d-a1a6-4f08-b97b-0c37f877119f" providerId="ADAL" clId="{E5645173-9704-44B4-82F5-EF2938BAEEFE}" dt="2025-04-17T03:59:11.142" v="238"/>
        <pc:sldMkLst>
          <pc:docMk/>
          <pc:sldMk cId="3255898466" sldId="574"/>
        </pc:sldMkLst>
      </pc:sldChg>
      <pc:sldChg chg="delSp modSp add del mod chgLayout">
        <pc:chgData name="Mohammed Fasha" userId="cc64f42d-a1a6-4f08-b97b-0c37f877119f" providerId="ADAL" clId="{E5645173-9704-44B4-82F5-EF2938BAEEFE}" dt="2025-05-16T04:36:58.358" v="10357" actId="47"/>
        <pc:sldMkLst>
          <pc:docMk/>
          <pc:sldMk cId="1862335417" sldId="575"/>
        </pc:sldMkLst>
      </pc:sldChg>
      <pc:sldChg chg="addSp modSp new mod">
        <pc:chgData name="Mohammed Fasha" userId="cc64f42d-a1a6-4f08-b97b-0c37f877119f" providerId="ADAL" clId="{E5645173-9704-44B4-82F5-EF2938BAEEFE}" dt="2025-04-20T04:06:49.422" v="1832" actId="20577"/>
        <pc:sldMkLst>
          <pc:docMk/>
          <pc:sldMk cId="3184607449" sldId="576"/>
        </pc:sldMkLst>
      </pc:sldChg>
      <pc:sldChg chg="addSp delSp modSp new mod modClrScheme chgLayout">
        <pc:chgData name="Mohammed Fasha" userId="cc64f42d-a1a6-4f08-b97b-0c37f877119f" providerId="ADAL" clId="{E5645173-9704-44B4-82F5-EF2938BAEEFE}" dt="2025-04-29T15:49:37.204" v="3973" actId="403"/>
        <pc:sldMkLst>
          <pc:docMk/>
          <pc:sldMk cId="2327940915" sldId="577"/>
        </pc:sldMkLst>
      </pc:sldChg>
      <pc:sldChg chg="modSp new del mod">
        <pc:chgData name="Mohammed Fasha" userId="cc64f42d-a1a6-4f08-b97b-0c37f877119f" providerId="ADAL" clId="{E5645173-9704-44B4-82F5-EF2938BAEEFE}" dt="2025-04-29T15:50:07.748" v="3977" actId="47"/>
        <pc:sldMkLst>
          <pc:docMk/>
          <pc:sldMk cId="175398562" sldId="578"/>
        </pc:sldMkLst>
      </pc:sldChg>
      <pc:sldChg chg="modSp new del mod">
        <pc:chgData name="Mohammed Fasha" userId="cc64f42d-a1a6-4f08-b97b-0c37f877119f" providerId="ADAL" clId="{E5645173-9704-44B4-82F5-EF2938BAEEFE}" dt="2025-04-29T15:50:09.593" v="3978" actId="47"/>
        <pc:sldMkLst>
          <pc:docMk/>
          <pc:sldMk cId="3563372810" sldId="579"/>
        </pc:sldMkLst>
      </pc:sldChg>
      <pc:sldChg chg="addSp delSp modSp new del mod">
        <pc:chgData name="Mohammed Fasha" userId="cc64f42d-a1a6-4f08-b97b-0c37f877119f" providerId="ADAL" clId="{E5645173-9704-44B4-82F5-EF2938BAEEFE}" dt="2025-04-29T15:50:11.309" v="3979" actId="47"/>
        <pc:sldMkLst>
          <pc:docMk/>
          <pc:sldMk cId="3279715601" sldId="580"/>
        </pc:sldMkLst>
      </pc:sldChg>
      <pc:sldChg chg="addSp delSp modSp new del mod">
        <pc:chgData name="Mohammed Fasha" userId="cc64f42d-a1a6-4f08-b97b-0c37f877119f" providerId="ADAL" clId="{E5645173-9704-44B4-82F5-EF2938BAEEFE}" dt="2025-04-29T15:50:13.415" v="3981" actId="47"/>
        <pc:sldMkLst>
          <pc:docMk/>
          <pc:sldMk cId="993741549" sldId="581"/>
        </pc:sldMkLst>
      </pc:sldChg>
      <pc:sldChg chg="addSp modSp new del mod">
        <pc:chgData name="Mohammed Fasha" userId="cc64f42d-a1a6-4f08-b97b-0c37f877119f" providerId="ADAL" clId="{E5645173-9704-44B4-82F5-EF2938BAEEFE}" dt="2025-04-20T04:08:50.553" v="1833" actId="2696"/>
        <pc:sldMkLst>
          <pc:docMk/>
          <pc:sldMk cId="1508161059" sldId="582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2086416258" sldId="583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3788037396" sldId="584"/>
        </pc:sldMkLst>
      </pc:sldChg>
      <pc:sldChg chg="addSp delSp modSp new del mo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3204141022" sldId="585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1608128617" sldId="586"/>
        </pc:sldMkLst>
      </pc:sldChg>
      <pc:sldChg chg="modSp new del mod">
        <pc:chgData name="Mohammed Fasha" userId="cc64f42d-a1a6-4f08-b97b-0c37f877119f" providerId="ADAL" clId="{E5645173-9704-44B4-82F5-EF2938BAEEFE}" dt="2025-04-20T04:08:50.553" v="1833" actId="2696"/>
        <pc:sldMkLst>
          <pc:docMk/>
          <pc:sldMk cId="3864717604" sldId="587"/>
        </pc:sldMkLst>
      </pc:sldChg>
      <pc:sldChg chg="modSp mod">
        <pc:chgData name="Mohammed Fasha" userId="cc64f42d-a1a6-4f08-b97b-0c37f877119f" providerId="ADAL" clId="{E5645173-9704-44B4-82F5-EF2938BAEEFE}" dt="2025-04-20T03:13:27.675" v="1758" actId="20577"/>
        <pc:sldMkLst>
          <pc:docMk/>
          <pc:sldMk cId="2759184187" sldId="589"/>
        </pc:sldMkLst>
      </pc:sldChg>
      <pc:sldChg chg="addSp delSp modSp del mod ord">
        <pc:chgData name="Mohammed Fasha" userId="cc64f42d-a1a6-4f08-b97b-0c37f877119f" providerId="ADAL" clId="{E5645173-9704-44B4-82F5-EF2938BAEEFE}" dt="2025-04-20T04:49:30.822" v="1843" actId="2696"/>
        <pc:sldMkLst>
          <pc:docMk/>
          <pc:sldMk cId="698149653" sldId="590"/>
        </pc:sldMkLst>
      </pc:sldChg>
      <pc:sldChg chg="addSp modSp mod ord">
        <pc:chgData name="Mohammed Fasha" userId="cc64f42d-a1a6-4f08-b97b-0c37f877119f" providerId="ADAL" clId="{E5645173-9704-44B4-82F5-EF2938BAEEFE}" dt="2025-05-16T04:24:22.286" v="10229"/>
        <pc:sldMkLst>
          <pc:docMk/>
          <pc:sldMk cId="1424455440" sldId="590"/>
        </pc:sldMkLst>
      </pc:sldChg>
      <pc:sldChg chg="addSp delSp modSp new mod">
        <pc:chgData name="Mohammed Fasha" userId="cc64f42d-a1a6-4f08-b97b-0c37f877119f" providerId="ADAL" clId="{E5645173-9704-44B4-82F5-EF2938BAEEFE}" dt="2025-04-20T05:15:59.312" v="1992" actId="20577"/>
        <pc:sldMkLst>
          <pc:docMk/>
          <pc:sldMk cId="4163305011" sldId="590"/>
        </pc:sldMkLst>
      </pc:sldChg>
      <pc:sldChg chg="modSp del mod">
        <pc:chgData name="Mohammed Fasha" userId="cc64f42d-a1a6-4f08-b97b-0c37f877119f" providerId="ADAL" clId="{E5645173-9704-44B4-82F5-EF2938BAEEFE}" dt="2025-04-20T03:15:45.006" v="1774" actId="47"/>
        <pc:sldMkLst>
          <pc:docMk/>
          <pc:sldMk cId="1519920460" sldId="591"/>
        </pc:sldMkLst>
      </pc:sldChg>
      <pc:sldChg chg="addSp delSp modSp new mod">
        <pc:chgData name="Mohammed Fasha" userId="cc64f42d-a1a6-4f08-b97b-0c37f877119f" providerId="ADAL" clId="{E5645173-9704-44B4-82F5-EF2938BAEEFE}" dt="2025-04-20T04:58:45.185" v="1869" actId="20577"/>
        <pc:sldMkLst>
          <pc:docMk/>
          <pc:sldMk cId="3864245177" sldId="591"/>
        </pc:sldMkLst>
      </pc:sldChg>
      <pc:sldChg chg="addSp delSp modSp add del mod ord">
        <pc:chgData name="Mohammed Fasha" userId="cc64f42d-a1a6-4f08-b97b-0c37f877119f" providerId="ADAL" clId="{E5645173-9704-44B4-82F5-EF2938BAEEFE}" dt="2025-04-27T04:36:53.421" v="3557" actId="47"/>
        <pc:sldMkLst>
          <pc:docMk/>
          <pc:sldMk cId="4037434202" sldId="591"/>
        </pc:sldMkLst>
      </pc:sldChg>
      <pc:sldChg chg="modSp new del mod">
        <pc:chgData name="Mohammed Fasha" userId="cc64f42d-a1a6-4f08-b97b-0c37f877119f" providerId="ADAL" clId="{E5645173-9704-44B4-82F5-EF2938BAEEFE}" dt="2025-04-20T03:15:13.569" v="1766" actId="47"/>
        <pc:sldMkLst>
          <pc:docMk/>
          <pc:sldMk cId="330563918" sldId="592"/>
        </pc:sldMkLst>
      </pc:sldChg>
      <pc:sldChg chg="modSp new del mod">
        <pc:chgData name="Mohammed Fasha" userId="cc64f42d-a1a6-4f08-b97b-0c37f877119f" providerId="ADAL" clId="{E5645173-9704-44B4-82F5-EF2938BAEEFE}" dt="2025-04-20T03:03:35.684" v="1665" actId="47"/>
        <pc:sldMkLst>
          <pc:docMk/>
          <pc:sldMk cId="393426738" sldId="592"/>
        </pc:sldMkLst>
      </pc:sldChg>
      <pc:sldChg chg="addSp delSp modSp new mod ord">
        <pc:chgData name="Mohammed Fasha" userId="cc64f42d-a1a6-4f08-b97b-0c37f877119f" providerId="ADAL" clId="{E5645173-9704-44B4-82F5-EF2938BAEEFE}" dt="2025-04-21T17:20:06.046" v="2308" actId="20577"/>
        <pc:sldMkLst>
          <pc:docMk/>
          <pc:sldMk cId="3293704386" sldId="592"/>
        </pc:sldMkLst>
      </pc:sldChg>
      <pc:sldChg chg="addSp delSp modSp add mod">
        <pc:chgData name="Mohammed Fasha" userId="cc64f42d-a1a6-4f08-b97b-0c37f877119f" providerId="ADAL" clId="{E5645173-9704-44B4-82F5-EF2938BAEEFE}" dt="2025-04-20T05:15:09.310" v="1928" actId="1076"/>
        <pc:sldMkLst>
          <pc:docMk/>
          <pc:sldMk cId="3813538074" sldId="592"/>
        </pc:sldMkLst>
      </pc:sldChg>
      <pc:sldChg chg="addSp delSp modSp add del mod">
        <pc:chgData name="Mohammed Fasha" userId="cc64f42d-a1a6-4f08-b97b-0c37f877119f" providerId="ADAL" clId="{E5645173-9704-44B4-82F5-EF2938BAEEFE}" dt="2025-04-20T05:15:12.833" v="1929" actId="2696"/>
        <pc:sldMkLst>
          <pc:docMk/>
          <pc:sldMk cId="862062036" sldId="593"/>
        </pc:sldMkLst>
      </pc:sldChg>
      <pc:sldChg chg="addSp delSp modSp new add del mod ord">
        <pc:chgData name="Mohammed Fasha" userId="cc64f42d-a1a6-4f08-b97b-0c37f877119f" providerId="ADAL" clId="{E5645173-9704-44B4-82F5-EF2938BAEEFE}" dt="2025-04-29T15:43:29.551" v="3807" actId="20577"/>
        <pc:sldMkLst>
          <pc:docMk/>
          <pc:sldMk cId="3731242698" sldId="593"/>
        </pc:sldMkLst>
      </pc:sldChg>
      <pc:sldChg chg="addSp delSp modSp new del mod ord">
        <pc:chgData name="Mohammed Fasha" userId="cc64f42d-a1a6-4f08-b97b-0c37f877119f" providerId="ADAL" clId="{E5645173-9704-44B4-82F5-EF2938BAEEFE}" dt="2025-04-21T17:13:43.732" v="2277" actId="2696"/>
        <pc:sldMkLst>
          <pc:docMk/>
          <pc:sldMk cId="3798485893" sldId="593"/>
        </pc:sldMkLst>
      </pc:sldChg>
      <pc:sldChg chg="modSp new del mod">
        <pc:chgData name="Mohammed Fasha" userId="cc64f42d-a1a6-4f08-b97b-0c37f877119f" providerId="ADAL" clId="{E5645173-9704-44B4-82F5-EF2938BAEEFE}" dt="2025-04-20T03:12:09.904" v="1738" actId="47"/>
        <pc:sldMkLst>
          <pc:docMk/>
          <pc:sldMk cId="3907678819" sldId="593"/>
        </pc:sldMkLst>
      </pc:sldChg>
      <pc:sldChg chg="addSp delSp modSp add mod">
        <pc:chgData name="Mohammed Fasha" userId="cc64f42d-a1a6-4f08-b97b-0c37f877119f" providerId="ADAL" clId="{E5645173-9704-44B4-82F5-EF2938BAEEFE}" dt="2025-04-20T05:15:31.037" v="1930"/>
        <pc:sldMkLst>
          <pc:docMk/>
          <pc:sldMk cId="894222825" sldId="594"/>
        </pc:sldMkLst>
      </pc:sldChg>
      <pc:sldChg chg="addSp delSp modSp new mod ord">
        <pc:chgData name="Mohammed Fasha" userId="cc64f42d-a1a6-4f08-b97b-0c37f877119f" providerId="ADAL" clId="{E5645173-9704-44B4-82F5-EF2938BAEEFE}" dt="2025-04-27T04:44:00.308" v="3668" actId="207"/>
        <pc:sldMkLst>
          <pc:docMk/>
          <pc:sldMk cId="1907802288" sldId="594"/>
        </pc:sldMkLst>
      </pc:sldChg>
      <pc:sldChg chg="addSp delSp modSp new del mod">
        <pc:chgData name="Mohammed Fasha" userId="cc64f42d-a1a6-4f08-b97b-0c37f877119f" providerId="ADAL" clId="{E5645173-9704-44B4-82F5-EF2938BAEEFE}" dt="2025-04-21T17:06:00.103" v="2138" actId="47"/>
        <pc:sldMkLst>
          <pc:docMk/>
          <pc:sldMk cId="4145332107" sldId="594"/>
        </pc:sldMkLst>
      </pc:sldChg>
      <pc:sldChg chg="addSp delSp modSp new mod ord chgLayout">
        <pc:chgData name="Mohammed Fasha" userId="cc64f42d-a1a6-4f08-b97b-0c37f877119f" providerId="ADAL" clId="{E5645173-9704-44B4-82F5-EF2938BAEEFE}" dt="2025-04-29T15:47:17.880" v="3897" actId="20577"/>
        <pc:sldMkLst>
          <pc:docMk/>
          <pc:sldMk cId="2669321089" sldId="595"/>
        </pc:sldMkLst>
      </pc:sldChg>
      <pc:sldChg chg="addSp delSp modSp add mod ord chgLayout">
        <pc:chgData name="Mohammed Fasha" userId="cc64f42d-a1a6-4f08-b97b-0c37f877119f" providerId="ADAL" clId="{E5645173-9704-44B4-82F5-EF2938BAEEFE}" dt="2025-04-29T14:20:45.893" v="3740" actId="14100"/>
        <pc:sldMkLst>
          <pc:docMk/>
          <pc:sldMk cId="1856377899" sldId="596"/>
        </pc:sldMkLst>
      </pc:sldChg>
      <pc:sldChg chg="addSp delSp modSp new mod ord">
        <pc:chgData name="Mohammed Fasha" userId="cc64f42d-a1a6-4f08-b97b-0c37f877119f" providerId="ADAL" clId="{E5645173-9704-44B4-82F5-EF2938BAEEFE}" dt="2025-05-15T03:19:02.676" v="8929" actId="21"/>
        <pc:sldMkLst>
          <pc:docMk/>
          <pc:sldMk cId="4097123622" sldId="597"/>
        </pc:sldMkLst>
      </pc:sldChg>
      <pc:sldChg chg="addSp delSp modSp new mod ord">
        <pc:chgData name="Mohammed Fasha" userId="cc64f42d-a1a6-4f08-b97b-0c37f877119f" providerId="ADAL" clId="{E5645173-9704-44B4-82F5-EF2938BAEEFE}" dt="2025-05-15T04:16:46.304" v="9304" actId="20577"/>
        <pc:sldMkLst>
          <pc:docMk/>
          <pc:sldMk cId="3073893854" sldId="598"/>
        </pc:sldMkLst>
      </pc:sldChg>
      <pc:sldChg chg="addSp modSp new mod ord">
        <pc:chgData name="Mohammed Fasha" userId="cc64f42d-a1a6-4f08-b97b-0c37f877119f" providerId="ADAL" clId="{E5645173-9704-44B4-82F5-EF2938BAEEFE}" dt="2025-04-27T04:44:21.772" v="3671"/>
        <pc:sldMkLst>
          <pc:docMk/>
          <pc:sldMk cId="521722800" sldId="599"/>
        </pc:sldMkLst>
      </pc:sldChg>
      <pc:sldChg chg="addSp delSp modSp new mod ord">
        <pc:chgData name="Mohammed Fasha" userId="cc64f42d-a1a6-4f08-b97b-0c37f877119f" providerId="ADAL" clId="{E5645173-9704-44B4-82F5-EF2938BAEEFE}" dt="2025-04-27T04:41:20.709" v="3634" actId="167"/>
        <pc:sldMkLst>
          <pc:docMk/>
          <pc:sldMk cId="4095945938" sldId="600"/>
        </pc:sldMkLst>
      </pc:sldChg>
      <pc:sldChg chg="new del">
        <pc:chgData name="Mohammed Fasha" userId="cc64f42d-a1a6-4f08-b97b-0c37f877119f" providerId="ADAL" clId="{E5645173-9704-44B4-82F5-EF2938BAEEFE}" dt="2025-04-22T05:07:30.838" v="3183" actId="47"/>
        <pc:sldMkLst>
          <pc:docMk/>
          <pc:sldMk cId="618731693" sldId="601"/>
        </pc:sldMkLst>
      </pc:sldChg>
      <pc:sldChg chg="addSp delSp modSp add mod ord">
        <pc:chgData name="Mohammed Fasha" userId="cc64f42d-a1a6-4f08-b97b-0c37f877119f" providerId="ADAL" clId="{E5645173-9704-44B4-82F5-EF2938BAEEFE}" dt="2025-04-29T14:17:26.464" v="3698" actId="1076"/>
        <pc:sldMkLst>
          <pc:docMk/>
          <pc:sldMk cId="1621734436" sldId="601"/>
        </pc:sldMkLst>
      </pc:sldChg>
      <pc:sldChg chg="modSp add mod">
        <pc:chgData name="Mohammed Fasha" userId="cc64f42d-a1a6-4f08-b97b-0c37f877119f" providerId="ADAL" clId="{E5645173-9704-44B4-82F5-EF2938BAEEFE}" dt="2025-04-27T04:41:10.842" v="3628" actId="6549"/>
        <pc:sldMkLst>
          <pc:docMk/>
          <pc:sldMk cId="4018371562" sldId="602"/>
        </pc:sldMkLst>
      </pc:sldChg>
      <pc:sldChg chg="addSp modSp new del">
        <pc:chgData name="Mohammed Fasha" userId="cc64f42d-a1a6-4f08-b97b-0c37f877119f" providerId="ADAL" clId="{E5645173-9704-44B4-82F5-EF2938BAEEFE}" dt="2025-04-29T15:43:06.564" v="3795" actId="47"/>
        <pc:sldMkLst>
          <pc:docMk/>
          <pc:sldMk cId="1601182701" sldId="603"/>
        </pc:sldMkLst>
      </pc:sldChg>
      <pc:sldChg chg="addSp delSp modSp new mod modClrScheme chgLayout">
        <pc:chgData name="Mohammed Fasha" userId="cc64f42d-a1a6-4f08-b97b-0c37f877119f" providerId="ADAL" clId="{E5645173-9704-44B4-82F5-EF2938BAEEFE}" dt="2025-05-07T15:21:28.619" v="5998" actId="27636"/>
        <pc:sldMkLst>
          <pc:docMk/>
          <pc:sldMk cId="719052339" sldId="604"/>
        </pc:sldMkLst>
      </pc:sldChg>
      <pc:sldChg chg="new del">
        <pc:chgData name="Mohammed Fasha" userId="cc64f42d-a1a6-4f08-b97b-0c37f877119f" providerId="ADAL" clId="{E5645173-9704-44B4-82F5-EF2938BAEEFE}" dt="2025-04-29T15:50:20.186" v="3989" actId="47"/>
        <pc:sldMkLst>
          <pc:docMk/>
          <pc:sldMk cId="608895686" sldId="605"/>
        </pc:sldMkLst>
      </pc:sldChg>
      <pc:sldChg chg="addSp delSp modSp new del mod">
        <pc:chgData name="Mohammed Fasha" userId="cc64f42d-a1a6-4f08-b97b-0c37f877119f" providerId="ADAL" clId="{E5645173-9704-44B4-82F5-EF2938BAEEFE}" dt="2025-04-29T16:49:34.920" v="4124" actId="2696"/>
        <pc:sldMkLst>
          <pc:docMk/>
          <pc:sldMk cId="2185014834" sldId="605"/>
        </pc:sldMkLst>
      </pc:sldChg>
      <pc:sldChg chg="addSp modSp add mod ord">
        <pc:chgData name="Mohammed Fasha" userId="cc64f42d-a1a6-4f08-b97b-0c37f877119f" providerId="ADAL" clId="{E5645173-9704-44B4-82F5-EF2938BAEEFE}" dt="2025-05-07T15:18:42.144" v="5981" actId="14100"/>
        <pc:sldMkLst>
          <pc:docMk/>
          <pc:sldMk cId="4116783612" sldId="606"/>
        </pc:sldMkLst>
      </pc:sldChg>
      <pc:sldChg chg="addSp modSp add mod">
        <pc:chgData name="Mohammed Fasha" userId="cc64f42d-a1a6-4f08-b97b-0c37f877119f" providerId="ADAL" clId="{E5645173-9704-44B4-82F5-EF2938BAEEFE}" dt="2025-04-29T16:51:49.216" v="4247" actId="20577"/>
        <pc:sldMkLst>
          <pc:docMk/>
          <pc:sldMk cId="927486197" sldId="607"/>
        </pc:sldMkLst>
      </pc:sldChg>
      <pc:sldChg chg="add">
        <pc:chgData name="Mohammed Fasha" userId="cc64f42d-a1a6-4f08-b97b-0c37f877119f" providerId="ADAL" clId="{E5645173-9704-44B4-82F5-EF2938BAEEFE}" dt="2025-04-29T15:50:29.285" v="3993"/>
        <pc:sldMkLst>
          <pc:docMk/>
          <pc:sldMk cId="4139169858" sldId="608"/>
        </pc:sldMkLst>
      </pc:sldChg>
      <pc:sldChg chg="add">
        <pc:chgData name="Mohammed Fasha" userId="cc64f42d-a1a6-4f08-b97b-0c37f877119f" providerId="ADAL" clId="{E5645173-9704-44B4-82F5-EF2938BAEEFE}" dt="2025-04-29T15:50:29.431" v="3994"/>
        <pc:sldMkLst>
          <pc:docMk/>
          <pc:sldMk cId="2950802497" sldId="609"/>
        </pc:sldMkLst>
      </pc:sldChg>
      <pc:sldChg chg="addSp delSp modSp new mod">
        <pc:chgData name="Mohammed Fasha" userId="cc64f42d-a1a6-4f08-b97b-0c37f877119f" providerId="ADAL" clId="{E5645173-9704-44B4-82F5-EF2938BAEEFE}" dt="2025-04-29T16:52:33.209" v="4275" actId="20577"/>
        <pc:sldMkLst>
          <pc:docMk/>
          <pc:sldMk cId="2445442892" sldId="610"/>
        </pc:sldMkLst>
      </pc:sldChg>
      <pc:sldChg chg="add del">
        <pc:chgData name="Mohammed Fasha" userId="cc64f42d-a1a6-4f08-b97b-0c37f877119f" providerId="ADAL" clId="{E5645173-9704-44B4-82F5-EF2938BAEEFE}" dt="2025-04-29T15:50:37.846" v="3996"/>
        <pc:sldMkLst>
          <pc:docMk/>
          <pc:sldMk cId="3269510774" sldId="610"/>
        </pc:sldMkLst>
      </pc:sldChg>
      <pc:sldChg chg="addSp delSp modSp new mod ord">
        <pc:chgData name="Mohammed Fasha" userId="cc64f42d-a1a6-4f08-b97b-0c37f877119f" providerId="ADAL" clId="{E5645173-9704-44B4-82F5-EF2938BAEEFE}" dt="2025-05-07T15:25:28.571" v="6011" actId="1076"/>
        <pc:sldMkLst>
          <pc:docMk/>
          <pc:sldMk cId="3883042713" sldId="611"/>
        </pc:sldMkLst>
      </pc:sldChg>
      <pc:sldChg chg="add del">
        <pc:chgData name="Mohammed Fasha" userId="cc64f42d-a1a6-4f08-b97b-0c37f877119f" providerId="ADAL" clId="{E5645173-9704-44B4-82F5-EF2938BAEEFE}" dt="2025-05-06T05:16:31.420" v="5864" actId="2696"/>
        <pc:sldMkLst>
          <pc:docMk/>
          <pc:sldMk cId="466998274" sldId="612"/>
        </pc:sldMkLst>
      </pc:sldChg>
      <pc:sldChg chg="add">
        <pc:chgData name="Mohammed Fasha" userId="cc64f42d-a1a6-4f08-b97b-0c37f877119f" providerId="ADAL" clId="{E5645173-9704-44B4-82F5-EF2938BAEEFE}" dt="2025-05-06T05:16:37.285" v="5865"/>
        <pc:sldMkLst>
          <pc:docMk/>
          <pc:sldMk cId="777202966" sldId="612"/>
        </pc:sldMkLst>
      </pc:sldChg>
      <pc:sldChg chg="modSp new del mod ord">
        <pc:chgData name="Mohammed Fasha" userId="cc64f42d-a1a6-4f08-b97b-0c37f877119f" providerId="ADAL" clId="{E5645173-9704-44B4-82F5-EF2938BAEEFE}" dt="2025-05-06T05:15:27.486" v="5856" actId="2696"/>
        <pc:sldMkLst>
          <pc:docMk/>
          <pc:sldMk cId="2238717053" sldId="612"/>
        </pc:sldMkLst>
      </pc:sldChg>
      <pc:sldChg chg="addSp delSp modSp del mod chgLayout">
        <pc:chgData name="Mohammed Fasha" userId="cc64f42d-a1a6-4f08-b97b-0c37f877119f" providerId="ADAL" clId="{E5645173-9704-44B4-82F5-EF2938BAEEFE}" dt="2025-05-04T04:38:41.232" v="5196" actId="47"/>
        <pc:sldMkLst>
          <pc:docMk/>
          <pc:sldMk cId="3786785251" sldId="613"/>
        </pc:sldMkLst>
      </pc:sldChg>
      <pc:sldChg chg="addSp delSp modSp new mod modClrScheme chgLayout">
        <pc:chgData name="Mohammed Fasha" userId="cc64f42d-a1a6-4f08-b97b-0c37f877119f" providerId="ADAL" clId="{E5645173-9704-44B4-82F5-EF2938BAEEFE}" dt="2025-05-06T04:16:44.815" v="5570" actId="404"/>
        <pc:sldMkLst>
          <pc:docMk/>
          <pc:sldMk cId="157509021" sldId="614"/>
        </pc:sldMkLst>
      </pc:sldChg>
      <pc:sldChg chg="addSp delSp modSp new mod modClrScheme chgLayout">
        <pc:chgData name="Mohammed Fasha" userId="cc64f42d-a1a6-4f08-b97b-0c37f877119f" providerId="ADAL" clId="{E5645173-9704-44B4-82F5-EF2938BAEEFE}" dt="2025-05-15T02:45:17.497" v="8576" actId="21"/>
        <pc:sldMkLst>
          <pc:docMk/>
          <pc:sldMk cId="4138332797" sldId="615"/>
        </pc:sldMkLst>
      </pc:sldChg>
      <pc:sldChg chg="addSp delSp modSp new mod ord">
        <pc:chgData name="Mohammed Fasha" userId="cc64f42d-a1a6-4f08-b97b-0c37f877119f" providerId="ADAL" clId="{E5645173-9704-44B4-82F5-EF2938BAEEFE}" dt="2025-05-16T04:35:58.218" v="10349"/>
        <pc:sldMkLst>
          <pc:docMk/>
          <pc:sldMk cId="184855001" sldId="616"/>
        </pc:sldMkLst>
      </pc:sldChg>
      <pc:sldChg chg="addSp delSp modSp add del mod">
        <pc:chgData name="Mohammed Fasha" userId="cc64f42d-a1a6-4f08-b97b-0c37f877119f" providerId="ADAL" clId="{E5645173-9704-44B4-82F5-EF2938BAEEFE}" dt="2025-05-06T04:29:44.573" v="5693" actId="2696"/>
        <pc:sldMkLst>
          <pc:docMk/>
          <pc:sldMk cId="1101016596" sldId="617"/>
        </pc:sldMkLst>
      </pc:sldChg>
      <pc:sldChg chg="modSp new mod">
        <pc:chgData name="Mohammed Fasha" userId="cc64f42d-a1a6-4f08-b97b-0c37f877119f" providerId="ADAL" clId="{E5645173-9704-44B4-82F5-EF2938BAEEFE}" dt="2025-05-04T04:38:44.980" v="5206" actId="20577"/>
        <pc:sldMkLst>
          <pc:docMk/>
          <pc:sldMk cId="4179582038" sldId="618"/>
        </pc:sldMkLst>
      </pc:sldChg>
      <pc:sldChg chg="addSp delSp modSp new del mod">
        <pc:chgData name="Mohammed Fasha" userId="cc64f42d-a1a6-4f08-b97b-0c37f877119f" providerId="ADAL" clId="{E5645173-9704-44B4-82F5-EF2938BAEEFE}" dt="2025-05-04T04:53:31.332" v="5391" actId="47"/>
        <pc:sldMkLst>
          <pc:docMk/>
          <pc:sldMk cId="4087991167" sldId="619"/>
        </pc:sldMkLst>
      </pc:sldChg>
      <pc:sldChg chg="addSp delSp modSp new del mod">
        <pc:chgData name="Mohammed Fasha" userId="cc64f42d-a1a6-4f08-b97b-0c37f877119f" providerId="ADAL" clId="{E5645173-9704-44B4-82F5-EF2938BAEEFE}" dt="2025-05-06T05:07:25.787" v="5808" actId="2696"/>
        <pc:sldMkLst>
          <pc:docMk/>
          <pc:sldMk cId="3404906314" sldId="620"/>
        </pc:sldMkLst>
      </pc:sldChg>
      <pc:sldChg chg="add del ord">
        <pc:chgData name="Mohammed Fasha" userId="cc64f42d-a1a6-4f08-b97b-0c37f877119f" providerId="ADAL" clId="{E5645173-9704-44B4-82F5-EF2938BAEEFE}" dt="2025-05-13T04:00:03.241" v="7763" actId="47"/>
        <pc:sldMkLst>
          <pc:docMk/>
          <pc:sldMk cId="1291626258" sldId="621"/>
        </pc:sldMkLst>
      </pc:sldChg>
      <pc:sldChg chg="add del">
        <pc:chgData name="Mohammed Fasha" userId="cc64f42d-a1a6-4f08-b97b-0c37f877119f" providerId="ADAL" clId="{E5645173-9704-44B4-82F5-EF2938BAEEFE}" dt="2025-05-13T03:56:27.718" v="7721" actId="2696"/>
        <pc:sldMkLst>
          <pc:docMk/>
          <pc:sldMk cId="1794236171" sldId="621"/>
        </pc:sldMkLst>
      </pc:sldChg>
      <pc:sldChg chg="addSp delSp modSp new del mod">
        <pc:chgData name="Mohammed Fasha" userId="cc64f42d-a1a6-4f08-b97b-0c37f877119f" providerId="ADAL" clId="{E5645173-9704-44B4-82F5-EF2938BAEEFE}" dt="2025-05-08T05:06:01.745" v="7151" actId="2696"/>
        <pc:sldMkLst>
          <pc:docMk/>
          <pc:sldMk cId="4111864340" sldId="621"/>
        </pc:sldMkLst>
      </pc:sldChg>
      <pc:sldChg chg="addSp delSp modSp new del mod ord">
        <pc:chgData name="Mohammed Fasha" userId="cc64f42d-a1a6-4f08-b97b-0c37f877119f" providerId="ADAL" clId="{E5645173-9704-44B4-82F5-EF2938BAEEFE}" dt="2025-05-06T05:07:19.756" v="5807" actId="2696"/>
        <pc:sldMkLst>
          <pc:docMk/>
          <pc:sldMk cId="2478635885" sldId="622"/>
        </pc:sldMkLst>
      </pc:sldChg>
      <pc:sldChg chg="addSp delSp modSp new mod">
        <pc:chgData name="Mohammed Fasha" userId="cc64f42d-a1a6-4f08-b97b-0c37f877119f" providerId="ADAL" clId="{E5645173-9704-44B4-82F5-EF2938BAEEFE}" dt="2025-05-08T04:12:57.577" v="6244" actId="27636"/>
        <pc:sldMkLst>
          <pc:docMk/>
          <pc:sldMk cId="3411694902" sldId="623"/>
        </pc:sldMkLst>
      </pc:sldChg>
      <pc:sldChg chg="modSp add del mod">
        <pc:chgData name="Mohammed Fasha" userId="cc64f42d-a1a6-4f08-b97b-0c37f877119f" providerId="ADAL" clId="{E5645173-9704-44B4-82F5-EF2938BAEEFE}" dt="2025-05-06T04:50:31.312" v="5772" actId="47"/>
        <pc:sldMkLst>
          <pc:docMk/>
          <pc:sldMk cId="1172298544" sldId="624"/>
        </pc:sldMkLst>
      </pc:sldChg>
      <pc:sldChg chg="modSp add del mod">
        <pc:chgData name="Mohammed Fasha" userId="cc64f42d-a1a6-4f08-b97b-0c37f877119f" providerId="ADAL" clId="{E5645173-9704-44B4-82F5-EF2938BAEEFE}" dt="2025-05-06T05:07:35.619" v="5809" actId="2696"/>
        <pc:sldMkLst>
          <pc:docMk/>
          <pc:sldMk cId="1560249267" sldId="625"/>
        </pc:sldMkLst>
      </pc:sldChg>
      <pc:sldChg chg="addSp delSp modSp new del mod">
        <pc:chgData name="Mohammed Fasha" userId="cc64f42d-a1a6-4f08-b97b-0c37f877119f" providerId="ADAL" clId="{E5645173-9704-44B4-82F5-EF2938BAEEFE}" dt="2025-05-07T16:00:44.943" v="6031" actId="47"/>
        <pc:sldMkLst>
          <pc:docMk/>
          <pc:sldMk cId="1885230884" sldId="626"/>
        </pc:sldMkLst>
      </pc:sldChg>
      <pc:sldChg chg="modSp new del mod">
        <pc:chgData name="Mohammed Fasha" userId="cc64f42d-a1a6-4f08-b97b-0c37f877119f" providerId="ADAL" clId="{E5645173-9704-44B4-82F5-EF2938BAEEFE}" dt="2025-05-06T05:08:08.057" v="5816" actId="47"/>
        <pc:sldMkLst>
          <pc:docMk/>
          <pc:sldMk cId="2947375762" sldId="627"/>
        </pc:sldMkLst>
      </pc:sldChg>
      <pc:sldChg chg="addSp modSp add mod">
        <pc:chgData name="Mohammed Fasha" userId="cc64f42d-a1a6-4f08-b97b-0c37f877119f" providerId="ADAL" clId="{E5645173-9704-44B4-82F5-EF2938BAEEFE}" dt="2025-05-15T04:18:15.508" v="9337" actId="14100"/>
        <pc:sldMkLst>
          <pc:docMk/>
          <pc:sldMk cId="3251045787" sldId="628"/>
        </pc:sldMkLst>
      </pc:sldChg>
      <pc:sldChg chg="modSp add del mod">
        <pc:chgData name="Mohammed Fasha" userId="cc64f42d-a1a6-4f08-b97b-0c37f877119f" providerId="ADAL" clId="{E5645173-9704-44B4-82F5-EF2938BAEEFE}" dt="2025-05-06T05:13:40.112" v="5836" actId="2696"/>
        <pc:sldMkLst>
          <pc:docMk/>
          <pc:sldMk cId="718847492" sldId="629"/>
        </pc:sldMkLst>
      </pc:sldChg>
      <pc:sldChg chg="new del">
        <pc:chgData name="Mohammed Fasha" userId="cc64f42d-a1a6-4f08-b97b-0c37f877119f" providerId="ADAL" clId="{E5645173-9704-44B4-82F5-EF2938BAEEFE}" dt="2025-05-04T04:59:17.298" v="5477" actId="47"/>
        <pc:sldMkLst>
          <pc:docMk/>
          <pc:sldMk cId="1692847774" sldId="630"/>
        </pc:sldMkLst>
      </pc:sldChg>
      <pc:sldChg chg="modSp new del mod">
        <pc:chgData name="Mohammed Fasha" userId="cc64f42d-a1a6-4f08-b97b-0c37f877119f" providerId="ADAL" clId="{E5645173-9704-44B4-82F5-EF2938BAEEFE}" dt="2025-05-06T05:13:42.695" v="5837" actId="2696"/>
        <pc:sldMkLst>
          <pc:docMk/>
          <pc:sldMk cId="4001216991" sldId="631"/>
        </pc:sldMkLst>
      </pc:sldChg>
      <pc:sldChg chg="modSp new del mod">
        <pc:chgData name="Mohammed Fasha" userId="cc64f42d-a1a6-4f08-b97b-0c37f877119f" providerId="ADAL" clId="{E5645173-9704-44B4-82F5-EF2938BAEEFE}" dt="2025-05-06T05:13:44.455" v="5838" actId="2696"/>
        <pc:sldMkLst>
          <pc:docMk/>
          <pc:sldMk cId="995439635" sldId="632"/>
        </pc:sldMkLst>
      </pc:sldChg>
      <pc:sldChg chg="addSp modSp new del mod">
        <pc:chgData name="Mohammed Fasha" userId="cc64f42d-a1a6-4f08-b97b-0c37f877119f" providerId="ADAL" clId="{E5645173-9704-44B4-82F5-EF2938BAEEFE}" dt="2025-05-06T04:57:14.616" v="5792" actId="2696"/>
        <pc:sldMkLst>
          <pc:docMk/>
          <pc:sldMk cId="2987804456" sldId="633"/>
        </pc:sldMkLst>
      </pc:sldChg>
      <pc:sldChg chg="modSp new del mod">
        <pc:chgData name="Mohammed Fasha" userId="cc64f42d-a1a6-4f08-b97b-0c37f877119f" providerId="ADAL" clId="{E5645173-9704-44B4-82F5-EF2938BAEEFE}" dt="2025-05-06T05:06:30.492" v="5800" actId="2696"/>
        <pc:sldMkLst>
          <pc:docMk/>
          <pc:sldMk cId="3525816872" sldId="634"/>
        </pc:sldMkLst>
      </pc:sldChg>
      <pc:sldChg chg="modSp new del mod">
        <pc:chgData name="Mohammed Fasha" userId="cc64f42d-a1a6-4f08-b97b-0c37f877119f" providerId="ADAL" clId="{E5645173-9704-44B4-82F5-EF2938BAEEFE}" dt="2025-05-06T05:15:38.035" v="5858" actId="2696"/>
        <pc:sldMkLst>
          <pc:docMk/>
          <pc:sldMk cId="1945952053" sldId="635"/>
        </pc:sldMkLst>
      </pc:sldChg>
      <pc:sldChg chg="addSp delSp modSp add mod">
        <pc:chgData name="Mohammed Fasha" userId="cc64f42d-a1a6-4f08-b97b-0c37f877119f" providerId="ADAL" clId="{E5645173-9704-44B4-82F5-EF2938BAEEFE}" dt="2025-05-15T04:14:36.894" v="9275" actId="20577"/>
        <pc:sldMkLst>
          <pc:docMk/>
          <pc:sldMk cId="3162374329" sldId="635"/>
        </pc:sldMkLst>
      </pc:sldChg>
      <pc:sldChg chg="modSp new add del mod ord">
        <pc:chgData name="Mohammed Fasha" userId="cc64f42d-a1a6-4f08-b97b-0c37f877119f" providerId="ADAL" clId="{E5645173-9704-44B4-82F5-EF2938BAEEFE}" dt="2025-05-15T04:19:04.931" v="9361" actId="20577"/>
        <pc:sldMkLst>
          <pc:docMk/>
          <pc:sldMk cId="2770284456" sldId="636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06T04:26:37.578" v="5656" actId="2696"/>
        <pc:sldMkLst>
          <pc:docMk/>
          <pc:sldMk cId="404258987" sldId="637"/>
        </pc:sldMkLst>
      </pc:sldChg>
      <pc:sldChg chg="addSp delSp modSp add mod">
        <pc:chgData name="Mohammed Fasha" userId="cc64f42d-a1a6-4f08-b97b-0c37f877119f" providerId="ADAL" clId="{E5645173-9704-44B4-82F5-EF2938BAEEFE}" dt="2025-05-06T04:27:51.280" v="5668" actId="403"/>
        <pc:sldMkLst>
          <pc:docMk/>
          <pc:sldMk cId="2161013165" sldId="638"/>
        </pc:sldMkLst>
      </pc:sldChg>
      <pc:sldChg chg="addSp modSp new del mod">
        <pc:chgData name="Mohammed Fasha" userId="cc64f42d-a1a6-4f08-b97b-0c37f877119f" providerId="ADAL" clId="{E5645173-9704-44B4-82F5-EF2938BAEEFE}" dt="2025-05-06T04:27:58.329" v="5669" actId="2696"/>
        <pc:sldMkLst>
          <pc:docMk/>
          <pc:sldMk cId="451663911" sldId="639"/>
        </pc:sldMkLst>
      </pc:sldChg>
      <pc:sldChg chg="modSp new del mod">
        <pc:chgData name="Mohammed Fasha" userId="cc64f42d-a1a6-4f08-b97b-0c37f877119f" providerId="ADAL" clId="{E5645173-9704-44B4-82F5-EF2938BAEEFE}" dt="2025-05-06T04:28:01.665" v="5670" actId="2696"/>
        <pc:sldMkLst>
          <pc:docMk/>
          <pc:sldMk cId="1139508483" sldId="640"/>
        </pc:sldMkLst>
      </pc:sldChg>
      <pc:sldChg chg="addSp modSp new mod">
        <pc:chgData name="Mohammed Fasha" userId="cc64f42d-a1a6-4f08-b97b-0c37f877119f" providerId="ADAL" clId="{E5645173-9704-44B4-82F5-EF2938BAEEFE}" dt="2025-05-08T04:02:14.519" v="6161" actId="207"/>
        <pc:sldMkLst>
          <pc:docMk/>
          <pc:sldMk cId="2735873728" sldId="641"/>
        </pc:sldMkLst>
      </pc:sldChg>
      <pc:sldChg chg="modSp add mod">
        <pc:chgData name="Mohammed Fasha" userId="cc64f42d-a1a6-4f08-b97b-0c37f877119f" providerId="ADAL" clId="{E5645173-9704-44B4-82F5-EF2938BAEEFE}" dt="2025-05-06T05:21:08.678" v="5933" actId="20577"/>
        <pc:sldMkLst>
          <pc:docMk/>
          <pc:sldMk cId="1458502545" sldId="642"/>
        </pc:sldMkLst>
      </pc:sldChg>
      <pc:sldChg chg="addSp modSp new mod ord">
        <pc:chgData name="Mohammed Fasha" userId="cc64f42d-a1a6-4f08-b97b-0c37f877119f" providerId="ADAL" clId="{E5645173-9704-44B4-82F5-EF2938BAEEFE}" dt="2025-05-13T03:39:30.647" v="7538" actId="27636"/>
        <pc:sldMkLst>
          <pc:docMk/>
          <pc:sldMk cId="2144727441" sldId="643"/>
        </pc:sldMkLst>
      </pc:sldChg>
      <pc:sldChg chg="addSp delSp modSp new del mod">
        <pc:chgData name="Mohammed Fasha" userId="cc64f42d-a1a6-4f08-b97b-0c37f877119f" providerId="ADAL" clId="{E5645173-9704-44B4-82F5-EF2938BAEEFE}" dt="2025-05-15T03:44:10.412" v="9103" actId="47"/>
        <pc:sldMkLst>
          <pc:docMk/>
          <pc:sldMk cId="4079773801" sldId="644"/>
        </pc:sldMkLst>
      </pc:sldChg>
      <pc:sldChg chg="addSp modSp new del mod">
        <pc:chgData name="Mohammed Fasha" userId="cc64f42d-a1a6-4f08-b97b-0c37f877119f" providerId="ADAL" clId="{E5645173-9704-44B4-82F5-EF2938BAEEFE}" dt="2025-05-15T03:44:18.676" v="9104" actId="47"/>
        <pc:sldMkLst>
          <pc:docMk/>
          <pc:sldMk cId="1274386811" sldId="645"/>
        </pc:sldMkLst>
      </pc:sldChg>
      <pc:sldChg chg="new del">
        <pc:chgData name="Mohammed Fasha" userId="cc64f42d-a1a6-4f08-b97b-0c37f877119f" providerId="ADAL" clId="{E5645173-9704-44B4-82F5-EF2938BAEEFE}" dt="2025-05-08T04:16:00.628" v="6317" actId="680"/>
        <pc:sldMkLst>
          <pc:docMk/>
          <pc:sldMk cId="3037232796" sldId="645"/>
        </pc:sldMkLst>
      </pc:sldChg>
      <pc:sldChg chg="addSp delSp modSp new del mod">
        <pc:chgData name="Mohammed Fasha" userId="cc64f42d-a1a6-4f08-b97b-0c37f877119f" providerId="ADAL" clId="{E5645173-9704-44B4-82F5-EF2938BAEEFE}" dt="2025-05-15T03:44:20.307" v="9106" actId="47"/>
        <pc:sldMkLst>
          <pc:docMk/>
          <pc:sldMk cId="4058305251" sldId="646"/>
        </pc:sldMkLst>
      </pc:sldChg>
      <pc:sldChg chg="addSp modSp add del mod">
        <pc:chgData name="Mohammed Fasha" userId="cc64f42d-a1a6-4f08-b97b-0c37f877119f" providerId="ADAL" clId="{E5645173-9704-44B4-82F5-EF2938BAEEFE}" dt="2025-05-15T03:44:24.735" v="9109" actId="47"/>
        <pc:sldMkLst>
          <pc:docMk/>
          <pc:sldMk cId="3282339456" sldId="647"/>
        </pc:sldMkLst>
      </pc:sldChg>
      <pc:sldChg chg="addSp modSp add del mod">
        <pc:chgData name="Mohammed Fasha" userId="cc64f42d-a1a6-4f08-b97b-0c37f877119f" providerId="ADAL" clId="{E5645173-9704-44B4-82F5-EF2938BAEEFE}" dt="2025-05-15T03:44:27.476" v="9113" actId="47"/>
        <pc:sldMkLst>
          <pc:docMk/>
          <pc:sldMk cId="1325359000" sldId="648"/>
        </pc:sldMkLst>
      </pc:sldChg>
      <pc:sldChg chg="addSp delSp modSp add del mod ord">
        <pc:chgData name="Mohammed Fasha" userId="cc64f42d-a1a6-4f08-b97b-0c37f877119f" providerId="ADAL" clId="{E5645173-9704-44B4-82F5-EF2938BAEEFE}" dt="2025-05-13T04:16:36.590" v="8022" actId="2696"/>
        <pc:sldMkLst>
          <pc:docMk/>
          <pc:sldMk cId="1827240241" sldId="649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4001698075" sldId="649"/>
        </pc:sldMkLst>
      </pc:sldChg>
      <pc:sldChg chg="modSp add del mod">
        <pc:chgData name="Mohammed Fasha" userId="cc64f42d-a1a6-4f08-b97b-0c37f877119f" providerId="ADAL" clId="{E5645173-9704-44B4-82F5-EF2938BAEEFE}" dt="2025-05-08T04:38:42.120" v="6734" actId="47"/>
        <pc:sldMkLst>
          <pc:docMk/>
          <pc:sldMk cId="2960668433" sldId="650"/>
        </pc:sldMkLst>
      </pc:sldChg>
      <pc:sldChg chg="addSp delSp modSp add del mod ord">
        <pc:chgData name="Mohammed Fasha" userId="cc64f42d-a1a6-4f08-b97b-0c37f877119f" providerId="ADAL" clId="{E5645173-9704-44B4-82F5-EF2938BAEEFE}" dt="2025-05-15T03:44:19.491" v="9105" actId="47"/>
        <pc:sldMkLst>
          <pc:docMk/>
          <pc:sldMk cId="3472247905" sldId="651"/>
        </pc:sldMkLst>
      </pc:sldChg>
      <pc:sldChg chg="addSp delSp modSp add del mod">
        <pc:chgData name="Mohammed Fasha" userId="cc64f42d-a1a6-4f08-b97b-0c37f877119f" providerId="ADAL" clId="{E5645173-9704-44B4-82F5-EF2938BAEEFE}" dt="2025-05-15T03:44:21.119" v="9107" actId="47"/>
        <pc:sldMkLst>
          <pc:docMk/>
          <pc:sldMk cId="61354989" sldId="652"/>
        </pc:sldMkLst>
      </pc:sldChg>
      <pc:sldChg chg="addSp delSp modSp add del mod ord">
        <pc:chgData name="Mohammed Fasha" userId="cc64f42d-a1a6-4f08-b97b-0c37f877119f" providerId="ADAL" clId="{E5645173-9704-44B4-82F5-EF2938BAEEFE}" dt="2025-05-15T03:44:26.863" v="9112" actId="47"/>
        <pc:sldMkLst>
          <pc:docMk/>
          <pc:sldMk cId="1505560762" sldId="653"/>
        </pc:sldMkLst>
      </pc:sldChg>
      <pc:sldChg chg="addSp delSp modSp new del mod">
        <pc:chgData name="Mohammed Fasha" userId="cc64f42d-a1a6-4f08-b97b-0c37f877119f" providerId="ADAL" clId="{E5645173-9704-44B4-82F5-EF2938BAEEFE}" dt="2025-05-13T04:16:36.590" v="8022" actId="2696"/>
        <pc:sldMkLst>
          <pc:docMk/>
          <pc:sldMk cId="744802103" sldId="654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3781208214" sldId="654"/>
        </pc:sldMkLst>
      </pc:sldChg>
      <pc:sldChg chg="new del">
        <pc:chgData name="Mohammed Fasha" userId="cc64f42d-a1a6-4f08-b97b-0c37f877119f" providerId="ADAL" clId="{E5645173-9704-44B4-82F5-EF2938BAEEFE}" dt="2025-05-08T04:58:41.347" v="7054" actId="47"/>
        <pc:sldMkLst>
          <pc:docMk/>
          <pc:sldMk cId="2278310834" sldId="655"/>
        </pc:sldMkLst>
      </pc:sldChg>
      <pc:sldChg chg="add del">
        <pc:chgData name="Mohammed Fasha" userId="cc64f42d-a1a6-4f08-b97b-0c37f877119f" providerId="ADAL" clId="{E5645173-9704-44B4-82F5-EF2938BAEEFE}" dt="2025-05-08T04:58:41.904" v="7055" actId="47"/>
        <pc:sldMkLst>
          <pc:docMk/>
          <pc:sldMk cId="2191609800" sldId="656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929792890" sldId="657"/>
        </pc:sldMkLst>
      </pc:sldChg>
      <pc:sldChg chg="addSp delSp modSp add del mod">
        <pc:chgData name="Mohammed Fasha" userId="cc64f42d-a1a6-4f08-b97b-0c37f877119f" providerId="ADAL" clId="{E5645173-9704-44B4-82F5-EF2938BAEEFE}" dt="2025-05-13T04:16:36.590" v="8022" actId="2696"/>
        <pc:sldMkLst>
          <pc:docMk/>
          <pc:sldMk cId="2619892774" sldId="657"/>
        </pc:sldMkLst>
      </pc:sldChg>
      <pc:sldChg chg="addSp delSp modSp new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1723352027" sldId="658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1919245055" sldId="658"/>
        </pc:sldMkLst>
      </pc:sldChg>
      <pc:sldChg chg="addSp delSp modSp new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1988682703" sldId="659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4099896106" sldId="659"/>
        </pc:sldMkLst>
      </pc:sldChg>
      <pc:sldChg chg="addSp delSp modSp new del mod">
        <pc:chgData name="Mohammed Fasha" userId="cc64f42d-a1a6-4f08-b97b-0c37f877119f" providerId="ADAL" clId="{E5645173-9704-44B4-82F5-EF2938BAEEFE}" dt="2025-05-08T04:47:34.960" v="6905" actId="2696"/>
        <pc:sldMkLst>
          <pc:docMk/>
          <pc:sldMk cId="326117043" sldId="660"/>
        </pc:sldMkLst>
      </pc:sldChg>
      <pc:sldChg chg="modSp new del mod">
        <pc:chgData name="Mohammed Fasha" userId="cc64f42d-a1a6-4f08-b97b-0c37f877119f" providerId="ADAL" clId="{E5645173-9704-44B4-82F5-EF2938BAEEFE}" dt="2025-05-08T04:44:11.384" v="6839" actId="2696"/>
        <pc:sldMkLst>
          <pc:docMk/>
          <pc:sldMk cId="540148735" sldId="661"/>
        </pc:sldMkLst>
      </pc:sldChg>
      <pc:sldChg chg="addSp delSp modSp new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820999026" sldId="662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2439335092" sldId="662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860685259" sldId="663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2892627215" sldId="663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14592627" sldId="664"/>
        </pc:sldMkLst>
      </pc:sldChg>
      <pc:sldChg chg="addSp delSp modSp add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2107563165" sldId="664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961628412" sldId="665"/>
        </pc:sldMkLst>
      </pc:sldChg>
      <pc:sldChg chg="addSp delSp modSp add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3697095877" sldId="665"/>
        </pc:sldMkLst>
      </pc:sldChg>
      <pc:sldChg chg="addSp delSp modSp new del mod">
        <pc:chgData name="Mohammed Fasha" userId="cc64f42d-a1a6-4f08-b97b-0c37f877119f" providerId="ADAL" clId="{E5645173-9704-44B4-82F5-EF2938BAEEFE}" dt="2025-05-13T04:16:36.590" v="8022" actId="2696"/>
        <pc:sldMkLst>
          <pc:docMk/>
          <pc:sldMk cId="3236109989" sldId="666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3409809891" sldId="666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1041566495" sldId="667"/>
        </pc:sldMkLst>
      </pc:sldChg>
      <pc:sldChg chg="addSp delSp modSp new del mod">
        <pc:chgData name="Mohammed Fasha" userId="cc64f42d-a1a6-4f08-b97b-0c37f877119f" providerId="ADAL" clId="{E5645173-9704-44B4-82F5-EF2938BAEEFE}" dt="2025-05-13T04:16:36.590" v="8022" actId="2696"/>
        <pc:sldMkLst>
          <pc:docMk/>
          <pc:sldMk cId="1617682830" sldId="667"/>
        </pc:sldMkLst>
      </pc:sldChg>
      <pc:sldChg chg="addSp delSp modSp new mod modClrScheme chgLayout">
        <pc:chgData name="Mohammed Fasha" userId="cc64f42d-a1a6-4f08-b97b-0c37f877119f" providerId="ADAL" clId="{E5645173-9704-44B4-82F5-EF2938BAEEFE}" dt="2025-05-08T05:11:24.586" v="7186" actId="404"/>
        <pc:sldMkLst>
          <pc:docMk/>
          <pc:sldMk cId="1130691975" sldId="668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867562137" sldId="669"/>
        </pc:sldMkLst>
      </pc:sldChg>
      <pc:sldChg chg="addSp delSp modSp new del mod ord">
        <pc:chgData name="Mohammed Fasha" userId="cc64f42d-a1a6-4f08-b97b-0c37f877119f" providerId="ADAL" clId="{E5645173-9704-44B4-82F5-EF2938BAEEFE}" dt="2025-05-13T04:16:36.590" v="8022" actId="2696"/>
        <pc:sldMkLst>
          <pc:docMk/>
          <pc:sldMk cId="2156234030" sldId="669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2581997009" sldId="670"/>
        </pc:sldMkLst>
      </pc:sldChg>
      <pc:sldChg chg="addSp delSp modSp new del mod ord">
        <pc:chgData name="Mohammed Fasha" userId="cc64f42d-a1a6-4f08-b97b-0c37f877119f" providerId="ADAL" clId="{E5645173-9704-44B4-82F5-EF2938BAEEFE}" dt="2025-05-13T04:16:36.590" v="8022" actId="2696"/>
        <pc:sldMkLst>
          <pc:docMk/>
          <pc:sldMk cId="3417109873" sldId="670"/>
        </pc:sldMkLst>
      </pc:sldChg>
      <pc:sldChg chg="modSp new mod">
        <pc:chgData name="Mohammed Fasha" userId="cc64f42d-a1a6-4f08-b97b-0c37f877119f" providerId="ADAL" clId="{E5645173-9704-44B4-82F5-EF2938BAEEFE}" dt="2025-05-08T05:18:15.763" v="7301" actId="113"/>
        <pc:sldMkLst>
          <pc:docMk/>
          <pc:sldMk cId="1238860211" sldId="671"/>
        </pc:sldMkLst>
      </pc:sldChg>
      <pc:sldChg chg="addSp modSp add mod">
        <pc:chgData name="Mohammed Fasha" userId="cc64f42d-a1a6-4f08-b97b-0c37f877119f" providerId="ADAL" clId="{E5645173-9704-44B4-82F5-EF2938BAEEFE}" dt="2025-05-08T05:19:18.058" v="7329" actId="113"/>
        <pc:sldMkLst>
          <pc:docMk/>
          <pc:sldMk cId="1529724465" sldId="672"/>
        </pc:sldMkLst>
      </pc:sldChg>
      <pc:sldChg chg="modSp add mod ord">
        <pc:chgData name="Mohammed Fasha" userId="cc64f42d-a1a6-4f08-b97b-0c37f877119f" providerId="ADAL" clId="{E5645173-9704-44B4-82F5-EF2938BAEEFE}" dt="2025-05-08T05:19:44.576" v="7332"/>
        <pc:sldMkLst>
          <pc:docMk/>
          <pc:sldMk cId="2044365675" sldId="673"/>
        </pc:sldMkLst>
      </pc:sldChg>
      <pc:sldChg chg="addSp modSp add mod ord">
        <pc:chgData name="Mohammed Fasha" userId="cc64f42d-a1a6-4f08-b97b-0c37f877119f" providerId="ADAL" clId="{E5645173-9704-44B4-82F5-EF2938BAEEFE}" dt="2025-05-08T05:19:47.970" v="7334"/>
        <pc:sldMkLst>
          <pc:docMk/>
          <pc:sldMk cId="2949069065" sldId="674"/>
        </pc:sldMkLst>
      </pc:sldChg>
      <pc:sldChg chg="addSp modSp add mod">
        <pc:chgData name="Mohammed Fasha" userId="cc64f42d-a1a6-4f08-b97b-0c37f877119f" providerId="ADAL" clId="{E5645173-9704-44B4-82F5-EF2938BAEEFE}" dt="2025-05-08T05:20:22.774" v="7353" actId="113"/>
        <pc:sldMkLst>
          <pc:docMk/>
          <pc:sldMk cId="1095006679" sldId="675"/>
        </pc:sldMkLst>
      </pc:sldChg>
      <pc:sldChg chg="modSp add mod">
        <pc:chgData name="Mohammed Fasha" userId="cc64f42d-a1a6-4f08-b97b-0c37f877119f" providerId="ADAL" clId="{E5645173-9704-44B4-82F5-EF2938BAEEFE}" dt="2025-05-08T05:20:39.765" v="7363" actId="113"/>
        <pc:sldMkLst>
          <pc:docMk/>
          <pc:sldMk cId="4261432835" sldId="676"/>
        </pc:sldMkLst>
      </pc:sldChg>
      <pc:sldChg chg="addSp delSp modSp new mod modClrScheme chgLayout">
        <pc:chgData name="Mohammed Fasha" userId="cc64f42d-a1a6-4f08-b97b-0c37f877119f" providerId="ADAL" clId="{E5645173-9704-44B4-82F5-EF2938BAEEFE}" dt="2025-05-15T03:44:44.321" v="9119"/>
        <pc:sldMkLst>
          <pc:docMk/>
          <pc:sldMk cId="3080740700" sldId="677"/>
        </pc:sldMkLst>
      </pc:sldChg>
      <pc:sldChg chg="modSp new mod">
        <pc:chgData name="Mohammed Fasha" userId="cc64f42d-a1a6-4f08-b97b-0c37f877119f" providerId="ADAL" clId="{E5645173-9704-44B4-82F5-EF2938BAEEFE}" dt="2025-05-08T05:19:55.454" v="7341" actId="113"/>
        <pc:sldMkLst>
          <pc:docMk/>
          <pc:sldMk cId="3044814349" sldId="678"/>
        </pc:sldMkLst>
      </pc:sldChg>
      <pc:sldChg chg="modSp new mod">
        <pc:chgData name="Mohammed Fasha" userId="cc64f42d-a1a6-4f08-b97b-0c37f877119f" providerId="ADAL" clId="{E5645173-9704-44B4-82F5-EF2938BAEEFE}" dt="2025-05-08T05:20:53.563" v="7371" actId="113"/>
        <pc:sldMkLst>
          <pc:docMk/>
          <pc:sldMk cId="2118525643" sldId="679"/>
        </pc:sldMkLst>
      </pc:sldChg>
      <pc:sldChg chg="modSp new mod">
        <pc:chgData name="Mohammed Fasha" userId="cc64f42d-a1a6-4f08-b97b-0c37f877119f" providerId="ADAL" clId="{E5645173-9704-44B4-82F5-EF2938BAEEFE}" dt="2025-05-08T05:21:13.272" v="7380" actId="113"/>
        <pc:sldMkLst>
          <pc:docMk/>
          <pc:sldMk cId="2373655400" sldId="680"/>
        </pc:sldMkLst>
      </pc:sldChg>
      <pc:sldChg chg="modSp new mod">
        <pc:chgData name="Mohammed Fasha" userId="cc64f42d-a1a6-4f08-b97b-0c37f877119f" providerId="ADAL" clId="{E5645173-9704-44B4-82F5-EF2938BAEEFE}" dt="2025-05-08T05:21:38.024" v="7387" actId="113"/>
        <pc:sldMkLst>
          <pc:docMk/>
          <pc:sldMk cId="2986748904" sldId="681"/>
        </pc:sldMkLst>
      </pc:sldChg>
      <pc:sldChg chg="addSp delSp modSp new mod">
        <pc:chgData name="Mohammed Fasha" userId="cc64f42d-a1a6-4f08-b97b-0c37f877119f" providerId="ADAL" clId="{E5645173-9704-44B4-82F5-EF2938BAEEFE}" dt="2025-05-08T05:22:53.562" v="7404" actId="113"/>
        <pc:sldMkLst>
          <pc:docMk/>
          <pc:sldMk cId="1979148739" sldId="682"/>
        </pc:sldMkLst>
      </pc:sldChg>
      <pc:sldChg chg="addSp modSp new del mod">
        <pc:chgData name="Mohammed Fasha" userId="cc64f42d-a1a6-4f08-b97b-0c37f877119f" providerId="ADAL" clId="{E5645173-9704-44B4-82F5-EF2938BAEEFE}" dt="2025-05-15T03:44:28.241" v="9114" actId="47"/>
        <pc:sldMkLst>
          <pc:docMk/>
          <pc:sldMk cId="507074563" sldId="683"/>
        </pc:sldMkLst>
      </pc:sldChg>
      <pc:sldChg chg="addSp modSp new del mod">
        <pc:chgData name="Mohammed Fasha" userId="cc64f42d-a1a6-4f08-b97b-0c37f877119f" providerId="ADAL" clId="{E5645173-9704-44B4-82F5-EF2938BAEEFE}" dt="2025-05-15T03:44:28.943" v="9115" actId="47"/>
        <pc:sldMkLst>
          <pc:docMk/>
          <pc:sldMk cId="3212368229" sldId="684"/>
        </pc:sldMkLst>
      </pc:sldChg>
      <pc:sldChg chg="addSp modSp new del mod">
        <pc:chgData name="Mohammed Fasha" userId="cc64f42d-a1a6-4f08-b97b-0c37f877119f" providerId="ADAL" clId="{E5645173-9704-44B4-82F5-EF2938BAEEFE}" dt="2025-05-15T03:44:30.863" v="9116" actId="47"/>
        <pc:sldMkLst>
          <pc:docMk/>
          <pc:sldMk cId="973337561" sldId="685"/>
        </pc:sldMkLst>
      </pc:sldChg>
      <pc:sldChg chg="addSp modSp new del mod">
        <pc:chgData name="Mohammed Fasha" userId="cc64f42d-a1a6-4f08-b97b-0c37f877119f" providerId="ADAL" clId="{E5645173-9704-44B4-82F5-EF2938BAEEFE}" dt="2025-05-15T03:44:37.284" v="9117" actId="47"/>
        <pc:sldMkLst>
          <pc:docMk/>
          <pc:sldMk cId="157544229" sldId="686"/>
        </pc:sldMkLst>
      </pc:sldChg>
      <pc:sldChg chg="addSp delSp modSp add del mod">
        <pc:chgData name="Mohammed Fasha" userId="cc64f42d-a1a6-4f08-b97b-0c37f877119f" providerId="ADAL" clId="{E5645173-9704-44B4-82F5-EF2938BAEEFE}" dt="2025-05-15T03:06:29.516" v="8847" actId="2696"/>
        <pc:sldMkLst>
          <pc:docMk/>
          <pc:sldMk cId="919681820" sldId="687"/>
        </pc:sldMkLst>
      </pc:sldChg>
      <pc:sldChg chg="addSp delSp modSp add mod">
        <pc:chgData name="Mohammed Fasha" userId="cc64f42d-a1a6-4f08-b97b-0c37f877119f" providerId="ADAL" clId="{E5645173-9704-44B4-82F5-EF2938BAEEFE}" dt="2025-05-15T03:51:15.821" v="9157" actId="14100"/>
        <pc:sldMkLst>
          <pc:docMk/>
          <pc:sldMk cId="2155320504" sldId="687"/>
        </pc:sldMkLst>
      </pc:sldChg>
      <pc:sldChg chg="addSp delSp modSp new del mod">
        <pc:chgData name="Mohammed Fasha" userId="cc64f42d-a1a6-4f08-b97b-0c37f877119f" providerId="ADAL" clId="{E5645173-9704-44B4-82F5-EF2938BAEEFE}" dt="2025-05-15T03:06:22.514" v="8846" actId="2696"/>
        <pc:sldMkLst>
          <pc:docMk/>
          <pc:sldMk cId="1456883162" sldId="688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5T03:44:24.081" v="9108" actId="47"/>
        <pc:sldMkLst>
          <pc:docMk/>
          <pc:sldMk cId="2878195168" sldId="689"/>
        </pc:sldMkLst>
      </pc:sldChg>
      <pc:sldChg chg="addSp delSp modSp new del mod">
        <pc:chgData name="Mohammed Fasha" userId="cc64f42d-a1a6-4f08-b97b-0c37f877119f" providerId="ADAL" clId="{E5645173-9704-44B4-82F5-EF2938BAEEFE}" dt="2025-05-15T03:44:25.311" v="9110" actId="47"/>
        <pc:sldMkLst>
          <pc:docMk/>
          <pc:sldMk cId="799240502" sldId="690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3T04:18:24.750" v="8045" actId="47"/>
        <pc:sldMkLst>
          <pc:docMk/>
          <pc:sldMk cId="1517985819" sldId="690"/>
        </pc:sldMkLst>
      </pc:sldChg>
      <pc:sldChg chg="addSp modSp new del mod">
        <pc:chgData name="Mohammed Fasha" userId="cc64f42d-a1a6-4f08-b97b-0c37f877119f" providerId="ADAL" clId="{E5645173-9704-44B4-82F5-EF2938BAEEFE}" dt="2025-05-15T03:44:25.816" v="9111" actId="47"/>
        <pc:sldMkLst>
          <pc:docMk/>
          <pc:sldMk cId="2017790746" sldId="691"/>
        </pc:sldMkLst>
      </pc:sldChg>
      <pc:sldChg chg="addSp delSp modSp new del mod">
        <pc:chgData name="Mohammed Fasha" userId="cc64f42d-a1a6-4f08-b97b-0c37f877119f" providerId="ADAL" clId="{E5645173-9704-44B4-82F5-EF2938BAEEFE}" dt="2025-05-15T03:06:29.516" v="8847" actId="2696"/>
        <pc:sldMkLst>
          <pc:docMk/>
          <pc:sldMk cId="3233486684" sldId="692"/>
        </pc:sldMkLst>
      </pc:sldChg>
      <pc:sldChg chg="add del">
        <pc:chgData name="Mohammed Fasha" userId="cc64f42d-a1a6-4f08-b97b-0c37f877119f" providerId="ADAL" clId="{E5645173-9704-44B4-82F5-EF2938BAEEFE}" dt="2025-05-15T03:07:28.965" v="8852" actId="2696"/>
        <pc:sldMkLst>
          <pc:docMk/>
          <pc:sldMk cId="3290929682" sldId="692"/>
        </pc:sldMkLst>
      </pc:sldChg>
      <pc:sldChg chg="new del">
        <pc:chgData name="Mohammed Fasha" userId="cc64f42d-a1a6-4f08-b97b-0c37f877119f" providerId="ADAL" clId="{E5645173-9704-44B4-82F5-EF2938BAEEFE}" dt="2025-05-13T04:32:20.630" v="8175" actId="2696"/>
        <pc:sldMkLst>
          <pc:docMk/>
          <pc:sldMk cId="876653955" sldId="693"/>
        </pc:sldMkLst>
      </pc:sldChg>
      <pc:sldChg chg="modSp new del mod">
        <pc:chgData name="Mohammed Fasha" userId="cc64f42d-a1a6-4f08-b97b-0c37f877119f" providerId="ADAL" clId="{E5645173-9704-44B4-82F5-EF2938BAEEFE}" dt="2025-05-15T05:03:43.250" v="9980" actId="47"/>
        <pc:sldMkLst>
          <pc:docMk/>
          <pc:sldMk cId="2117929459" sldId="693"/>
        </pc:sldMkLst>
      </pc:sldChg>
      <pc:sldChg chg="addSp delSp modSp new del mod">
        <pc:chgData name="Mohammed Fasha" userId="cc64f42d-a1a6-4f08-b97b-0c37f877119f" providerId="ADAL" clId="{E5645173-9704-44B4-82F5-EF2938BAEEFE}" dt="2025-05-15T05:03:47.807" v="9982" actId="47"/>
        <pc:sldMkLst>
          <pc:docMk/>
          <pc:sldMk cId="2376017373" sldId="694"/>
        </pc:sldMkLst>
      </pc:sldChg>
      <pc:sldChg chg="addSp delSp modSp add del mod">
        <pc:chgData name="Mohammed Fasha" userId="cc64f42d-a1a6-4f08-b97b-0c37f877119f" providerId="ADAL" clId="{E5645173-9704-44B4-82F5-EF2938BAEEFE}" dt="2025-05-15T05:06:00.536" v="10007" actId="2696"/>
        <pc:sldMkLst>
          <pc:docMk/>
          <pc:sldMk cId="853811646" sldId="695"/>
        </pc:sldMkLst>
      </pc:sldChg>
      <pc:sldChg chg="modSp add mod">
        <pc:chgData name="Mohammed Fasha" userId="cc64f42d-a1a6-4f08-b97b-0c37f877119f" providerId="ADAL" clId="{E5645173-9704-44B4-82F5-EF2938BAEEFE}" dt="2025-05-15T05:07:18.629" v="10014" actId="27636"/>
        <pc:sldMkLst>
          <pc:docMk/>
          <pc:sldMk cId="1997715966" sldId="695"/>
        </pc:sldMkLst>
      </pc:sldChg>
      <pc:sldChg chg="addSp delSp modSp add del mod">
        <pc:chgData name="Mohammed Fasha" userId="cc64f42d-a1a6-4f08-b97b-0c37f877119f" providerId="ADAL" clId="{E5645173-9704-44B4-82F5-EF2938BAEEFE}" dt="2025-05-15T05:08:24.971" v="10021" actId="2696"/>
        <pc:sldMkLst>
          <pc:docMk/>
          <pc:sldMk cId="3560076926" sldId="696"/>
        </pc:sldMkLst>
      </pc:sldChg>
      <pc:sldChg chg="modSp add del mod ord">
        <pc:chgData name="Mohammed Fasha" userId="cc64f42d-a1a6-4f08-b97b-0c37f877119f" providerId="ADAL" clId="{E5645173-9704-44B4-82F5-EF2938BAEEFE}" dt="2025-05-15T05:03:45.057" v="9981" actId="47"/>
        <pc:sldMkLst>
          <pc:docMk/>
          <pc:sldMk cId="1891835302" sldId="697"/>
        </pc:sldMkLst>
      </pc:sldChg>
      <pc:sldChg chg="add del">
        <pc:chgData name="Mohammed Fasha" userId="cc64f42d-a1a6-4f08-b97b-0c37f877119f" providerId="ADAL" clId="{E5645173-9704-44B4-82F5-EF2938BAEEFE}" dt="2025-05-15T05:04:02.965" v="9983" actId="47"/>
        <pc:sldMkLst>
          <pc:docMk/>
          <pc:sldMk cId="3315712635" sldId="698"/>
        </pc:sldMkLst>
      </pc:sldChg>
      <pc:sldChg chg="add del">
        <pc:chgData name="Mohammed Fasha" userId="cc64f42d-a1a6-4f08-b97b-0c37f877119f" providerId="ADAL" clId="{E5645173-9704-44B4-82F5-EF2938BAEEFE}" dt="2025-05-15T05:04:03.928" v="9984" actId="47"/>
        <pc:sldMkLst>
          <pc:docMk/>
          <pc:sldMk cId="3344534009" sldId="699"/>
        </pc:sldMkLst>
      </pc:sldChg>
      <pc:sldChg chg="add del">
        <pc:chgData name="Mohammed Fasha" userId="cc64f42d-a1a6-4f08-b97b-0c37f877119f" providerId="ADAL" clId="{E5645173-9704-44B4-82F5-EF2938BAEEFE}" dt="2025-05-15T05:04:07.181" v="9987" actId="47"/>
        <pc:sldMkLst>
          <pc:docMk/>
          <pc:sldMk cId="3408996238" sldId="700"/>
        </pc:sldMkLst>
      </pc:sldChg>
      <pc:sldChg chg="add del">
        <pc:chgData name="Mohammed Fasha" userId="cc64f42d-a1a6-4f08-b97b-0c37f877119f" providerId="ADAL" clId="{E5645173-9704-44B4-82F5-EF2938BAEEFE}" dt="2025-05-15T05:04:09.032" v="9988" actId="47"/>
        <pc:sldMkLst>
          <pc:docMk/>
          <pc:sldMk cId="2399720787" sldId="701"/>
        </pc:sldMkLst>
      </pc:sldChg>
      <pc:sldChg chg="addSp modSp new add del mod">
        <pc:chgData name="Mohammed Fasha" userId="cc64f42d-a1a6-4f08-b97b-0c37f877119f" providerId="ADAL" clId="{E5645173-9704-44B4-82F5-EF2938BAEEFE}" dt="2025-05-15T04:51:43.594" v="9647" actId="1076"/>
        <pc:sldMkLst>
          <pc:docMk/>
          <pc:sldMk cId="2070453294" sldId="702"/>
        </pc:sldMkLst>
      </pc:sldChg>
      <pc:sldChg chg="addSp delSp modSp new add del mod">
        <pc:chgData name="Mohammed Fasha" userId="cc64f42d-a1a6-4f08-b97b-0c37f877119f" providerId="ADAL" clId="{E5645173-9704-44B4-82F5-EF2938BAEEFE}" dt="2025-05-15T04:51:45.334" v="9648" actId="2696"/>
        <pc:sldMkLst>
          <pc:docMk/>
          <pc:sldMk cId="2475640876" sldId="703"/>
        </pc:sldMkLst>
      </pc:sldChg>
      <pc:sldChg chg="modSp add del mod">
        <pc:chgData name="Mohammed Fasha" userId="cc64f42d-a1a6-4f08-b97b-0c37f877119f" providerId="ADAL" clId="{E5645173-9704-44B4-82F5-EF2938BAEEFE}" dt="2025-05-15T04:18:02.590" v="9325" actId="2696"/>
        <pc:sldMkLst>
          <pc:docMk/>
          <pc:sldMk cId="647613634" sldId="704"/>
        </pc:sldMkLst>
      </pc:sldChg>
      <pc:sldChg chg="add del">
        <pc:chgData name="Mohammed Fasha" userId="cc64f42d-a1a6-4f08-b97b-0c37f877119f" providerId="ADAL" clId="{E5645173-9704-44B4-82F5-EF2938BAEEFE}" dt="2025-05-15T04:18:02.009" v="9324"/>
        <pc:sldMkLst>
          <pc:docMk/>
          <pc:sldMk cId="3563722005" sldId="704"/>
        </pc:sldMkLst>
      </pc:sldChg>
      <pc:sldChg chg="modSp add del mod ord">
        <pc:chgData name="Mohammed Fasha" userId="cc64f42d-a1a6-4f08-b97b-0c37f877119f" providerId="ADAL" clId="{E5645173-9704-44B4-82F5-EF2938BAEEFE}" dt="2025-05-15T04:51:28.783" v="9642" actId="47"/>
        <pc:sldMkLst>
          <pc:docMk/>
          <pc:sldMk cId="3336284823" sldId="705"/>
        </pc:sldMkLst>
      </pc:sldChg>
      <pc:sldChg chg="addSp delSp modSp add del mod">
        <pc:chgData name="Mohammed Fasha" userId="cc64f42d-a1a6-4f08-b97b-0c37f877119f" providerId="ADAL" clId="{E5645173-9704-44B4-82F5-EF2938BAEEFE}" dt="2025-05-15T04:22:21.901" v="9366" actId="179"/>
        <pc:sldMkLst>
          <pc:docMk/>
          <pc:sldMk cId="2545303620" sldId="706"/>
        </pc:sldMkLst>
      </pc:sldChg>
      <pc:sldChg chg="addSp delSp modSp new del mod">
        <pc:chgData name="Mohammed Fasha" userId="cc64f42d-a1a6-4f08-b97b-0c37f877119f" providerId="ADAL" clId="{E5645173-9704-44B4-82F5-EF2938BAEEFE}" dt="2025-05-15T04:22:59.450" v="9377" actId="2696"/>
        <pc:sldMkLst>
          <pc:docMk/>
          <pc:sldMk cId="1010297705" sldId="707"/>
        </pc:sldMkLst>
      </pc:sldChg>
      <pc:sldChg chg="addSp delSp modSp add mod ord">
        <pc:chgData name="Mohammed Fasha" userId="cc64f42d-a1a6-4f08-b97b-0c37f877119f" providerId="ADAL" clId="{E5645173-9704-44B4-82F5-EF2938BAEEFE}" dt="2025-05-15T05:08:15.771" v="10019" actId="113"/>
        <pc:sldMkLst>
          <pc:docMk/>
          <pc:sldMk cId="782701115" sldId="708"/>
        </pc:sldMkLst>
      </pc:sldChg>
      <pc:sldChg chg="addSp delSp modSp add del mod">
        <pc:chgData name="Mohammed Fasha" userId="cc64f42d-a1a6-4f08-b97b-0c37f877119f" providerId="ADAL" clId="{E5645173-9704-44B4-82F5-EF2938BAEEFE}" dt="2025-05-15T04:25:38.988" v="9505" actId="2696"/>
        <pc:sldMkLst>
          <pc:docMk/>
          <pc:sldMk cId="2326323268" sldId="709"/>
        </pc:sldMkLst>
      </pc:sldChg>
      <pc:sldChg chg="addSp delSp modSp new del mod">
        <pc:chgData name="Mohammed Fasha" userId="cc64f42d-a1a6-4f08-b97b-0c37f877119f" providerId="ADAL" clId="{E5645173-9704-44B4-82F5-EF2938BAEEFE}" dt="2025-05-15T05:03:39.779" v="9979" actId="2696"/>
        <pc:sldMkLst>
          <pc:docMk/>
          <pc:sldMk cId="3084174879" sldId="710"/>
        </pc:sldMkLst>
      </pc:sldChg>
      <pc:sldChg chg="add del">
        <pc:chgData name="Mohammed Fasha" userId="cc64f42d-a1a6-4f08-b97b-0c37f877119f" providerId="ADAL" clId="{E5645173-9704-44B4-82F5-EF2938BAEEFE}" dt="2025-05-13T05:14:44.513" v="8453" actId="2696"/>
        <pc:sldMkLst>
          <pc:docMk/>
          <pc:sldMk cId="3342476344" sldId="710"/>
        </pc:sldMkLst>
      </pc:sldChg>
      <pc:sldChg chg="addSp modSp add mod">
        <pc:chgData name="Mohammed Fasha" userId="cc64f42d-a1a6-4f08-b97b-0c37f877119f" providerId="ADAL" clId="{E5645173-9704-44B4-82F5-EF2938BAEEFE}" dt="2025-05-15T05:05:16.179" v="10004" actId="14100"/>
        <pc:sldMkLst>
          <pc:docMk/>
          <pc:sldMk cId="4029013846" sldId="710"/>
        </pc:sldMkLst>
      </pc:sldChg>
      <pc:sldChg chg="delSp add del mod">
        <pc:chgData name="Mohammed Fasha" userId="cc64f42d-a1a6-4f08-b97b-0c37f877119f" providerId="ADAL" clId="{E5645173-9704-44B4-82F5-EF2938BAEEFE}" dt="2025-05-15T05:05:20.218" v="10005" actId="2696"/>
        <pc:sldMkLst>
          <pc:docMk/>
          <pc:sldMk cId="1452792325" sldId="711"/>
        </pc:sldMkLst>
      </pc:sldChg>
      <pc:sldChg chg="add del">
        <pc:chgData name="Mohammed Fasha" userId="cc64f42d-a1a6-4f08-b97b-0c37f877119f" providerId="ADAL" clId="{E5645173-9704-44B4-82F5-EF2938BAEEFE}" dt="2025-05-13T05:14:45.516" v="8454" actId="2696"/>
        <pc:sldMkLst>
          <pc:docMk/>
          <pc:sldMk cId="1759725919" sldId="711"/>
        </pc:sldMkLst>
      </pc:sldChg>
      <pc:sldChg chg="addSp delSp modSp new add del mod modClrScheme chgLayout">
        <pc:chgData name="Mohammed Fasha" userId="cc64f42d-a1a6-4f08-b97b-0c37f877119f" providerId="ADAL" clId="{E5645173-9704-44B4-82F5-EF2938BAEEFE}" dt="2025-05-15T05:03:39.779" v="9979" actId="2696"/>
        <pc:sldMkLst>
          <pc:docMk/>
          <pc:sldMk cId="2104181066" sldId="711"/>
        </pc:sldMkLst>
      </pc:sldChg>
      <pc:sldChg chg="modSp new del mod">
        <pc:chgData name="Mohammed Fasha" userId="cc64f42d-a1a6-4f08-b97b-0c37f877119f" providerId="ADAL" clId="{E5645173-9704-44B4-82F5-EF2938BAEEFE}" dt="2025-05-15T03:48:15.794" v="9125" actId="47"/>
        <pc:sldMkLst>
          <pc:docMk/>
          <pc:sldMk cId="3497961675" sldId="712"/>
        </pc:sldMkLst>
      </pc:sldChg>
      <pc:sldChg chg="new del">
        <pc:chgData name="Mohammed Fasha" userId="cc64f42d-a1a6-4f08-b97b-0c37f877119f" providerId="ADAL" clId="{E5645173-9704-44B4-82F5-EF2938BAEEFE}" dt="2025-05-13T05:28:29.434" v="8565" actId="47"/>
        <pc:sldMkLst>
          <pc:docMk/>
          <pc:sldMk cId="3580386676" sldId="712"/>
        </pc:sldMkLst>
      </pc:sldChg>
      <pc:sldChg chg="addSp modSp new del mod">
        <pc:chgData name="Mohammed Fasha" userId="cc64f42d-a1a6-4f08-b97b-0c37f877119f" providerId="ADAL" clId="{E5645173-9704-44B4-82F5-EF2938BAEEFE}" dt="2025-05-15T03:48:17.117" v="9126" actId="47"/>
        <pc:sldMkLst>
          <pc:docMk/>
          <pc:sldMk cId="2643433516" sldId="713"/>
        </pc:sldMkLst>
      </pc:sldChg>
      <pc:sldChg chg="modSp new del mod">
        <pc:chgData name="Mohammed Fasha" userId="cc64f42d-a1a6-4f08-b97b-0c37f877119f" providerId="ADAL" clId="{E5645173-9704-44B4-82F5-EF2938BAEEFE}" dt="2025-05-15T03:48:24.592" v="9127" actId="47"/>
        <pc:sldMkLst>
          <pc:docMk/>
          <pc:sldMk cId="2312988780" sldId="714"/>
        </pc:sldMkLst>
      </pc:sldChg>
      <pc:sldChg chg="addSp delSp modSp new mod">
        <pc:chgData name="Mohammed Fasha" userId="cc64f42d-a1a6-4f08-b97b-0c37f877119f" providerId="ADAL" clId="{E5645173-9704-44B4-82F5-EF2938BAEEFE}" dt="2025-05-15T03:45:01.166" v="9124" actId="478"/>
        <pc:sldMkLst>
          <pc:docMk/>
          <pc:sldMk cId="4130632559" sldId="715"/>
        </pc:sldMkLst>
      </pc:sldChg>
      <pc:sldChg chg="addSp delSp modSp new mod">
        <pc:chgData name="Mohammed Fasha" userId="cc64f42d-a1a6-4f08-b97b-0c37f877119f" providerId="ADAL" clId="{E5645173-9704-44B4-82F5-EF2938BAEEFE}" dt="2025-05-15T03:17:16.384" v="8927" actId="1076"/>
        <pc:sldMkLst>
          <pc:docMk/>
          <pc:sldMk cId="277367995" sldId="716"/>
        </pc:sldMkLst>
      </pc:sldChg>
      <pc:sldChg chg="add del">
        <pc:chgData name="Mohammed Fasha" userId="cc64f42d-a1a6-4f08-b97b-0c37f877119f" providerId="ADAL" clId="{E5645173-9704-44B4-82F5-EF2938BAEEFE}" dt="2025-05-15T02:59:04.775" v="8692"/>
        <pc:sldMkLst>
          <pc:docMk/>
          <pc:sldMk cId="3569364375" sldId="716"/>
        </pc:sldMkLst>
      </pc:sldChg>
      <pc:sldChg chg="addSp delSp modSp add mod">
        <pc:chgData name="Mohammed Fasha" userId="cc64f42d-a1a6-4f08-b97b-0c37f877119f" providerId="ADAL" clId="{E5645173-9704-44B4-82F5-EF2938BAEEFE}" dt="2025-05-15T03:16:50.701" v="8922" actId="1076"/>
        <pc:sldMkLst>
          <pc:docMk/>
          <pc:sldMk cId="1531923922" sldId="717"/>
        </pc:sldMkLst>
      </pc:sldChg>
      <pc:sldChg chg="add del">
        <pc:chgData name="Mohammed Fasha" userId="cc64f42d-a1a6-4f08-b97b-0c37f877119f" providerId="ADAL" clId="{E5645173-9704-44B4-82F5-EF2938BAEEFE}" dt="2025-05-15T02:59:04.348" v="8691"/>
        <pc:sldMkLst>
          <pc:docMk/>
          <pc:sldMk cId="2440599762" sldId="717"/>
        </pc:sldMkLst>
      </pc:sldChg>
      <pc:sldChg chg="add del">
        <pc:chgData name="Mohammed Fasha" userId="cc64f42d-a1a6-4f08-b97b-0c37f877119f" providerId="ADAL" clId="{E5645173-9704-44B4-82F5-EF2938BAEEFE}" dt="2025-05-15T02:59:04.170" v="8690"/>
        <pc:sldMkLst>
          <pc:docMk/>
          <pc:sldMk cId="1037553138" sldId="718"/>
        </pc:sldMkLst>
      </pc:sldChg>
      <pc:sldChg chg="addSp delSp modSp add mod">
        <pc:chgData name="Mohammed Fasha" userId="cc64f42d-a1a6-4f08-b97b-0c37f877119f" providerId="ADAL" clId="{E5645173-9704-44B4-82F5-EF2938BAEEFE}" dt="2025-05-15T04:48:25.137" v="9626" actId="20577"/>
        <pc:sldMkLst>
          <pc:docMk/>
          <pc:sldMk cId="2103253655" sldId="718"/>
        </pc:sldMkLst>
      </pc:sldChg>
      <pc:sldChg chg="modSp add del mod">
        <pc:chgData name="Mohammed Fasha" userId="cc64f42d-a1a6-4f08-b97b-0c37f877119f" providerId="ADAL" clId="{E5645173-9704-44B4-82F5-EF2938BAEEFE}" dt="2025-05-15T03:42:22.921" v="9096" actId="2696"/>
        <pc:sldMkLst>
          <pc:docMk/>
          <pc:sldMk cId="430989504" sldId="719"/>
        </pc:sldMkLst>
      </pc:sldChg>
      <pc:sldChg chg="addSp delSp modSp new add del mod">
        <pc:chgData name="Mohammed Fasha" userId="cc64f42d-a1a6-4f08-b97b-0c37f877119f" providerId="ADAL" clId="{E5645173-9704-44B4-82F5-EF2938BAEEFE}" dt="2025-05-15T03:41:34.799" v="9095" actId="20577"/>
        <pc:sldMkLst>
          <pc:docMk/>
          <pc:sldMk cId="3040149122" sldId="720"/>
        </pc:sldMkLst>
      </pc:sldChg>
      <pc:sldChg chg="modSp new mod">
        <pc:chgData name="Mohammed Fasha" userId="cc64f42d-a1a6-4f08-b97b-0c37f877119f" providerId="ADAL" clId="{E5645173-9704-44B4-82F5-EF2938BAEEFE}" dt="2025-05-15T03:12:56.369" v="8880" actId="20577"/>
        <pc:sldMkLst>
          <pc:docMk/>
          <pc:sldMk cId="2606999944" sldId="721"/>
        </pc:sldMkLst>
      </pc:sldChg>
      <pc:sldChg chg="addSp delSp modSp new mod">
        <pc:chgData name="Mohammed Fasha" userId="cc64f42d-a1a6-4f08-b97b-0c37f877119f" providerId="ADAL" clId="{E5645173-9704-44B4-82F5-EF2938BAEEFE}" dt="2025-05-15T04:02:23.418" v="9255" actId="14100"/>
        <pc:sldMkLst>
          <pc:docMk/>
          <pc:sldMk cId="804993043" sldId="722"/>
        </pc:sldMkLst>
      </pc:sldChg>
      <pc:sldChg chg="addSp modSp new mod">
        <pc:chgData name="Mohammed Fasha" userId="cc64f42d-a1a6-4f08-b97b-0c37f877119f" providerId="ADAL" clId="{E5645173-9704-44B4-82F5-EF2938BAEEFE}" dt="2025-05-15T03:20:44.796" v="9046" actId="20577"/>
        <pc:sldMkLst>
          <pc:docMk/>
          <pc:sldMk cId="891069820" sldId="723"/>
        </pc:sldMkLst>
      </pc:sldChg>
      <pc:sldChg chg="add del">
        <pc:chgData name="Mohammed Fasha" userId="cc64f42d-a1a6-4f08-b97b-0c37f877119f" providerId="ADAL" clId="{E5645173-9704-44B4-82F5-EF2938BAEEFE}" dt="2025-05-15T03:29:23.034" v="9071"/>
        <pc:sldMkLst>
          <pc:docMk/>
          <pc:sldMk cId="1955935314" sldId="724"/>
        </pc:sldMkLst>
      </pc:sldChg>
      <pc:sldChg chg="addSp modSp new mod">
        <pc:chgData name="Mohammed Fasha" userId="cc64f42d-a1a6-4f08-b97b-0c37f877119f" providerId="ADAL" clId="{E5645173-9704-44B4-82F5-EF2938BAEEFE}" dt="2025-05-15T04:08:44.235" v="9256" actId="1076"/>
        <pc:sldMkLst>
          <pc:docMk/>
          <pc:sldMk cId="3100417036" sldId="724"/>
        </pc:sldMkLst>
      </pc:sldChg>
      <pc:sldChg chg="add del">
        <pc:chgData name="Mohammed Fasha" userId="cc64f42d-a1a6-4f08-b97b-0c37f877119f" providerId="ADAL" clId="{E5645173-9704-44B4-82F5-EF2938BAEEFE}" dt="2025-05-15T03:29:19.874" v="9069"/>
        <pc:sldMkLst>
          <pc:docMk/>
          <pc:sldMk cId="3240943145" sldId="724"/>
        </pc:sldMkLst>
      </pc:sldChg>
      <pc:sldChg chg="addSp delSp modSp new mod">
        <pc:chgData name="Mohammed Fasha" userId="cc64f42d-a1a6-4f08-b97b-0c37f877119f" providerId="ADAL" clId="{E5645173-9704-44B4-82F5-EF2938BAEEFE}" dt="2025-05-15T03:55:22.470" v="9226" actId="14100"/>
        <pc:sldMkLst>
          <pc:docMk/>
          <pc:sldMk cId="2786155079" sldId="725"/>
        </pc:sldMkLst>
      </pc:sldChg>
      <pc:sldChg chg="addSp delSp modSp new mod">
        <pc:chgData name="Mohammed Fasha" userId="cc64f42d-a1a6-4f08-b97b-0c37f877119f" providerId="ADAL" clId="{E5645173-9704-44B4-82F5-EF2938BAEEFE}" dt="2025-05-15T04:39:13.474" v="9519" actId="113"/>
        <pc:sldMkLst>
          <pc:docMk/>
          <pc:sldMk cId="2389328121" sldId="726"/>
        </pc:sldMkLst>
      </pc:sldChg>
      <pc:sldChg chg="modSp new del mod">
        <pc:chgData name="Mohammed Fasha" userId="cc64f42d-a1a6-4f08-b97b-0c37f877119f" providerId="ADAL" clId="{E5645173-9704-44B4-82F5-EF2938BAEEFE}" dt="2025-05-15T05:03:12.905" v="9976" actId="2696"/>
        <pc:sldMkLst>
          <pc:docMk/>
          <pc:sldMk cId="621465681" sldId="727"/>
        </pc:sldMkLst>
      </pc:sldChg>
      <pc:sldChg chg="addSp delSp modSp new mod">
        <pc:chgData name="Mohammed Fasha" userId="cc64f42d-a1a6-4f08-b97b-0c37f877119f" providerId="ADAL" clId="{E5645173-9704-44B4-82F5-EF2938BAEEFE}" dt="2025-05-15T04:54:51.667" v="9727" actId="1076"/>
        <pc:sldMkLst>
          <pc:docMk/>
          <pc:sldMk cId="3250248341" sldId="728"/>
        </pc:sldMkLst>
      </pc:sldChg>
      <pc:sldChg chg="addSp delSp modSp new mod">
        <pc:chgData name="Mohammed Fasha" userId="cc64f42d-a1a6-4f08-b97b-0c37f877119f" providerId="ADAL" clId="{E5645173-9704-44B4-82F5-EF2938BAEEFE}" dt="2025-05-15T04:58:25.674" v="9826" actId="1076"/>
        <pc:sldMkLst>
          <pc:docMk/>
          <pc:sldMk cId="3408307560" sldId="729"/>
        </pc:sldMkLst>
      </pc:sldChg>
      <pc:sldChg chg="addSp delSp modSp new mod">
        <pc:chgData name="Mohammed Fasha" userId="cc64f42d-a1a6-4f08-b97b-0c37f877119f" providerId="ADAL" clId="{E5645173-9704-44B4-82F5-EF2938BAEEFE}" dt="2025-05-15T04:59:09.735" v="9843" actId="27636"/>
        <pc:sldMkLst>
          <pc:docMk/>
          <pc:sldMk cId="3223936825" sldId="730"/>
        </pc:sldMkLst>
      </pc:sldChg>
      <pc:sldChg chg="addSp modSp add mod">
        <pc:chgData name="Mohammed Fasha" userId="cc64f42d-a1a6-4f08-b97b-0c37f877119f" providerId="ADAL" clId="{E5645173-9704-44B4-82F5-EF2938BAEEFE}" dt="2025-05-15T05:02:55.147" v="9974" actId="403"/>
        <pc:sldMkLst>
          <pc:docMk/>
          <pc:sldMk cId="3324260488" sldId="731"/>
        </pc:sldMkLst>
      </pc:sldChg>
      <pc:sldChg chg="add del">
        <pc:chgData name="Mohammed Fasha" userId="cc64f42d-a1a6-4f08-b97b-0c37f877119f" providerId="ADAL" clId="{E5645173-9704-44B4-82F5-EF2938BAEEFE}" dt="2025-05-15T05:03:08.860" v="9975" actId="2696"/>
        <pc:sldMkLst>
          <pc:docMk/>
          <pc:sldMk cId="1411540125" sldId="732"/>
        </pc:sldMkLst>
      </pc:sldChg>
      <pc:sldChg chg="addSp delSp modSp new mod ord">
        <pc:chgData name="Mohammed Fasha" userId="cc64f42d-a1a6-4f08-b97b-0c37f877119f" providerId="ADAL" clId="{E5645173-9704-44B4-82F5-EF2938BAEEFE}" dt="2025-05-16T04:35:48.100" v="10346" actId="21"/>
        <pc:sldMkLst>
          <pc:docMk/>
          <pc:sldMk cId="2631294473" sldId="732"/>
        </pc:sldMkLst>
      </pc:sldChg>
      <pc:sldChg chg="addSp delSp modSp new mod">
        <pc:chgData name="Mohammed Fasha" userId="cc64f42d-a1a6-4f08-b97b-0c37f877119f" providerId="ADAL" clId="{E5645173-9704-44B4-82F5-EF2938BAEEFE}" dt="2025-05-16T04:35:50.610" v="10347" actId="21"/>
        <pc:sldMkLst>
          <pc:docMk/>
          <pc:sldMk cId="1867889696" sldId="733"/>
        </pc:sldMkLst>
      </pc:sldChg>
      <pc:sldChg chg="addSp delSp modSp new mod">
        <pc:chgData name="Mohammed Fasha" userId="cc64f42d-a1a6-4f08-b97b-0c37f877119f" providerId="ADAL" clId="{E5645173-9704-44B4-82F5-EF2938BAEEFE}" dt="2025-05-16T04:36:16.674" v="10353" actId="207"/>
        <pc:sldMkLst>
          <pc:docMk/>
          <pc:sldMk cId="573823219" sldId="734"/>
        </pc:sldMkLst>
      </pc:sldChg>
      <pc:sldChg chg="addSp modSp new mod">
        <pc:chgData name="Mohammed Fasha" userId="cc64f42d-a1a6-4f08-b97b-0c37f877119f" providerId="ADAL" clId="{E5645173-9704-44B4-82F5-EF2938BAEEFE}" dt="2025-05-16T04:35:39.732" v="10345"/>
        <pc:sldMkLst>
          <pc:docMk/>
          <pc:sldMk cId="3192820892" sldId="735"/>
        </pc:sldMkLst>
      </pc:sldChg>
      <pc:sldChg chg="addSp modSp new mod ord">
        <pc:chgData name="Mohammed Fasha" userId="cc64f42d-a1a6-4f08-b97b-0c37f877119f" providerId="ADAL" clId="{E5645173-9704-44B4-82F5-EF2938BAEEFE}" dt="2025-05-16T04:34:00.342" v="10330"/>
        <pc:sldMkLst>
          <pc:docMk/>
          <pc:sldMk cId="1955003592" sldId="736"/>
        </pc:sldMkLst>
      </pc:sldChg>
      <pc:sldChg chg="modSp add mod">
        <pc:chgData name="Mohammed Fasha" userId="cc64f42d-a1a6-4f08-b97b-0c37f877119f" providerId="ADAL" clId="{E5645173-9704-44B4-82F5-EF2938BAEEFE}" dt="2025-05-16T04:36:56.564" v="10356"/>
        <pc:sldMkLst>
          <pc:docMk/>
          <pc:sldMk cId="3290031034" sldId="737"/>
        </pc:sldMkLst>
      </pc:sldChg>
      <pc:sldMasterChg chg="delSldLayout modSldLayout">
        <pc:chgData name="Mohammed Fasha" userId="cc64f42d-a1a6-4f08-b97b-0c37f877119f" providerId="ADAL" clId="{E5645173-9704-44B4-82F5-EF2938BAEEFE}" dt="2025-04-29T15:49:58.514" v="3975" actId="47"/>
        <pc:sldMasterMkLst>
          <pc:docMk/>
          <pc:sldMasterMk cId="742811419" sldId="2147483648"/>
        </pc:sldMasterMkLst>
        <pc:sldLayoutChg chg="modSp">
          <pc:chgData name="Mohammed Fasha" userId="cc64f42d-a1a6-4f08-b97b-0c37f877119f" providerId="ADAL" clId="{E5645173-9704-44B4-82F5-EF2938BAEEFE}" dt="2025-04-17T04:49:30.359" v="569" actId="404"/>
          <pc:sldLayoutMkLst>
            <pc:docMk/>
            <pc:sldMasterMk cId="742811419" sldId="2147483648"/>
            <pc:sldLayoutMk cId="3573533501" sldId="2147483650"/>
          </pc:sldLayoutMkLst>
        </pc:sldLayoutChg>
        <pc:sldLayoutChg chg="modSp mod">
          <pc:chgData name="Mohammed Fasha" userId="cc64f42d-a1a6-4f08-b97b-0c37f877119f" providerId="ADAL" clId="{E5645173-9704-44B4-82F5-EF2938BAEEFE}" dt="2025-04-19T14:35:13.054" v="1414" actId="14100"/>
          <pc:sldLayoutMkLst>
            <pc:docMk/>
            <pc:sldMasterMk cId="742811419" sldId="2147483648"/>
            <pc:sldLayoutMk cId="3712662283" sldId="2147483654"/>
          </pc:sldLayoutMkLst>
        </pc:sldLayoutChg>
        <pc:sldLayoutChg chg="del">
          <pc:chgData name="Mohammed Fasha" userId="cc64f42d-a1a6-4f08-b97b-0c37f877119f" providerId="ADAL" clId="{E5645173-9704-44B4-82F5-EF2938BAEEFE}" dt="2025-04-29T15:49:58.514" v="3975" actId="47"/>
          <pc:sldLayoutMkLst>
            <pc:docMk/>
            <pc:sldMasterMk cId="742811419" sldId="2147483648"/>
            <pc:sldLayoutMk cId="306310597" sldId="2147483660"/>
          </pc:sldLayoutMkLst>
        </pc:sldLayoutChg>
        <pc:sldLayoutChg chg="del">
          <pc:chgData name="Mohammed Fasha" userId="cc64f42d-a1a6-4f08-b97b-0c37f877119f" providerId="ADAL" clId="{E5645173-9704-44B4-82F5-EF2938BAEEFE}" dt="2025-04-17T04:46:56.250" v="546" actId="47"/>
          <pc:sldLayoutMkLst>
            <pc:docMk/>
            <pc:sldMasterMk cId="742811419" sldId="2147483648"/>
            <pc:sldLayoutMk cId="2227193727" sldId="2147483660"/>
          </pc:sldLayoutMkLst>
        </pc:sldLayoutChg>
      </pc:sldMasterChg>
    </pc:docChg>
  </pc:docChgLst>
  <pc:docChgLst>
    <pc:chgData name="Mohammed Fasha" userId="cc64f42d-a1a6-4f08-b97b-0c37f877119f" providerId="ADAL" clId="{145AD147-7F65-439F-B439-4C8E2CFBC524}"/>
    <pc:docChg chg="undo redo custSel addSld delSld modSld sldOrd">
      <pc:chgData name="Mohammed Fasha" userId="cc64f42d-a1a6-4f08-b97b-0c37f877119f" providerId="ADAL" clId="{145AD147-7F65-439F-B439-4C8E2CFBC524}" dt="2025-06-28T09:31:48.112" v="3122"/>
      <pc:docMkLst>
        <pc:docMk/>
      </pc:docMkLst>
      <pc:sldChg chg="modSp mod">
        <pc:chgData name="Mohammed Fasha" userId="cc64f42d-a1a6-4f08-b97b-0c37f877119f" providerId="ADAL" clId="{145AD147-7F65-439F-B439-4C8E2CFBC524}" dt="2025-05-16T12:54:17.963" v="45" actId="20577"/>
        <pc:sldMkLst>
          <pc:docMk/>
          <pc:sldMk cId="1489447582" sldId="455"/>
        </pc:sldMkLst>
      </pc:sldChg>
      <pc:sldChg chg="del">
        <pc:chgData name="Mohammed Fasha" userId="cc64f42d-a1a6-4f08-b97b-0c37f877119f" providerId="ADAL" clId="{145AD147-7F65-439F-B439-4C8E2CFBC524}" dt="2025-05-16T12:56:39.323" v="93" actId="47"/>
        <pc:sldMkLst>
          <pc:docMk/>
          <pc:sldMk cId="457051995" sldId="519"/>
        </pc:sldMkLst>
      </pc:sldChg>
      <pc:sldChg chg="del">
        <pc:chgData name="Mohammed Fasha" userId="cc64f42d-a1a6-4f08-b97b-0c37f877119f" providerId="ADAL" clId="{145AD147-7F65-439F-B439-4C8E2CFBC524}" dt="2025-05-16T12:56:39.323" v="93" actId="47"/>
        <pc:sldMkLst>
          <pc:docMk/>
          <pc:sldMk cId="2907568663" sldId="520"/>
        </pc:sldMkLst>
      </pc:sldChg>
      <pc:sldChg chg="add">
        <pc:chgData name="Mohammed Fasha" userId="cc64f42d-a1a6-4f08-b97b-0c37f877119f" providerId="ADAL" clId="{145AD147-7F65-439F-B439-4C8E2CFBC524}" dt="2025-05-18T12:00:45.828" v="1673"/>
        <pc:sldMkLst>
          <pc:docMk/>
          <pc:sldMk cId="1997096519" sldId="523"/>
        </pc:sldMkLst>
      </pc:sldChg>
      <pc:sldChg chg="modSp del mod">
        <pc:chgData name="Mohammed Fasha" userId="cc64f42d-a1a6-4f08-b97b-0c37f877119f" providerId="ADAL" clId="{145AD147-7F65-439F-B439-4C8E2CFBC524}" dt="2025-05-18T12:00:35.928" v="1672" actId="2696"/>
        <pc:sldMkLst>
          <pc:docMk/>
          <pc:sldMk cId="2399225158" sldId="523"/>
        </pc:sldMkLst>
      </pc:sldChg>
      <pc:sldChg chg="del">
        <pc:chgData name="Mohammed Fasha" userId="cc64f42d-a1a6-4f08-b97b-0c37f877119f" providerId="ADAL" clId="{145AD147-7F65-439F-B439-4C8E2CFBC524}" dt="2025-05-16T12:56:39.323" v="93" actId="47"/>
        <pc:sldMkLst>
          <pc:docMk/>
          <pc:sldMk cId="1399919989" sldId="531"/>
        </pc:sldMkLst>
      </pc:sldChg>
      <pc:sldChg chg="del">
        <pc:chgData name="Mohammed Fasha" userId="cc64f42d-a1a6-4f08-b97b-0c37f877119f" providerId="ADAL" clId="{145AD147-7F65-439F-B439-4C8E2CFBC524}" dt="2025-05-16T12:56:39.323" v="93" actId="47"/>
        <pc:sldMkLst>
          <pc:docMk/>
          <pc:sldMk cId="3766250200" sldId="533"/>
        </pc:sldMkLst>
      </pc:sldChg>
      <pc:sldChg chg="del">
        <pc:chgData name="Mohammed Fasha" userId="cc64f42d-a1a6-4f08-b97b-0c37f877119f" providerId="ADAL" clId="{145AD147-7F65-439F-B439-4C8E2CFBC524}" dt="2025-05-16T12:56:39.323" v="93" actId="47"/>
        <pc:sldMkLst>
          <pc:docMk/>
          <pc:sldMk cId="3046292118" sldId="534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2050784581" sldId="535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3886989038" sldId="538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620158495" sldId="559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2646991478" sldId="561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1771442552" sldId="562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3833909199" sldId="563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1112383203" sldId="564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955252079" sldId="565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1979549403" sldId="566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2001442480" sldId="567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2516595901" sldId="568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3287127026" sldId="569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4258501245" sldId="570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3146667074" sldId="571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2875299887" sldId="572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3184607449" sldId="576"/>
        </pc:sldMkLst>
      </pc:sldChg>
      <pc:sldChg chg="del">
        <pc:chgData name="Mohammed Fasha" userId="cc64f42d-a1a6-4f08-b97b-0c37f877119f" providerId="ADAL" clId="{145AD147-7F65-439F-B439-4C8E2CFBC524}" dt="2025-05-16T12:56:00.050" v="47" actId="47"/>
        <pc:sldMkLst>
          <pc:docMk/>
          <pc:sldMk cId="2327940915" sldId="577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3587377129" sldId="588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2759184187" sldId="589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1424455440" sldId="590"/>
        </pc:sldMkLst>
      </pc:sldChg>
      <pc:sldChg chg="del">
        <pc:chgData name="Mohammed Fasha" userId="cc64f42d-a1a6-4f08-b97b-0c37f877119f" providerId="ADAL" clId="{145AD147-7F65-439F-B439-4C8E2CFBC524}" dt="2025-05-16T12:56:39.323" v="93" actId="47"/>
        <pc:sldMkLst>
          <pc:docMk/>
          <pc:sldMk cId="3293704386" sldId="592"/>
        </pc:sldMkLst>
      </pc:sldChg>
      <pc:sldChg chg="del">
        <pc:chgData name="Mohammed Fasha" userId="cc64f42d-a1a6-4f08-b97b-0c37f877119f" providerId="ADAL" clId="{145AD147-7F65-439F-B439-4C8E2CFBC524}" dt="2025-05-16T12:56:39.323" v="93" actId="47"/>
        <pc:sldMkLst>
          <pc:docMk/>
          <pc:sldMk cId="3731242698" sldId="593"/>
        </pc:sldMkLst>
      </pc:sldChg>
      <pc:sldChg chg="del">
        <pc:chgData name="Mohammed Fasha" userId="cc64f42d-a1a6-4f08-b97b-0c37f877119f" providerId="ADAL" clId="{145AD147-7F65-439F-B439-4C8E2CFBC524}" dt="2025-05-16T12:56:39.323" v="93" actId="47"/>
        <pc:sldMkLst>
          <pc:docMk/>
          <pc:sldMk cId="1907802288" sldId="594"/>
        </pc:sldMkLst>
      </pc:sldChg>
      <pc:sldChg chg="del">
        <pc:chgData name="Mohammed Fasha" userId="cc64f42d-a1a6-4f08-b97b-0c37f877119f" providerId="ADAL" clId="{145AD147-7F65-439F-B439-4C8E2CFBC524}" dt="2025-05-16T12:56:39.323" v="93" actId="47"/>
        <pc:sldMkLst>
          <pc:docMk/>
          <pc:sldMk cId="2669321089" sldId="595"/>
        </pc:sldMkLst>
      </pc:sldChg>
      <pc:sldChg chg="del">
        <pc:chgData name="Mohammed Fasha" userId="cc64f42d-a1a6-4f08-b97b-0c37f877119f" providerId="ADAL" clId="{145AD147-7F65-439F-B439-4C8E2CFBC524}" dt="2025-05-16T12:56:39.323" v="93" actId="47"/>
        <pc:sldMkLst>
          <pc:docMk/>
          <pc:sldMk cId="1856377899" sldId="596"/>
        </pc:sldMkLst>
      </pc:sldChg>
      <pc:sldChg chg="del">
        <pc:chgData name="Mohammed Fasha" userId="cc64f42d-a1a6-4f08-b97b-0c37f877119f" providerId="ADAL" clId="{145AD147-7F65-439F-B439-4C8E2CFBC524}" dt="2025-05-16T12:56:39.323" v="93" actId="47"/>
        <pc:sldMkLst>
          <pc:docMk/>
          <pc:sldMk cId="4097123622" sldId="597"/>
        </pc:sldMkLst>
      </pc:sldChg>
      <pc:sldChg chg="modSp mod">
        <pc:chgData name="Mohammed Fasha" userId="cc64f42d-a1a6-4f08-b97b-0c37f877119f" providerId="ADAL" clId="{145AD147-7F65-439F-B439-4C8E2CFBC524}" dt="2025-05-20T04:13:55.508" v="1822" actId="27636"/>
        <pc:sldMkLst>
          <pc:docMk/>
          <pc:sldMk cId="3073893854" sldId="598"/>
        </pc:sldMkLst>
      </pc:sldChg>
      <pc:sldChg chg="del">
        <pc:chgData name="Mohammed Fasha" userId="cc64f42d-a1a6-4f08-b97b-0c37f877119f" providerId="ADAL" clId="{145AD147-7F65-439F-B439-4C8E2CFBC524}" dt="2025-05-16T12:56:39.323" v="93" actId="47"/>
        <pc:sldMkLst>
          <pc:docMk/>
          <pc:sldMk cId="521722800" sldId="599"/>
        </pc:sldMkLst>
      </pc:sldChg>
      <pc:sldChg chg="del">
        <pc:chgData name="Mohammed Fasha" userId="cc64f42d-a1a6-4f08-b97b-0c37f877119f" providerId="ADAL" clId="{145AD147-7F65-439F-B439-4C8E2CFBC524}" dt="2025-05-16T12:56:39.323" v="93" actId="47"/>
        <pc:sldMkLst>
          <pc:docMk/>
          <pc:sldMk cId="4095945938" sldId="600"/>
        </pc:sldMkLst>
      </pc:sldChg>
      <pc:sldChg chg="del">
        <pc:chgData name="Mohammed Fasha" userId="cc64f42d-a1a6-4f08-b97b-0c37f877119f" providerId="ADAL" clId="{145AD147-7F65-439F-B439-4C8E2CFBC524}" dt="2025-05-16T12:56:39.323" v="93" actId="47"/>
        <pc:sldMkLst>
          <pc:docMk/>
          <pc:sldMk cId="1621734436" sldId="601"/>
        </pc:sldMkLst>
      </pc:sldChg>
      <pc:sldChg chg="del">
        <pc:chgData name="Mohammed Fasha" userId="cc64f42d-a1a6-4f08-b97b-0c37f877119f" providerId="ADAL" clId="{145AD147-7F65-439F-B439-4C8E2CFBC524}" dt="2025-05-16T12:56:39.323" v="93" actId="47"/>
        <pc:sldMkLst>
          <pc:docMk/>
          <pc:sldMk cId="4018371562" sldId="602"/>
        </pc:sldMkLst>
      </pc:sldChg>
      <pc:sldChg chg="del">
        <pc:chgData name="Mohammed Fasha" userId="cc64f42d-a1a6-4f08-b97b-0c37f877119f" providerId="ADAL" clId="{145AD147-7F65-439F-B439-4C8E2CFBC524}" dt="2025-05-16T12:56:00.050" v="47" actId="47"/>
        <pc:sldMkLst>
          <pc:docMk/>
          <pc:sldMk cId="719052339" sldId="604"/>
        </pc:sldMkLst>
      </pc:sldChg>
      <pc:sldChg chg="del">
        <pc:chgData name="Mohammed Fasha" userId="cc64f42d-a1a6-4f08-b97b-0c37f877119f" providerId="ADAL" clId="{145AD147-7F65-439F-B439-4C8E2CFBC524}" dt="2025-05-16T12:56:00.050" v="47" actId="47"/>
        <pc:sldMkLst>
          <pc:docMk/>
          <pc:sldMk cId="4116783612" sldId="606"/>
        </pc:sldMkLst>
      </pc:sldChg>
      <pc:sldChg chg="del">
        <pc:chgData name="Mohammed Fasha" userId="cc64f42d-a1a6-4f08-b97b-0c37f877119f" providerId="ADAL" clId="{145AD147-7F65-439F-B439-4C8E2CFBC524}" dt="2025-05-16T12:56:00.050" v="47" actId="47"/>
        <pc:sldMkLst>
          <pc:docMk/>
          <pc:sldMk cId="927486197" sldId="607"/>
        </pc:sldMkLst>
      </pc:sldChg>
      <pc:sldChg chg="del">
        <pc:chgData name="Mohammed Fasha" userId="cc64f42d-a1a6-4f08-b97b-0c37f877119f" providerId="ADAL" clId="{145AD147-7F65-439F-B439-4C8E2CFBC524}" dt="2025-05-16T12:56:00.050" v="47" actId="47"/>
        <pc:sldMkLst>
          <pc:docMk/>
          <pc:sldMk cId="4139169858" sldId="608"/>
        </pc:sldMkLst>
      </pc:sldChg>
      <pc:sldChg chg="del">
        <pc:chgData name="Mohammed Fasha" userId="cc64f42d-a1a6-4f08-b97b-0c37f877119f" providerId="ADAL" clId="{145AD147-7F65-439F-B439-4C8E2CFBC524}" dt="2025-05-16T12:56:00.050" v="47" actId="47"/>
        <pc:sldMkLst>
          <pc:docMk/>
          <pc:sldMk cId="2950802497" sldId="609"/>
        </pc:sldMkLst>
      </pc:sldChg>
      <pc:sldChg chg="del">
        <pc:chgData name="Mohammed Fasha" userId="cc64f42d-a1a6-4f08-b97b-0c37f877119f" providerId="ADAL" clId="{145AD147-7F65-439F-B439-4C8E2CFBC524}" dt="2025-05-16T12:56:00.050" v="47" actId="47"/>
        <pc:sldMkLst>
          <pc:docMk/>
          <pc:sldMk cId="2445442892" sldId="610"/>
        </pc:sldMkLst>
      </pc:sldChg>
      <pc:sldChg chg="del">
        <pc:chgData name="Mohammed Fasha" userId="cc64f42d-a1a6-4f08-b97b-0c37f877119f" providerId="ADAL" clId="{145AD147-7F65-439F-B439-4C8E2CFBC524}" dt="2025-05-16T12:56:00.050" v="47" actId="47"/>
        <pc:sldMkLst>
          <pc:docMk/>
          <pc:sldMk cId="3883042713" sldId="611"/>
        </pc:sldMkLst>
      </pc:sldChg>
      <pc:sldChg chg="del">
        <pc:chgData name="Mohammed Fasha" userId="cc64f42d-a1a6-4f08-b97b-0c37f877119f" providerId="ADAL" clId="{145AD147-7F65-439F-B439-4C8E2CFBC524}" dt="2025-05-16T12:56:00.050" v="47" actId="47"/>
        <pc:sldMkLst>
          <pc:docMk/>
          <pc:sldMk cId="777202966" sldId="612"/>
        </pc:sldMkLst>
      </pc:sldChg>
      <pc:sldChg chg="del">
        <pc:chgData name="Mohammed Fasha" userId="cc64f42d-a1a6-4f08-b97b-0c37f877119f" providerId="ADAL" clId="{145AD147-7F65-439F-B439-4C8E2CFBC524}" dt="2025-05-18T02:45:35.327" v="724" actId="47"/>
        <pc:sldMkLst>
          <pc:docMk/>
          <pc:sldMk cId="157509021" sldId="614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184855001" sldId="616"/>
        </pc:sldMkLst>
      </pc:sldChg>
      <pc:sldChg chg="del">
        <pc:chgData name="Mohammed Fasha" userId="cc64f42d-a1a6-4f08-b97b-0c37f877119f" providerId="ADAL" clId="{145AD147-7F65-439F-B439-4C8E2CFBC524}" dt="2025-05-16T12:56:00.050" v="47" actId="47"/>
        <pc:sldMkLst>
          <pc:docMk/>
          <pc:sldMk cId="4179582038" sldId="618"/>
        </pc:sldMkLst>
      </pc:sldChg>
      <pc:sldChg chg="addSp modSp mod">
        <pc:chgData name="Mohammed Fasha" userId="cc64f42d-a1a6-4f08-b97b-0c37f877119f" providerId="ADAL" clId="{145AD147-7F65-439F-B439-4C8E2CFBC524}" dt="2025-05-18T02:49:38.222" v="756" actId="207"/>
        <pc:sldMkLst>
          <pc:docMk/>
          <pc:sldMk cId="3251045787" sldId="628"/>
        </pc:sldMkLst>
      </pc:sldChg>
      <pc:sldChg chg="del">
        <pc:chgData name="Mohammed Fasha" userId="cc64f42d-a1a6-4f08-b97b-0c37f877119f" providerId="ADAL" clId="{145AD147-7F65-439F-B439-4C8E2CFBC524}" dt="2025-05-16T12:56:00.050" v="47" actId="47"/>
        <pc:sldMkLst>
          <pc:docMk/>
          <pc:sldMk cId="1458502545" sldId="642"/>
        </pc:sldMkLst>
      </pc:sldChg>
      <pc:sldChg chg="modSp">
        <pc:chgData name="Mohammed Fasha" userId="cc64f42d-a1a6-4f08-b97b-0c37f877119f" providerId="ADAL" clId="{145AD147-7F65-439F-B439-4C8E2CFBC524}" dt="2025-05-18T03:19:31.135" v="1364" actId="14100"/>
        <pc:sldMkLst>
          <pc:docMk/>
          <pc:sldMk cId="2144727441" sldId="643"/>
        </pc:sldMkLst>
      </pc:sldChg>
      <pc:sldChg chg="modSp mod">
        <pc:chgData name="Mohammed Fasha" userId="cc64f42d-a1a6-4f08-b97b-0c37f877119f" providerId="ADAL" clId="{145AD147-7F65-439F-B439-4C8E2CFBC524}" dt="2025-05-20T04:13:34.760" v="1818" actId="20577"/>
        <pc:sldMkLst>
          <pc:docMk/>
          <pc:sldMk cId="1130691975" sldId="668"/>
        </pc:sldMkLst>
      </pc:sldChg>
      <pc:sldChg chg="del">
        <pc:chgData name="Mohammed Fasha" userId="cc64f42d-a1a6-4f08-b97b-0c37f877119f" providerId="ADAL" clId="{145AD147-7F65-439F-B439-4C8E2CFBC524}" dt="2025-05-16T12:56:00.050" v="47" actId="47"/>
        <pc:sldMkLst>
          <pc:docMk/>
          <pc:sldMk cId="1238860211" sldId="671"/>
        </pc:sldMkLst>
      </pc:sldChg>
      <pc:sldChg chg="del">
        <pc:chgData name="Mohammed Fasha" userId="cc64f42d-a1a6-4f08-b97b-0c37f877119f" providerId="ADAL" clId="{145AD147-7F65-439F-B439-4C8E2CFBC524}" dt="2025-05-16T12:56:00.050" v="47" actId="47"/>
        <pc:sldMkLst>
          <pc:docMk/>
          <pc:sldMk cId="1529724465" sldId="672"/>
        </pc:sldMkLst>
      </pc:sldChg>
      <pc:sldChg chg="del">
        <pc:chgData name="Mohammed Fasha" userId="cc64f42d-a1a6-4f08-b97b-0c37f877119f" providerId="ADAL" clId="{145AD147-7F65-439F-B439-4C8E2CFBC524}" dt="2025-05-16T12:56:00.050" v="47" actId="47"/>
        <pc:sldMkLst>
          <pc:docMk/>
          <pc:sldMk cId="2044365675" sldId="673"/>
        </pc:sldMkLst>
      </pc:sldChg>
      <pc:sldChg chg="del">
        <pc:chgData name="Mohammed Fasha" userId="cc64f42d-a1a6-4f08-b97b-0c37f877119f" providerId="ADAL" clId="{145AD147-7F65-439F-B439-4C8E2CFBC524}" dt="2025-05-16T12:56:00.050" v="47" actId="47"/>
        <pc:sldMkLst>
          <pc:docMk/>
          <pc:sldMk cId="2949069065" sldId="674"/>
        </pc:sldMkLst>
      </pc:sldChg>
      <pc:sldChg chg="del">
        <pc:chgData name="Mohammed Fasha" userId="cc64f42d-a1a6-4f08-b97b-0c37f877119f" providerId="ADAL" clId="{145AD147-7F65-439F-B439-4C8E2CFBC524}" dt="2025-05-16T12:56:00.050" v="47" actId="47"/>
        <pc:sldMkLst>
          <pc:docMk/>
          <pc:sldMk cId="1095006679" sldId="675"/>
        </pc:sldMkLst>
      </pc:sldChg>
      <pc:sldChg chg="del">
        <pc:chgData name="Mohammed Fasha" userId="cc64f42d-a1a6-4f08-b97b-0c37f877119f" providerId="ADAL" clId="{145AD147-7F65-439F-B439-4C8E2CFBC524}" dt="2025-05-16T12:56:00.050" v="47" actId="47"/>
        <pc:sldMkLst>
          <pc:docMk/>
          <pc:sldMk cId="4261432835" sldId="676"/>
        </pc:sldMkLst>
      </pc:sldChg>
      <pc:sldChg chg="del">
        <pc:chgData name="Mohammed Fasha" userId="cc64f42d-a1a6-4f08-b97b-0c37f877119f" providerId="ADAL" clId="{145AD147-7F65-439F-B439-4C8E2CFBC524}" dt="2025-05-16T12:56:00.050" v="47" actId="47"/>
        <pc:sldMkLst>
          <pc:docMk/>
          <pc:sldMk cId="3044814349" sldId="678"/>
        </pc:sldMkLst>
      </pc:sldChg>
      <pc:sldChg chg="del">
        <pc:chgData name="Mohammed Fasha" userId="cc64f42d-a1a6-4f08-b97b-0c37f877119f" providerId="ADAL" clId="{145AD147-7F65-439F-B439-4C8E2CFBC524}" dt="2025-05-16T12:56:00.050" v="47" actId="47"/>
        <pc:sldMkLst>
          <pc:docMk/>
          <pc:sldMk cId="2118525643" sldId="679"/>
        </pc:sldMkLst>
      </pc:sldChg>
      <pc:sldChg chg="del">
        <pc:chgData name="Mohammed Fasha" userId="cc64f42d-a1a6-4f08-b97b-0c37f877119f" providerId="ADAL" clId="{145AD147-7F65-439F-B439-4C8E2CFBC524}" dt="2025-05-16T12:56:00.050" v="47" actId="47"/>
        <pc:sldMkLst>
          <pc:docMk/>
          <pc:sldMk cId="2373655400" sldId="680"/>
        </pc:sldMkLst>
      </pc:sldChg>
      <pc:sldChg chg="del">
        <pc:chgData name="Mohammed Fasha" userId="cc64f42d-a1a6-4f08-b97b-0c37f877119f" providerId="ADAL" clId="{145AD147-7F65-439F-B439-4C8E2CFBC524}" dt="2025-05-16T12:56:00.050" v="47" actId="47"/>
        <pc:sldMkLst>
          <pc:docMk/>
          <pc:sldMk cId="2986748904" sldId="681"/>
        </pc:sldMkLst>
      </pc:sldChg>
      <pc:sldChg chg="del">
        <pc:chgData name="Mohammed Fasha" userId="cc64f42d-a1a6-4f08-b97b-0c37f877119f" providerId="ADAL" clId="{145AD147-7F65-439F-B439-4C8E2CFBC524}" dt="2025-05-16T12:56:00.050" v="47" actId="47"/>
        <pc:sldMkLst>
          <pc:docMk/>
          <pc:sldMk cId="1979148739" sldId="682"/>
        </pc:sldMkLst>
      </pc:sldChg>
      <pc:sldChg chg="addSp modSp">
        <pc:chgData name="Mohammed Fasha" userId="cc64f42d-a1a6-4f08-b97b-0c37f877119f" providerId="ADAL" clId="{145AD147-7F65-439F-B439-4C8E2CFBC524}" dt="2025-05-18T03:08:20.732" v="1114"/>
        <pc:sldMkLst>
          <pc:docMk/>
          <pc:sldMk cId="2155320504" sldId="687"/>
        </pc:sldMkLst>
      </pc:sldChg>
      <pc:sldChg chg="del">
        <pc:chgData name="Mohammed Fasha" userId="cc64f42d-a1a6-4f08-b97b-0c37f877119f" providerId="ADAL" clId="{145AD147-7F65-439F-B439-4C8E2CFBC524}" dt="2025-05-22T04:41:51.460" v="1903" actId="47"/>
        <pc:sldMkLst>
          <pc:docMk/>
          <pc:sldMk cId="1997715966" sldId="695"/>
        </pc:sldMkLst>
      </pc:sldChg>
      <pc:sldChg chg="modSp mod">
        <pc:chgData name="Mohammed Fasha" userId="cc64f42d-a1a6-4f08-b97b-0c37f877119f" providerId="ADAL" clId="{145AD147-7F65-439F-B439-4C8E2CFBC524}" dt="2025-05-18T02:49:53.658" v="758" actId="27636"/>
        <pc:sldMkLst>
          <pc:docMk/>
          <pc:sldMk cId="2070453294" sldId="702"/>
        </pc:sldMkLst>
      </pc:sldChg>
      <pc:sldChg chg="addSp delSp modSp mod">
        <pc:chgData name="Mohammed Fasha" userId="cc64f42d-a1a6-4f08-b97b-0c37f877119f" providerId="ADAL" clId="{145AD147-7F65-439F-B439-4C8E2CFBC524}" dt="2025-05-22T04:38:51.438" v="1890" actId="1076"/>
        <pc:sldMkLst>
          <pc:docMk/>
          <pc:sldMk cId="647613634" sldId="704"/>
        </pc:sldMkLst>
      </pc:sldChg>
      <pc:sldChg chg="modSp del mod">
        <pc:chgData name="Mohammed Fasha" userId="cc64f42d-a1a6-4f08-b97b-0c37f877119f" providerId="ADAL" clId="{145AD147-7F65-439F-B439-4C8E2CFBC524}" dt="2025-05-18T12:00:35.928" v="1672" actId="2696"/>
        <pc:sldMkLst>
          <pc:docMk/>
          <pc:sldMk cId="782701115" sldId="708"/>
        </pc:sldMkLst>
      </pc:sldChg>
      <pc:sldChg chg="modSp add del mod">
        <pc:chgData name="Mohammed Fasha" userId="cc64f42d-a1a6-4f08-b97b-0c37f877119f" providerId="ADAL" clId="{145AD147-7F65-439F-B439-4C8E2CFBC524}" dt="2025-05-29T04:41:02.889" v="2536" actId="2696"/>
        <pc:sldMkLst>
          <pc:docMk/>
          <pc:sldMk cId="1880862186" sldId="708"/>
        </pc:sldMkLst>
      </pc:sldChg>
      <pc:sldChg chg="addSp modSp mod">
        <pc:chgData name="Mohammed Fasha" userId="cc64f42d-a1a6-4f08-b97b-0c37f877119f" providerId="ADAL" clId="{145AD147-7F65-439F-B439-4C8E2CFBC524}" dt="2025-05-18T13:24:24.738" v="1684"/>
        <pc:sldMkLst>
          <pc:docMk/>
          <pc:sldMk cId="4029013846" sldId="710"/>
        </pc:sldMkLst>
      </pc:sldChg>
      <pc:sldChg chg="modSp del mod">
        <pc:chgData name="Mohammed Fasha" userId="cc64f42d-a1a6-4f08-b97b-0c37f877119f" providerId="ADAL" clId="{145AD147-7F65-439F-B439-4C8E2CFBC524}" dt="2025-05-18T03:01:45.857" v="923" actId="47"/>
        <pc:sldMkLst>
          <pc:docMk/>
          <pc:sldMk cId="4130632559" sldId="715"/>
        </pc:sldMkLst>
      </pc:sldChg>
      <pc:sldChg chg="modSp mod ord">
        <pc:chgData name="Mohammed Fasha" userId="cc64f42d-a1a6-4f08-b97b-0c37f877119f" providerId="ADAL" clId="{145AD147-7F65-439F-B439-4C8E2CFBC524}" dt="2025-05-18T03:05:17.047" v="1028" actId="14100"/>
        <pc:sldMkLst>
          <pc:docMk/>
          <pc:sldMk cId="277367995" sldId="716"/>
        </pc:sldMkLst>
      </pc:sldChg>
      <pc:sldChg chg="addSp delSp modSp mod">
        <pc:chgData name="Mohammed Fasha" userId="cc64f42d-a1a6-4f08-b97b-0c37f877119f" providerId="ADAL" clId="{145AD147-7F65-439F-B439-4C8E2CFBC524}" dt="2025-05-18T03:08:02.650" v="1113" actId="14100"/>
        <pc:sldMkLst>
          <pc:docMk/>
          <pc:sldMk cId="1531923922" sldId="717"/>
        </pc:sldMkLst>
      </pc:sldChg>
      <pc:sldChg chg="modSp mod ord">
        <pc:chgData name="Mohammed Fasha" userId="cc64f42d-a1a6-4f08-b97b-0c37f877119f" providerId="ADAL" clId="{145AD147-7F65-439F-B439-4C8E2CFBC524}" dt="2025-05-18T03:17:02.329" v="1344"/>
        <pc:sldMkLst>
          <pc:docMk/>
          <pc:sldMk cId="2103253655" sldId="718"/>
        </pc:sldMkLst>
      </pc:sldChg>
      <pc:sldChg chg="modSp mod">
        <pc:chgData name="Mohammed Fasha" userId="cc64f42d-a1a6-4f08-b97b-0c37f877119f" providerId="ADAL" clId="{145AD147-7F65-439F-B439-4C8E2CFBC524}" dt="2025-05-18T03:26:29.239" v="1450" actId="20577"/>
        <pc:sldMkLst>
          <pc:docMk/>
          <pc:sldMk cId="3040149122" sldId="720"/>
        </pc:sldMkLst>
      </pc:sldChg>
      <pc:sldChg chg="del">
        <pc:chgData name="Mohammed Fasha" userId="cc64f42d-a1a6-4f08-b97b-0c37f877119f" providerId="ADAL" clId="{145AD147-7F65-439F-B439-4C8E2CFBC524}" dt="2025-05-16T12:56:39.323" v="93" actId="47"/>
        <pc:sldMkLst>
          <pc:docMk/>
          <pc:sldMk cId="891069820" sldId="723"/>
        </pc:sldMkLst>
      </pc:sldChg>
      <pc:sldChg chg="addSp modSp mod ord">
        <pc:chgData name="Mohammed Fasha" userId="cc64f42d-a1a6-4f08-b97b-0c37f877119f" providerId="ADAL" clId="{145AD147-7F65-439F-B439-4C8E2CFBC524}" dt="2025-05-18T03:20:01.844" v="1372" actId="1076"/>
        <pc:sldMkLst>
          <pc:docMk/>
          <pc:sldMk cId="3100417036" sldId="724"/>
        </pc:sldMkLst>
      </pc:sldChg>
      <pc:sldChg chg="ord">
        <pc:chgData name="Mohammed Fasha" userId="cc64f42d-a1a6-4f08-b97b-0c37f877119f" providerId="ADAL" clId="{145AD147-7F65-439F-B439-4C8E2CFBC524}" dt="2025-05-18T03:17:00.009" v="1342"/>
        <pc:sldMkLst>
          <pc:docMk/>
          <pc:sldMk cId="2786155079" sldId="725"/>
        </pc:sldMkLst>
      </pc:sldChg>
      <pc:sldChg chg="del">
        <pc:chgData name="Mohammed Fasha" userId="cc64f42d-a1a6-4f08-b97b-0c37f877119f" providerId="ADAL" clId="{145AD147-7F65-439F-B439-4C8E2CFBC524}" dt="2025-05-22T04:41:45.018" v="1900" actId="47"/>
        <pc:sldMkLst>
          <pc:docMk/>
          <pc:sldMk cId="3250248341" sldId="728"/>
        </pc:sldMkLst>
      </pc:sldChg>
      <pc:sldChg chg="del">
        <pc:chgData name="Mohammed Fasha" userId="cc64f42d-a1a6-4f08-b97b-0c37f877119f" providerId="ADAL" clId="{145AD147-7F65-439F-B439-4C8E2CFBC524}" dt="2025-05-22T04:41:46.782" v="1901" actId="47"/>
        <pc:sldMkLst>
          <pc:docMk/>
          <pc:sldMk cId="3408307560" sldId="729"/>
        </pc:sldMkLst>
      </pc:sldChg>
      <pc:sldChg chg="del">
        <pc:chgData name="Mohammed Fasha" userId="cc64f42d-a1a6-4f08-b97b-0c37f877119f" providerId="ADAL" clId="{145AD147-7F65-439F-B439-4C8E2CFBC524}" dt="2025-05-22T04:41:49.683" v="1902" actId="47"/>
        <pc:sldMkLst>
          <pc:docMk/>
          <pc:sldMk cId="3223936825" sldId="730"/>
        </pc:sldMkLst>
      </pc:sldChg>
      <pc:sldChg chg="modSp add del mod">
        <pc:chgData name="Mohammed Fasha" userId="cc64f42d-a1a6-4f08-b97b-0c37f877119f" providerId="ADAL" clId="{145AD147-7F65-439F-B439-4C8E2CFBC524}" dt="2025-05-22T05:18:41.298" v="2359" actId="47"/>
        <pc:sldMkLst>
          <pc:docMk/>
          <pc:sldMk cId="1959149981" sldId="731"/>
        </pc:sldMkLst>
      </pc:sldChg>
      <pc:sldChg chg="addSp delSp modSp del mod">
        <pc:chgData name="Mohammed Fasha" userId="cc64f42d-a1a6-4f08-b97b-0c37f877119f" providerId="ADAL" clId="{145AD147-7F65-439F-B439-4C8E2CFBC524}" dt="2025-05-22T05:09:40.914" v="2209" actId="2696"/>
        <pc:sldMkLst>
          <pc:docMk/>
          <pc:sldMk cId="3324260488" sldId="731"/>
        </pc:sldMkLst>
      </pc:sldChg>
      <pc:sldChg chg="modSp new mod">
        <pc:chgData name="Mohammed Fasha" userId="cc64f42d-a1a6-4f08-b97b-0c37f877119f" providerId="ADAL" clId="{145AD147-7F65-439F-B439-4C8E2CFBC524}" dt="2025-05-16T12:58:30.255" v="243" actId="20577"/>
        <pc:sldMkLst>
          <pc:docMk/>
          <pc:sldMk cId="1900345941" sldId="732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2631294473" sldId="732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1867889696" sldId="733"/>
        </pc:sldMkLst>
      </pc:sldChg>
      <pc:sldChg chg="addSp delSp modSp new mod modClrScheme chgLayout">
        <pc:chgData name="Mohammed Fasha" userId="cc64f42d-a1a6-4f08-b97b-0c37f877119f" providerId="ADAL" clId="{145AD147-7F65-439F-B439-4C8E2CFBC524}" dt="2025-05-16T15:01:22.109" v="356" actId="6549"/>
        <pc:sldMkLst>
          <pc:docMk/>
          <pc:sldMk cId="2759846729" sldId="733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573823219" sldId="734"/>
        </pc:sldMkLst>
      </pc:sldChg>
      <pc:sldChg chg="addSp modSp add mod">
        <pc:chgData name="Mohammed Fasha" userId="cc64f42d-a1a6-4f08-b97b-0c37f877119f" providerId="ADAL" clId="{145AD147-7F65-439F-B439-4C8E2CFBC524}" dt="2025-05-20T04:49:35.800" v="1873" actId="1076"/>
        <pc:sldMkLst>
          <pc:docMk/>
          <pc:sldMk cId="1819490867" sldId="734"/>
        </pc:sldMkLst>
      </pc:sldChg>
      <pc:sldChg chg="addSp delSp modSp add del mod">
        <pc:chgData name="Mohammed Fasha" userId="cc64f42d-a1a6-4f08-b97b-0c37f877119f" providerId="ADAL" clId="{145AD147-7F65-439F-B439-4C8E2CFBC524}" dt="2025-05-16T15:15:33.319" v="378" actId="2696"/>
        <pc:sldMkLst>
          <pc:docMk/>
          <pc:sldMk cId="2347746417" sldId="734"/>
        </pc:sldMkLst>
      </pc:sldChg>
      <pc:sldChg chg="addSp delSp modSp new mod">
        <pc:chgData name="Mohammed Fasha" userId="cc64f42d-a1a6-4f08-b97b-0c37f877119f" providerId="ADAL" clId="{145AD147-7F65-439F-B439-4C8E2CFBC524}" dt="2025-05-20T04:16:42.027" v="1823" actId="14734"/>
        <pc:sldMkLst>
          <pc:docMk/>
          <pc:sldMk cId="2507704716" sldId="735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3192820892" sldId="735"/>
        </pc:sldMkLst>
      </pc:sldChg>
      <pc:sldChg chg="addSp delSp modSp new del mod">
        <pc:chgData name="Mohammed Fasha" userId="cc64f42d-a1a6-4f08-b97b-0c37f877119f" providerId="ADAL" clId="{145AD147-7F65-439F-B439-4C8E2CFBC524}" dt="2025-05-16T15:14:44.575" v="376" actId="47"/>
        <pc:sldMkLst>
          <pc:docMk/>
          <pc:sldMk cId="3544683529" sldId="735"/>
        </pc:sldMkLst>
      </pc:sldChg>
      <pc:sldChg chg="modSp new mod ord">
        <pc:chgData name="Mohammed Fasha" userId="cc64f42d-a1a6-4f08-b97b-0c37f877119f" providerId="ADAL" clId="{145AD147-7F65-439F-B439-4C8E2CFBC524}" dt="2025-06-12T04:58:40.934" v="3001" actId="207"/>
        <pc:sldMkLst>
          <pc:docMk/>
          <pc:sldMk cId="1129269229" sldId="736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1955003592" sldId="736"/>
        </pc:sldMkLst>
      </pc:sldChg>
      <pc:sldChg chg="del">
        <pc:chgData name="Mohammed Fasha" userId="cc64f42d-a1a6-4f08-b97b-0c37f877119f" providerId="ADAL" clId="{145AD147-7F65-439F-B439-4C8E2CFBC524}" dt="2025-05-16T12:54:33.852" v="46" actId="47"/>
        <pc:sldMkLst>
          <pc:docMk/>
          <pc:sldMk cId="3290031034" sldId="737"/>
        </pc:sldMkLst>
      </pc:sldChg>
      <pc:sldChg chg="addSp delSp modSp new mod modClrScheme chgLayout">
        <pc:chgData name="Mohammed Fasha" userId="cc64f42d-a1a6-4f08-b97b-0c37f877119f" providerId="ADAL" clId="{145AD147-7F65-439F-B439-4C8E2CFBC524}" dt="2025-05-16T15:30:50.040" v="606" actId="404"/>
        <pc:sldMkLst>
          <pc:docMk/>
          <pc:sldMk cId="3745810344" sldId="737"/>
        </pc:sldMkLst>
      </pc:sldChg>
      <pc:sldChg chg="modSp new del mod">
        <pc:chgData name="Mohammed Fasha" userId="cc64f42d-a1a6-4f08-b97b-0c37f877119f" providerId="ADAL" clId="{145AD147-7F65-439F-B439-4C8E2CFBC524}" dt="2025-05-18T03:33:42.294" v="1533" actId="2696"/>
        <pc:sldMkLst>
          <pc:docMk/>
          <pc:sldMk cId="1323969557" sldId="738"/>
        </pc:sldMkLst>
      </pc:sldChg>
      <pc:sldChg chg="modSp new del mod">
        <pc:chgData name="Mohammed Fasha" userId="cc64f42d-a1a6-4f08-b97b-0c37f877119f" providerId="ADAL" clId="{145AD147-7F65-439F-B439-4C8E2CFBC524}" dt="2025-05-18T03:34:17.663" v="1548" actId="47"/>
        <pc:sldMkLst>
          <pc:docMk/>
          <pc:sldMk cId="835841476" sldId="739"/>
        </pc:sldMkLst>
      </pc:sldChg>
      <pc:sldChg chg="addSp delSp modSp add del mod">
        <pc:chgData name="Mohammed Fasha" userId="cc64f42d-a1a6-4f08-b97b-0c37f877119f" providerId="ADAL" clId="{145AD147-7F65-439F-B439-4C8E2CFBC524}" dt="2025-05-18T03:34:38.431" v="1549" actId="47"/>
        <pc:sldMkLst>
          <pc:docMk/>
          <pc:sldMk cId="1093496531" sldId="740"/>
        </pc:sldMkLst>
      </pc:sldChg>
      <pc:sldChg chg="addSp delSp modSp add del mod ord">
        <pc:chgData name="Mohammed Fasha" userId="cc64f42d-a1a6-4f08-b97b-0c37f877119f" providerId="ADAL" clId="{145AD147-7F65-439F-B439-4C8E2CFBC524}" dt="2025-05-29T04:59:47.303" v="2967" actId="47"/>
        <pc:sldMkLst>
          <pc:docMk/>
          <pc:sldMk cId="740187877" sldId="741"/>
        </pc:sldMkLst>
      </pc:sldChg>
      <pc:sldChg chg="modSp add del mod">
        <pc:chgData name="Mohammed Fasha" userId="cc64f42d-a1a6-4f08-b97b-0c37f877119f" providerId="ADAL" clId="{145AD147-7F65-439F-B439-4C8E2CFBC524}" dt="2025-05-18T03:35:19.999" v="1556" actId="47"/>
        <pc:sldMkLst>
          <pc:docMk/>
          <pc:sldMk cId="1276212806" sldId="742"/>
        </pc:sldMkLst>
      </pc:sldChg>
      <pc:sldChg chg="modSp add del mod">
        <pc:chgData name="Mohammed Fasha" userId="cc64f42d-a1a6-4f08-b97b-0c37f877119f" providerId="ADAL" clId="{145AD147-7F65-439F-B439-4C8E2CFBC524}" dt="2025-05-18T03:35:22.430" v="1557" actId="47"/>
        <pc:sldMkLst>
          <pc:docMk/>
          <pc:sldMk cId="744001440" sldId="743"/>
        </pc:sldMkLst>
      </pc:sldChg>
      <pc:sldChg chg="addSp modSp add del mod">
        <pc:chgData name="Mohammed Fasha" userId="cc64f42d-a1a6-4f08-b97b-0c37f877119f" providerId="ADAL" clId="{145AD147-7F65-439F-B439-4C8E2CFBC524}" dt="2025-05-18T03:35:23.732" v="1558" actId="47"/>
        <pc:sldMkLst>
          <pc:docMk/>
          <pc:sldMk cId="680072661" sldId="744"/>
        </pc:sldMkLst>
      </pc:sldChg>
      <pc:sldChg chg="modSp new del mod">
        <pc:chgData name="Mohammed Fasha" userId="cc64f42d-a1a6-4f08-b97b-0c37f877119f" providerId="ADAL" clId="{145AD147-7F65-439F-B439-4C8E2CFBC524}" dt="2025-05-18T03:35:25.033" v="1559" actId="47"/>
        <pc:sldMkLst>
          <pc:docMk/>
          <pc:sldMk cId="58937526" sldId="745"/>
        </pc:sldMkLst>
      </pc:sldChg>
      <pc:sldChg chg="modSp new del mod">
        <pc:chgData name="Mohammed Fasha" userId="cc64f42d-a1a6-4f08-b97b-0c37f877119f" providerId="ADAL" clId="{145AD147-7F65-439F-B439-4C8E2CFBC524}" dt="2025-05-18T03:35:26.937" v="1560" actId="47"/>
        <pc:sldMkLst>
          <pc:docMk/>
          <pc:sldMk cId="1468229551" sldId="746"/>
        </pc:sldMkLst>
      </pc:sldChg>
      <pc:sldChg chg="modSp new mod">
        <pc:chgData name="Mohammed Fasha" userId="cc64f42d-a1a6-4f08-b97b-0c37f877119f" providerId="ADAL" clId="{145AD147-7F65-439F-B439-4C8E2CFBC524}" dt="2025-05-22T04:49:12.157" v="2039" actId="12"/>
        <pc:sldMkLst>
          <pc:docMk/>
          <pc:sldMk cId="1629547269" sldId="747"/>
        </pc:sldMkLst>
      </pc:sldChg>
      <pc:sldChg chg="modSp new mod">
        <pc:chgData name="Mohammed Fasha" userId="cc64f42d-a1a6-4f08-b97b-0c37f877119f" providerId="ADAL" clId="{145AD147-7F65-439F-B439-4C8E2CFBC524}" dt="2025-05-22T04:49:59.362" v="2050" actId="27636"/>
        <pc:sldMkLst>
          <pc:docMk/>
          <pc:sldMk cId="3698955418" sldId="748"/>
        </pc:sldMkLst>
      </pc:sldChg>
      <pc:sldChg chg="modSp add mod">
        <pc:chgData name="Mohammed Fasha" userId="cc64f42d-a1a6-4f08-b97b-0c37f877119f" providerId="ADAL" clId="{145AD147-7F65-439F-B439-4C8E2CFBC524}" dt="2025-05-22T04:51:13.567" v="2076" actId="1076"/>
        <pc:sldMkLst>
          <pc:docMk/>
          <pc:sldMk cId="1394125965" sldId="749"/>
        </pc:sldMkLst>
      </pc:sldChg>
      <pc:sldChg chg="addSp delSp modSp add mod">
        <pc:chgData name="Mohammed Fasha" userId="cc64f42d-a1a6-4f08-b97b-0c37f877119f" providerId="ADAL" clId="{145AD147-7F65-439F-B439-4C8E2CFBC524}" dt="2025-05-18T03:01:59.335" v="926" actId="108"/>
        <pc:sldMkLst>
          <pc:docMk/>
          <pc:sldMk cId="756980221" sldId="750"/>
        </pc:sldMkLst>
      </pc:sldChg>
      <pc:sldChg chg="addSp delSp modSp new mod">
        <pc:chgData name="Mohammed Fasha" userId="cc64f42d-a1a6-4f08-b97b-0c37f877119f" providerId="ADAL" clId="{145AD147-7F65-439F-B439-4C8E2CFBC524}" dt="2025-05-18T03:11:44.573" v="1231" actId="20577"/>
        <pc:sldMkLst>
          <pc:docMk/>
          <pc:sldMk cId="3825511959" sldId="751"/>
        </pc:sldMkLst>
      </pc:sldChg>
      <pc:sldChg chg="modSp new del mod">
        <pc:chgData name="Mohammed Fasha" userId="cc64f42d-a1a6-4f08-b97b-0c37f877119f" providerId="ADAL" clId="{145AD147-7F65-439F-B439-4C8E2CFBC524}" dt="2025-05-18T03:04:33.524" v="1024" actId="47"/>
        <pc:sldMkLst>
          <pc:docMk/>
          <pc:sldMk cId="4106262395" sldId="751"/>
        </pc:sldMkLst>
      </pc:sldChg>
      <pc:sldChg chg="addSp delSp modSp new mod">
        <pc:chgData name="Mohammed Fasha" userId="cc64f42d-a1a6-4f08-b97b-0c37f877119f" providerId="ADAL" clId="{145AD147-7F65-439F-B439-4C8E2CFBC524}" dt="2025-05-18T03:23:19.457" v="1443" actId="1036"/>
        <pc:sldMkLst>
          <pc:docMk/>
          <pc:sldMk cId="843424586" sldId="752"/>
        </pc:sldMkLst>
      </pc:sldChg>
      <pc:sldChg chg="add del">
        <pc:chgData name="Mohammed Fasha" userId="cc64f42d-a1a6-4f08-b97b-0c37f877119f" providerId="ADAL" clId="{145AD147-7F65-439F-B439-4C8E2CFBC524}" dt="2025-05-18T03:02:39.420" v="933" actId="47"/>
        <pc:sldMkLst>
          <pc:docMk/>
          <pc:sldMk cId="951285321" sldId="752"/>
        </pc:sldMkLst>
      </pc:sldChg>
      <pc:sldChg chg="addSp delSp modSp new del">
        <pc:chgData name="Mohammed Fasha" userId="cc64f42d-a1a6-4f08-b97b-0c37f877119f" providerId="ADAL" clId="{145AD147-7F65-439F-B439-4C8E2CFBC524}" dt="2025-05-18T03:23:27.778" v="1444" actId="47"/>
        <pc:sldMkLst>
          <pc:docMk/>
          <pc:sldMk cId="2578158474" sldId="753"/>
        </pc:sldMkLst>
      </pc:sldChg>
      <pc:sldChg chg="addSp delSp modSp new del mod">
        <pc:chgData name="Mohammed Fasha" userId="cc64f42d-a1a6-4f08-b97b-0c37f877119f" providerId="ADAL" clId="{145AD147-7F65-439F-B439-4C8E2CFBC524}" dt="2025-06-12T05:29:50.780" v="3118" actId="47"/>
        <pc:sldMkLst>
          <pc:docMk/>
          <pc:sldMk cId="2789506117" sldId="753"/>
        </pc:sldMkLst>
      </pc:sldChg>
      <pc:sldChg chg="add del">
        <pc:chgData name="Mohammed Fasha" userId="cc64f42d-a1a6-4f08-b97b-0c37f877119f" providerId="ADAL" clId="{145AD147-7F65-439F-B439-4C8E2CFBC524}" dt="2025-05-18T03:02:40.093" v="934" actId="47"/>
        <pc:sldMkLst>
          <pc:docMk/>
          <pc:sldMk cId="3469974224" sldId="753"/>
        </pc:sldMkLst>
      </pc:sldChg>
      <pc:sldChg chg="addSp modSp new del mod">
        <pc:chgData name="Mohammed Fasha" userId="cc64f42d-a1a6-4f08-b97b-0c37f877119f" providerId="ADAL" clId="{145AD147-7F65-439F-B439-4C8E2CFBC524}" dt="2025-06-12T05:29:52.166" v="3119" actId="47"/>
        <pc:sldMkLst>
          <pc:docMk/>
          <pc:sldMk cId="761610326" sldId="754"/>
        </pc:sldMkLst>
      </pc:sldChg>
      <pc:sldChg chg="addSp delSp modSp new del mod">
        <pc:chgData name="Mohammed Fasha" userId="cc64f42d-a1a6-4f08-b97b-0c37f877119f" providerId="ADAL" clId="{145AD147-7F65-439F-B439-4C8E2CFBC524}" dt="2025-06-12T05:29:48.623" v="3117" actId="47"/>
        <pc:sldMkLst>
          <pc:docMk/>
          <pc:sldMk cId="3198712837" sldId="755"/>
        </pc:sldMkLst>
      </pc:sldChg>
      <pc:sldChg chg="addSp delSp modSp new del mod">
        <pc:chgData name="Mohammed Fasha" userId="cc64f42d-a1a6-4f08-b97b-0c37f877119f" providerId="ADAL" clId="{145AD147-7F65-439F-B439-4C8E2CFBC524}" dt="2025-06-12T05:29:46.087" v="3116" actId="47"/>
        <pc:sldMkLst>
          <pc:docMk/>
          <pc:sldMk cId="2008803716" sldId="756"/>
        </pc:sldMkLst>
      </pc:sldChg>
      <pc:sldChg chg="addSp delSp modSp new del mod">
        <pc:chgData name="Mohammed Fasha" userId="cc64f42d-a1a6-4f08-b97b-0c37f877119f" providerId="ADAL" clId="{145AD147-7F65-439F-B439-4C8E2CFBC524}" dt="2025-06-12T05:29:45.400" v="3115" actId="47"/>
        <pc:sldMkLst>
          <pc:docMk/>
          <pc:sldMk cId="3199813316" sldId="757"/>
        </pc:sldMkLst>
      </pc:sldChg>
      <pc:sldChg chg="addSp delSp modSp new del mod modClrScheme chgLayout">
        <pc:chgData name="Mohammed Fasha" userId="cc64f42d-a1a6-4f08-b97b-0c37f877119f" providerId="ADAL" clId="{145AD147-7F65-439F-B439-4C8E2CFBC524}" dt="2025-05-29T04:58:13.310" v="2963" actId="47"/>
        <pc:sldMkLst>
          <pc:docMk/>
          <pc:sldMk cId="3680712338" sldId="758"/>
        </pc:sldMkLst>
      </pc:sldChg>
      <pc:sldChg chg="addSp delSp modSp new del mod">
        <pc:chgData name="Mohammed Fasha" userId="cc64f42d-a1a6-4f08-b97b-0c37f877119f" providerId="ADAL" clId="{145AD147-7F65-439F-B439-4C8E2CFBC524}" dt="2025-05-29T04:58:13.950" v="2964" actId="47"/>
        <pc:sldMkLst>
          <pc:docMk/>
          <pc:sldMk cId="2181490329" sldId="759"/>
        </pc:sldMkLst>
      </pc:sldChg>
      <pc:sldChg chg="addSp delSp modSp new del mod ord modClrScheme chgLayout">
        <pc:chgData name="Mohammed Fasha" userId="cc64f42d-a1a6-4f08-b97b-0c37f877119f" providerId="ADAL" clId="{145AD147-7F65-439F-B439-4C8E2CFBC524}" dt="2025-05-29T04:53:07.500" v="2921" actId="47"/>
        <pc:sldMkLst>
          <pc:docMk/>
          <pc:sldMk cId="2824408081" sldId="760"/>
        </pc:sldMkLst>
      </pc:sldChg>
      <pc:sldChg chg="modSp new del mod">
        <pc:chgData name="Mohammed Fasha" userId="cc64f42d-a1a6-4f08-b97b-0c37f877119f" providerId="ADAL" clId="{145AD147-7F65-439F-B439-4C8E2CFBC524}" dt="2025-05-29T04:53:34.949" v="2922" actId="47"/>
        <pc:sldMkLst>
          <pc:docMk/>
          <pc:sldMk cId="3288155058" sldId="761"/>
        </pc:sldMkLst>
      </pc:sldChg>
      <pc:sldChg chg="addSp modSp new mod">
        <pc:chgData name="Mohammed Fasha" userId="cc64f42d-a1a6-4f08-b97b-0c37f877119f" providerId="ADAL" clId="{145AD147-7F65-439F-B439-4C8E2CFBC524}" dt="2025-05-29T04:42:34.462" v="2588" actId="1076"/>
        <pc:sldMkLst>
          <pc:docMk/>
          <pc:sldMk cId="1981767888" sldId="762"/>
        </pc:sldMkLst>
      </pc:sldChg>
      <pc:sldChg chg="modSp add mod">
        <pc:chgData name="Mohammed Fasha" userId="cc64f42d-a1a6-4f08-b97b-0c37f877119f" providerId="ADAL" clId="{145AD147-7F65-439F-B439-4C8E2CFBC524}" dt="2025-06-12T04:46:58.974" v="2972" actId="20577"/>
        <pc:sldMkLst>
          <pc:docMk/>
          <pc:sldMk cId="485364806" sldId="763"/>
        </pc:sldMkLst>
      </pc:sldChg>
      <pc:sldChg chg="modSp new del mod">
        <pc:chgData name="Mohammed Fasha" userId="cc64f42d-a1a6-4f08-b97b-0c37f877119f" providerId="ADAL" clId="{145AD147-7F65-439F-B439-4C8E2CFBC524}" dt="2025-05-22T05:05:26.115" v="2189" actId="2696"/>
        <pc:sldMkLst>
          <pc:docMk/>
          <pc:sldMk cId="3092755410" sldId="763"/>
        </pc:sldMkLst>
      </pc:sldChg>
      <pc:sldChg chg="addSp delSp modSp add del mod">
        <pc:chgData name="Mohammed Fasha" userId="cc64f42d-a1a6-4f08-b97b-0c37f877119f" providerId="ADAL" clId="{145AD147-7F65-439F-B439-4C8E2CFBC524}" dt="2025-05-22T05:08:18.603" v="2203" actId="47"/>
        <pc:sldMkLst>
          <pc:docMk/>
          <pc:sldMk cId="2248624577" sldId="764"/>
        </pc:sldMkLst>
      </pc:sldChg>
      <pc:sldChg chg="modSp add del mod">
        <pc:chgData name="Mohammed Fasha" userId="cc64f42d-a1a6-4f08-b97b-0c37f877119f" providerId="ADAL" clId="{145AD147-7F65-439F-B439-4C8E2CFBC524}" dt="2025-05-22T05:08:28.657" v="2204" actId="47"/>
        <pc:sldMkLst>
          <pc:docMk/>
          <pc:sldMk cId="3346671986" sldId="765"/>
        </pc:sldMkLst>
      </pc:sldChg>
      <pc:sldChg chg="modSp add del mod ord">
        <pc:chgData name="Mohammed Fasha" userId="cc64f42d-a1a6-4f08-b97b-0c37f877119f" providerId="ADAL" clId="{145AD147-7F65-439F-B439-4C8E2CFBC524}" dt="2025-05-22T05:05:19.550" v="2187" actId="47"/>
        <pc:sldMkLst>
          <pc:docMk/>
          <pc:sldMk cId="512048854" sldId="766"/>
        </pc:sldMkLst>
      </pc:sldChg>
      <pc:sldChg chg="add del">
        <pc:chgData name="Mohammed Fasha" userId="cc64f42d-a1a6-4f08-b97b-0c37f877119f" providerId="ADAL" clId="{145AD147-7F65-439F-B439-4C8E2CFBC524}" dt="2025-05-29T04:43:07.540" v="2591" actId="47"/>
        <pc:sldMkLst>
          <pc:docMk/>
          <pc:sldMk cId="722250219" sldId="767"/>
        </pc:sldMkLst>
      </pc:sldChg>
      <pc:sldChg chg="modSp new del mod">
        <pc:chgData name="Mohammed Fasha" userId="cc64f42d-a1a6-4f08-b97b-0c37f877119f" providerId="ADAL" clId="{145AD147-7F65-439F-B439-4C8E2CFBC524}" dt="2025-05-22T05:08:41.436" v="2205" actId="2696"/>
        <pc:sldMkLst>
          <pc:docMk/>
          <pc:sldMk cId="884164696" sldId="767"/>
        </pc:sldMkLst>
      </pc:sldChg>
      <pc:sldChg chg="modSp add del mod">
        <pc:chgData name="Mohammed Fasha" userId="cc64f42d-a1a6-4f08-b97b-0c37f877119f" providerId="ADAL" clId="{145AD147-7F65-439F-B439-4C8E2CFBC524}" dt="2025-05-22T05:09:21.476" v="2207" actId="47"/>
        <pc:sldMkLst>
          <pc:docMk/>
          <pc:sldMk cId="1724351971" sldId="768"/>
        </pc:sldMkLst>
      </pc:sldChg>
      <pc:sldChg chg="add del">
        <pc:chgData name="Mohammed Fasha" userId="cc64f42d-a1a6-4f08-b97b-0c37f877119f" providerId="ADAL" clId="{145AD147-7F65-439F-B439-4C8E2CFBC524}" dt="2025-05-22T05:09:22.656" v="2208" actId="47"/>
        <pc:sldMkLst>
          <pc:docMk/>
          <pc:sldMk cId="1237454291" sldId="769"/>
        </pc:sldMkLst>
      </pc:sldChg>
      <pc:sldChg chg="modSp add del mod">
        <pc:chgData name="Mohammed Fasha" userId="cc64f42d-a1a6-4f08-b97b-0c37f877119f" providerId="ADAL" clId="{145AD147-7F65-439F-B439-4C8E2CFBC524}" dt="2025-05-22T04:50:51.572" v="2068"/>
        <pc:sldMkLst>
          <pc:docMk/>
          <pc:sldMk cId="2142639711" sldId="770"/>
        </pc:sldMkLst>
      </pc:sldChg>
      <pc:sldChg chg="modSp new del mod">
        <pc:chgData name="Mohammed Fasha" userId="cc64f42d-a1a6-4f08-b97b-0c37f877119f" providerId="ADAL" clId="{145AD147-7F65-439F-B439-4C8E2CFBC524}" dt="2025-05-22T05:08:15.803" v="2202" actId="47"/>
        <pc:sldMkLst>
          <pc:docMk/>
          <pc:sldMk cId="2878541771" sldId="770"/>
        </pc:sldMkLst>
      </pc:sldChg>
      <pc:sldChg chg="addSp delSp modSp new del mod">
        <pc:chgData name="Mohammed Fasha" userId="cc64f42d-a1a6-4f08-b97b-0c37f877119f" providerId="ADAL" clId="{145AD147-7F65-439F-B439-4C8E2CFBC524}" dt="2025-05-29T04:42:36.833" v="2589" actId="47"/>
        <pc:sldMkLst>
          <pc:docMk/>
          <pc:sldMk cId="1568604624" sldId="771"/>
        </pc:sldMkLst>
      </pc:sldChg>
      <pc:sldChg chg="new del">
        <pc:chgData name="Mohammed Fasha" userId="cc64f42d-a1a6-4f08-b97b-0c37f877119f" providerId="ADAL" clId="{145AD147-7F65-439F-B439-4C8E2CFBC524}" dt="2025-05-22T05:05:20.631" v="2188" actId="47"/>
        <pc:sldMkLst>
          <pc:docMk/>
          <pc:sldMk cId="254278240" sldId="772"/>
        </pc:sldMkLst>
      </pc:sldChg>
      <pc:sldChg chg="modSp new mod">
        <pc:chgData name="Mohammed Fasha" userId="cc64f42d-a1a6-4f08-b97b-0c37f877119f" providerId="ADAL" clId="{145AD147-7F65-439F-B439-4C8E2CFBC524}" dt="2025-06-12T04:47:07.274" v="2975" actId="20577"/>
        <pc:sldMkLst>
          <pc:docMk/>
          <pc:sldMk cId="2422706472" sldId="773"/>
        </pc:sldMkLst>
      </pc:sldChg>
      <pc:sldChg chg="modSp new del mod">
        <pc:chgData name="Mohammed Fasha" userId="cc64f42d-a1a6-4f08-b97b-0c37f877119f" providerId="ADAL" clId="{145AD147-7F65-439F-B439-4C8E2CFBC524}" dt="2025-05-29T04:43:03.865" v="2590" actId="47"/>
        <pc:sldMkLst>
          <pc:docMk/>
          <pc:sldMk cId="449301213" sldId="774"/>
        </pc:sldMkLst>
      </pc:sldChg>
      <pc:sldChg chg="addSp delSp modSp new del mod">
        <pc:chgData name="Mohammed Fasha" userId="cc64f42d-a1a6-4f08-b97b-0c37f877119f" providerId="ADAL" clId="{145AD147-7F65-439F-B439-4C8E2CFBC524}" dt="2025-05-22T05:12:26.538" v="2224" actId="47"/>
        <pc:sldMkLst>
          <pc:docMk/>
          <pc:sldMk cId="4029532261" sldId="775"/>
        </pc:sldMkLst>
      </pc:sldChg>
      <pc:sldChg chg="addSp modSp new mod ord">
        <pc:chgData name="Mohammed Fasha" userId="cc64f42d-a1a6-4f08-b97b-0c37f877119f" providerId="ADAL" clId="{145AD147-7F65-439F-B439-4C8E2CFBC524}" dt="2025-06-12T05:04:39.226" v="3114" actId="12"/>
        <pc:sldMkLst>
          <pc:docMk/>
          <pc:sldMk cId="553089513" sldId="776"/>
        </pc:sldMkLst>
      </pc:sldChg>
      <pc:sldChg chg="new del">
        <pc:chgData name="Mohammed Fasha" userId="cc64f42d-a1a6-4f08-b97b-0c37f877119f" providerId="ADAL" clId="{145AD147-7F65-439F-B439-4C8E2CFBC524}" dt="2025-05-22T05:11:12.431" v="2217" actId="47"/>
        <pc:sldMkLst>
          <pc:docMk/>
          <pc:sldMk cId="108005085" sldId="777"/>
        </pc:sldMkLst>
      </pc:sldChg>
      <pc:sldChg chg="addSp delSp modSp new del mod">
        <pc:chgData name="Mohammed Fasha" userId="cc64f42d-a1a6-4f08-b97b-0c37f877119f" providerId="ADAL" clId="{145AD147-7F65-439F-B439-4C8E2CFBC524}" dt="2025-05-29T04:44:18.551" v="2621" actId="47"/>
        <pc:sldMkLst>
          <pc:docMk/>
          <pc:sldMk cId="2048548554" sldId="777"/>
        </pc:sldMkLst>
      </pc:sldChg>
      <pc:sldChg chg="modSp new del mod">
        <pc:chgData name="Mohammed Fasha" userId="cc64f42d-a1a6-4f08-b97b-0c37f877119f" providerId="ADAL" clId="{145AD147-7F65-439F-B439-4C8E2CFBC524}" dt="2025-05-22T05:10:43.542" v="2214" actId="47"/>
        <pc:sldMkLst>
          <pc:docMk/>
          <pc:sldMk cId="2343058394" sldId="777"/>
        </pc:sldMkLst>
      </pc:sldChg>
      <pc:sldChg chg="addSp modSp new mod">
        <pc:chgData name="Mohammed Fasha" userId="cc64f42d-a1a6-4f08-b97b-0c37f877119f" providerId="ADAL" clId="{145AD147-7F65-439F-B439-4C8E2CFBC524}" dt="2025-05-29T04:45:22.733" v="2635" actId="14100"/>
        <pc:sldMkLst>
          <pc:docMk/>
          <pc:sldMk cId="3888560559" sldId="778"/>
        </pc:sldMkLst>
      </pc:sldChg>
      <pc:sldChg chg="addSp delSp modSp new mod modClrScheme chgLayout">
        <pc:chgData name="Mohammed Fasha" userId="cc64f42d-a1a6-4f08-b97b-0c37f877119f" providerId="ADAL" clId="{145AD147-7F65-439F-B439-4C8E2CFBC524}" dt="2025-05-22T05:20:47.423" v="2377" actId="20577"/>
        <pc:sldMkLst>
          <pc:docMk/>
          <pc:sldMk cId="1712841039" sldId="779"/>
        </pc:sldMkLst>
      </pc:sldChg>
      <pc:sldChg chg="addSp delSp modSp new mod modClrScheme chgLayout">
        <pc:chgData name="Mohammed Fasha" userId="cc64f42d-a1a6-4f08-b97b-0c37f877119f" providerId="ADAL" clId="{145AD147-7F65-439F-B439-4C8E2CFBC524}" dt="2025-05-29T04:47:06.308" v="2771" actId="20577"/>
        <pc:sldMkLst>
          <pc:docMk/>
          <pc:sldMk cId="634765633" sldId="780"/>
        </pc:sldMkLst>
      </pc:sldChg>
      <pc:sldChg chg="modSp new del mod">
        <pc:chgData name="Mohammed Fasha" userId="cc64f42d-a1a6-4f08-b97b-0c37f877119f" providerId="ADAL" clId="{145AD147-7F65-439F-B439-4C8E2CFBC524}" dt="2025-05-29T04:47:43.085" v="2772" actId="47"/>
        <pc:sldMkLst>
          <pc:docMk/>
          <pc:sldMk cId="3579035580" sldId="781"/>
        </pc:sldMkLst>
      </pc:sldChg>
      <pc:sldChg chg="modSp add mod">
        <pc:chgData name="Mohammed Fasha" userId="cc64f42d-a1a6-4f08-b97b-0c37f877119f" providerId="ADAL" clId="{145AD147-7F65-439F-B439-4C8E2CFBC524}" dt="2025-05-29T04:48:15.938" v="2779" actId="179"/>
        <pc:sldMkLst>
          <pc:docMk/>
          <pc:sldMk cId="1834695506" sldId="782"/>
        </pc:sldMkLst>
      </pc:sldChg>
      <pc:sldChg chg="modSp add mod">
        <pc:chgData name="Mohammed Fasha" userId="cc64f42d-a1a6-4f08-b97b-0c37f877119f" providerId="ADAL" clId="{145AD147-7F65-439F-B439-4C8E2CFBC524}" dt="2025-05-29T04:48:48.478" v="2781" actId="207"/>
        <pc:sldMkLst>
          <pc:docMk/>
          <pc:sldMk cId="1444311306" sldId="783"/>
        </pc:sldMkLst>
      </pc:sldChg>
      <pc:sldChg chg="modSp add mod">
        <pc:chgData name="Mohammed Fasha" userId="cc64f42d-a1a6-4f08-b97b-0c37f877119f" providerId="ADAL" clId="{145AD147-7F65-439F-B439-4C8E2CFBC524}" dt="2025-05-29T04:49:36.727" v="2817" actId="20577"/>
        <pc:sldMkLst>
          <pc:docMk/>
          <pc:sldMk cId="3152546056" sldId="784"/>
        </pc:sldMkLst>
      </pc:sldChg>
      <pc:sldChg chg="modSp add mod">
        <pc:chgData name="Mohammed Fasha" userId="cc64f42d-a1a6-4f08-b97b-0c37f877119f" providerId="ADAL" clId="{145AD147-7F65-439F-B439-4C8E2CFBC524}" dt="2025-06-12T04:58:56.088" v="3004" actId="207"/>
        <pc:sldMkLst>
          <pc:docMk/>
          <pc:sldMk cId="3822564439" sldId="785"/>
        </pc:sldMkLst>
      </pc:sldChg>
      <pc:sldChg chg="modSp add mod">
        <pc:chgData name="Mohammed Fasha" userId="cc64f42d-a1a6-4f08-b97b-0c37f877119f" providerId="ADAL" clId="{145AD147-7F65-439F-B439-4C8E2CFBC524}" dt="2025-06-12T04:49:14.293" v="2997" actId="20577"/>
        <pc:sldMkLst>
          <pc:docMk/>
          <pc:sldMk cId="3240892958" sldId="786"/>
        </pc:sldMkLst>
      </pc:sldChg>
      <pc:sldChg chg="modSp add mod">
        <pc:chgData name="Mohammed Fasha" userId="cc64f42d-a1a6-4f08-b97b-0c37f877119f" providerId="ADAL" clId="{145AD147-7F65-439F-B439-4C8E2CFBC524}" dt="2025-05-29T04:51:44.970" v="2916" actId="179"/>
        <pc:sldMkLst>
          <pc:docMk/>
          <pc:sldMk cId="2037139410" sldId="787"/>
        </pc:sldMkLst>
      </pc:sldChg>
      <pc:sldChg chg="modSp add del mod">
        <pc:chgData name="Mohammed Fasha" userId="cc64f42d-a1a6-4f08-b97b-0c37f877119f" providerId="ADAL" clId="{145AD147-7F65-439F-B439-4C8E2CFBC524}" dt="2025-05-29T04:51:25.478" v="2913" actId="47"/>
        <pc:sldMkLst>
          <pc:docMk/>
          <pc:sldMk cId="1149633245" sldId="788"/>
        </pc:sldMkLst>
      </pc:sldChg>
      <pc:sldChg chg="modSp add mod">
        <pc:chgData name="Mohammed Fasha" userId="cc64f42d-a1a6-4f08-b97b-0c37f877119f" providerId="ADAL" clId="{145AD147-7F65-439F-B439-4C8E2CFBC524}" dt="2025-05-22T05:22:51.274" v="2462" actId="113"/>
        <pc:sldMkLst>
          <pc:docMk/>
          <pc:sldMk cId="1616391319" sldId="789"/>
        </pc:sldMkLst>
      </pc:sldChg>
      <pc:sldChg chg="modSp add mod">
        <pc:chgData name="Mohammed Fasha" userId="cc64f42d-a1a6-4f08-b97b-0c37f877119f" providerId="ADAL" clId="{145AD147-7F65-439F-B439-4C8E2CFBC524}" dt="2025-05-29T04:52:11.795" v="2918" actId="404"/>
        <pc:sldMkLst>
          <pc:docMk/>
          <pc:sldMk cId="68140979" sldId="790"/>
        </pc:sldMkLst>
      </pc:sldChg>
      <pc:sldChg chg="modSp add mod">
        <pc:chgData name="Mohammed Fasha" userId="cc64f42d-a1a6-4f08-b97b-0c37f877119f" providerId="ADAL" clId="{145AD147-7F65-439F-B439-4C8E2CFBC524}" dt="2025-05-29T04:52:25.287" v="2919" actId="404"/>
        <pc:sldMkLst>
          <pc:docMk/>
          <pc:sldMk cId="518778931" sldId="791"/>
        </pc:sldMkLst>
      </pc:sldChg>
      <pc:sldChg chg="modSp add del mod">
        <pc:chgData name="Mohammed Fasha" userId="cc64f42d-a1a6-4f08-b97b-0c37f877119f" providerId="ADAL" clId="{145AD147-7F65-439F-B439-4C8E2CFBC524}" dt="2025-05-29T04:52:31.363" v="2920" actId="2696"/>
        <pc:sldMkLst>
          <pc:docMk/>
          <pc:sldMk cId="3765732848" sldId="792"/>
        </pc:sldMkLst>
      </pc:sldChg>
      <pc:sldChg chg="modSp new mod">
        <pc:chgData name="Mohammed Fasha" userId="cc64f42d-a1a6-4f08-b97b-0c37f877119f" providerId="ADAL" clId="{145AD147-7F65-439F-B439-4C8E2CFBC524}" dt="2025-05-22T05:23:40.901" v="2491" actId="113"/>
        <pc:sldMkLst>
          <pc:docMk/>
          <pc:sldMk cId="348795189" sldId="793"/>
        </pc:sldMkLst>
      </pc:sldChg>
      <pc:sldChg chg="new del">
        <pc:chgData name="Mohammed Fasha" userId="cc64f42d-a1a6-4f08-b97b-0c37f877119f" providerId="ADAL" clId="{145AD147-7F65-439F-B439-4C8E2CFBC524}" dt="2025-05-22T05:28:03.172" v="2511" actId="47"/>
        <pc:sldMkLst>
          <pc:docMk/>
          <pc:sldMk cId="1477790436" sldId="794"/>
        </pc:sldMkLst>
      </pc:sldChg>
      <pc:sldChg chg="addSp delSp modSp new mod">
        <pc:chgData name="Mohammed Fasha" userId="cc64f42d-a1a6-4f08-b97b-0c37f877119f" providerId="ADAL" clId="{145AD147-7F65-439F-B439-4C8E2CFBC524}" dt="2025-05-22T05:28:15.876" v="2514" actId="14100"/>
        <pc:sldMkLst>
          <pc:docMk/>
          <pc:sldMk cId="2452126602" sldId="795"/>
        </pc:sldMkLst>
      </pc:sldChg>
      <pc:sldChg chg="addSp delSp modSp new mod">
        <pc:chgData name="Mohammed Fasha" userId="cc64f42d-a1a6-4f08-b97b-0c37f877119f" providerId="ADAL" clId="{145AD147-7F65-439F-B439-4C8E2CFBC524}" dt="2025-05-22T05:29:11.777" v="2526" actId="1076"/>
        <pc:sldMkLst>
          <pc:docMk/>
          <pc:sldMk cId="979585973" sldId="796"/>
        </pc:sldMkLst>
      </pc:sldChg>
      <pc:sldChg chg="modSp new mod">
        <pc:chgData name="Mohammed Fasha" userId="cc64f42d-a1a6-4f08-b97b-0c37f877119f" providerId="ADAL" clId="{145AD147-7F65-439F-B439-4C8E2CFBC524}" dt="2025-05-29T04:50:22.826" v="2872" actId="12"/>
        <pc:sldMkLst>
          <pc:docMk/>
          <pc:sldMk cId="4003735245" sldId="800"/>
        </pc:sldMkLst>
      </pc:sldChg>
      <pc:sldChg chg="addSp delSp modSp new mod">
        <pc:chgData name="Mohammed Fasha" userId="cc64f42d-a1a6-4f08-b97b-0c37f877119f" providerId="ADAL" clId="{145AD147-7F65-439F-B439-4C8E2CFBC524}" dt="2025-06-28T09:31:48.112" v="3122"/>
        <pc:sldMkLst>
          <pc:docMk/>
          <pc:sldMk cId="2721016285" sldId="803"/>
        </pc:sldMkLst>
      </pc:sldChg>
    </pc:docChg>
  </pc:docChgLst>
  <pc:docChgLst>
    <pc:chgData name="Mohammed Fasha" userId="cc64f42d-a1a6-4f08-b97b-0c37f877119f" providerId="ADAL" clId="{4C71ED24-115E-432D-933D-C801DA3E52F1}"/>
    <pc:docChg chg="delSld">
      <pc:chgData name="Mohammed Fasha" userId="cc64f42d-a1a6-4f08-b97b-0c37f877119f" providerId="ADAL" clId="{4C71ED24-115E-432D-933D-C801DA3E52F1}" dt="2024-12-29T03:12:49.974" v="2" actId="47"/>
      <pc:docMkLst>
        <pc:docMk/>
      </pc:docMkLst>
      <pc:sldChg chg="del">
        <pc:chgData name="Mohammed Fasha" userId="cc64f42d-a1a6-4f08-b97b-0c37f877119f" providerId="ADAL" clId="{4C71ED24-115E-432D-933D-C801DA3E52F1}" dt="2024-12-29T03:12:48.360" v="0" actId="47"/>
        <pc:sldMkLst>
          <pc:docMk/>
          <pc:sldMk cId="2341000601" sldId="701"/>
        </pc:sldMkLst>
      </pc:sldChg>
      <pc:sldChg chg="del">
        <pc:chgData name="Mohammed Fasha" userId="cc64f42d-a1a6-4f08-b97b-0c37f877119f" providerId="ADAL" clId="{4C71ED24-115E-432D-933D-C801DA3E52F1}" dt="2024-12-29T03:12:49.133" v="1" actId="47"/>
        <pc:sldMkLst>
          <pc:docMk/>
          <pc:sldMk cId="3519698944" sldId="702"/>
        </pc:sldMkLst>
      </pc:sldChg>
      <pc:sldChg chg="del">
        <pc:chgData name="Mohammed Fasha" userId="cc64f42d-a1a6-4f08-b97b-0c37f877119f" providerId="ADAL" clId="{4C71ED24-115E-432D-933D-C801DA3E52F1}" dt="2024-12-29T03:12:49.974" v="2" actId="47"/>
        <pc:sldMkLst>
          <pc:docMk/>
          <pc:sldMk cId="3934257344" sldId="703"/>
        </pc:sldMkLst>
      </pc:sldChg>
    </pc:docChg>
  </pc:docChgLst>
  <pc:docChgLst>
    <pc:chgData name="Mohammed Fasha" userId="cc64f42d-a1a6-4f08-b97b-0c37f877119f" providerId="ADAL" clId="{047E1049-E75F-4C78-9C34-7E3C772A0EAF}"/>
    <pc:docChg chg="undo redo custSel addSld delSld modSld sldOrd">
      <pc:chgData name="Mohammed Fasha" userId="cc64f42d-a1a6-4f08-b97b-0c37f877119f" providerId="ADAL" clId="{047E1049-E75F-4C78-9C34-7E3C772A0EAF}" dt="2025-04-06T04:41:41.157" v="711" actId="6549"/>
      <pc:docMkLst>
        <pc:docMk/>
      </pc:docMkLst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934860174" sldId="28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416776941" sldId="289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79225657" sldId="290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88001872" sldId="291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893373019" sldId="292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05675678" sldId="29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28619254" sldId="29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48889151" sldId="296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751924142" sldId="297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359989136" sldId="29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821443450" sldId="299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376231676" sldId="300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20554975" sldId="302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95738023" sldId="30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6663359" sldId="30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5004230" sldId="30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89879719" sldId="30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685033" sldId="309"/>
        </pc:sldMkLst>
      </pc:sldChg>
      <pc:sldChg chg="modSp mod">
        <pc:chgData name="Mohammed Fasha" userId="cc64f42d-a1a6-4f08-b97b-0c37f877119f" providerId="ADAL" clId="{047E1049-E75F-4C78-9C34-7E3C772A0EAF}" dt="2025-04-03T03:46:21.702" v="1" actId="20577"/>
        <pc:sldMkLst>
          <pc:docMk/>
          <pc:sldMk cId="1489447582" sldId="455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282942957" sldId="456"/>
        </pc:sldMkLst>
      </pc:sldChg>
      <pc:sldChg chg="modSp new mod ord">
        <pc:chgData name="Mohammed Fasha" userId="cc64f42d-a1a6-4f08-b97b-0c37f877119f" providerId="ADAL" clId="{047E1049-E75F-4C78-9C34-7E3C772A0EAF}" dt="2025-04-04T02:51:23.023" v="364"/>
        <pc:sldMkLst>
          <pc:docMk/>
          <pc:sldMk cId="3478943202" sldId="45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674895679" sldId="457"/>
        </pc:sldMkLst>
      </pc:sldChg>
      <pc:sldChg chg="modSp add mod ord">
        <pc:chgData name="Mohammed Fasha" userId="cc64f42d-a1a6-4f08-b97b-0c37f877119f" providerId="ADAL" clId="{047E1049-E75F-4C78-9C34-7E3C772A0EAF}" dt="2025-04-04T02:51:31.179" v="366"/>
        <pc:sldMkLst>
          <pc:docMk/>
          <pc:sldMk cId="4010934078" sldId="457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292514151" sldId="458"/>
        </pc:sldMkLst>
      </pc:sldChg>
      <pc:sldChg chg="addSp modSp add mod ord">
        <pc:chgData name="Mohammed Fasha" userId="cc64f42d-a1a6-4f08-b97b-0c37f877119f" providerId="ADAL" clId="{047E1049-E75F-4C78-9C34-7E3C772A0EAF}" dt="2025-04-04T02:51:53.944" v="370"/>
        <pc:sldMkLst>
          <pc:docMk/>
          <pc:sldMk cId="3444919817" sldId="458"/>
        </pc:sldMkLst>
      </pc:sldChg>
      <pc:sldChg chg="modSp add mod">
        <pc:chgData name="Mohammed Fasha" userId="cc64f42d-a1a6-4f08-b97b-0c37f877119f" providerId="ADAL" clId="{047E1049-E75F-4C78-9C34-7E3C772A0EAF}" dt="2025-04-03T03:47:46.048" v="34" actId="27636"/>
        <pc:sldMkLst>
          <pc:docMk/>
          <pc:sldMk cId="1614983691" sldId="459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675936543" sldId="459"/>
        </pc:sldMkLst>
      </pc:sldChg>
      <pc:sldChg chg="modSp add mod">
        <pc:chgData name="Mohammed Fasha" userId="cc64f42d-a1a6-4f08-b97b-0c37f877119f" providerId="ADAL" clId="{047E1049-E75F-4C78-9C34-7E3C772A0EAF}" dt="2025-04-03T03:48:13.085" v="53" actId="27636"/>
        <pc:sldMkLst>
          <pc:docMk/>
          <pc:sldMk cId="128777980" sldId="46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819366188" sldId="46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47418909" sldId="461"/>
        </pc:sldMkLst>
      </pc:sldChg>
      <pc:sldChg chg="modSp add mod">
        <pc:chgData name="Mohammed Fasha" userId="cc64f42d-a1a6-4f08-b97b-0c37f877119f" providerId="ADAL" clId="{047E1049-E75F-4C78-9C34-7E3C772A0EAF}" dt="2025-04-03T03:48:22.541" v="61" actId="27636"/>
        <pc:sldMkLst>
          <pc:docMk/>
          <pc:sldMk cId="1623409718" sldId="461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157240725" sldId="462"/>
        </pc:sldMkLst>
      </pc:sldChg>
      <pc:sldChg chg="modSp add mod ord">
        <pc:chgData name="Mohammed Fasha" userId="cc64f42d-a1a6-4f08-b97b-0c37f877119f" providerId="ADAL" clId="{047E1049-E75F-4C78-9C34-7E3C772A0EAF}" dt="2025-04-03T03:47:59.704" v="42"/>
        <pc:sldMkLst>
          <pc:docMk/>
          <pc:sldMk cId="1479590340" sldId="462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617340595" sldId="463"/>
        </pc:sldMkLst>
      </pc:sldChg>
      <pc:sldChg chg="addSp modSp add mod">
        <pc:chgData name="Mohammed Fasha" userId="cc64f42d-a1a6-4f08-b97b-0c37f877119f" providerId="ADAL" clId="{047E1049-E75F-4C78-9C34-7E3C772A0EAF}" dt="2025-04-03T03:48:42.512" v="69" actId="27636"/>
        <pc:sldMkLst>
          <pc:docMk/>
          <pc:sldMk cId="3692114030" sldId="463"/>
        </pc:sldMkLst>
      </pc:sldChg>
      <pc:sldChg chg="modSp add mod">
        <pc:chgData name="Mohammed Fasha" userId="cc64f42d-a1a6-4f08-b97b-0c37f877119f" providerId="ADAL" clId="{047E1049-E75F-4C78-9C34-7E3C772A0EAF}" dt="2025-04-03T03:48:52.922" v="77" actId="27636"/>
        <pc:sldMkLst>
          <pc:docMk/>
          <pc:sldMk cId="397173976" sldId="46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675381745" sldId="464"/>
        </pc:sldMkLst>
      </pc:sldChg>
      <pc:sldChg chg="modSp add mod">
        <pc:chgData name="Mohammed Fasha" userId="cc64f42d-a1a6-4f08-b97b-0c37f877119f" providerId="ADAL" clId="{047E1049-E75F-4C78-9C34-7E3C772A0EAF}" dt="2025-04-03T03:49:26.553" v="95" actId="27636"/>
        <pc:sldMkLst>
          <pc:docMk/>
          <pc:sldMk cId="796753985" sldId="465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4195523681" sldId="465"/>
        </pc:sldMkLst>
      </pc:sldChg>
      <pc:sldChg chg="modSp add mod">
        <pc:chgData name="Mohammed Fasha" userId="cc64f42d-a1a6-4f08-b97b-0c37f877119f" providerId="ADAL" clId="{047E1049-E75F-4C78-9C34-7E3C772A0EAF}" dt="2025-04-03T03:49:52.425" v="110" actId="27636"/>
        <pc:sldMkLst>
          <pc:docMk/>
          <pc:sldMk cId="1695077877" sldId="46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4047127300" sldId="46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183967706" sldId="467"/>
        </pc:sldMkLst>
      </pc:sldChg>
      <pc:sldChg chg="modSp add mod">
        <pc:chgData name="Mohammed Fasha" userId="cc64f42d-a1a6-4f08-b97b-0c37f877119f" providerId="ADAL" clId="{047E1049-E75F-4C78-9C34-7E3C772A0EAF}" dt="2025-04-03T03:50:04.387" v="118" actId="27636"/>
        <pc:sldMkLst>
          <pc:docMk/>
          <pc:sldMk cId="3550307506" sldId="467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49:12.860" v="87" actId="27636"/>
        <pc:sldMkLst>
          <pc:docMk/>
          <pc:sldMk cId="3037053525" sldId="468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161654258" sldId="468"/>
        </pc:sldMkLst>
      </pc:sldChg>
      <pc:sldChg chg="modSp add mod">
        <pc:chgData name="Mohammed Fasha" userId="cc64f42d-a1a6-4f08-b97b-0c37f877119f" providerId="ADAL" clId="{047E1049-E75F-4C78-9C34-7E3C772A0EAF}" dt="2025-04-03T03:50:20.247" v="126" actId="27636"/>
        <pc:sldMkLst>
          <pc:docMk/>
          <pc:sldMk cId="1747260327" sldId="469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175348861" sldId="469"/>
        </pc:sldMkLst>
      </pc:sldChg>
      <pc:sldChg chg="modSp add mod">
        <pc:chgData name="Mohammed Fasha" userId="cc64f42d-a1a6-4f08-b97b-0c37f877119f" providerId="ADAL" clId="{047E1049-E75F-4C78-9C34-7E3C772A0EAF}" dt="2025-04-03T03:50:34.128" v="133" actId="27636"/>
        <pc:sldMkLst>
          <pc:docMk/>
          <pc:sldMk cId="2869808375" sldId="47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988183144" sldId="47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572681964" sldId="471"/>
        </pc:sldMkLst>
      </pc:sldChg>
      <pc:sldChg chg="modSp add mod">
        <pc:chgData name="Mohammed Fasha" userId="cc64f42d-a1a6-4f08-b97b-0c37f877119f" providerId="ADAL" clId="{047E1049-E75F-4C78-9C34-7E3C772A0EAF}" dt="2025-04-03T03:50:47.771" v="141" actId="27636"/>
        <pc:sldMkLst>
          <pc:docMk/>
          <pc:sldMk cId="3417884614" sldId="471"/>
        </pc:sldMkLst>
      </pc:sldChg>
      <pc:sldChg chg="modSp add mod">
        <pc:chgData name="Mohammed Fasha" userId="cc64f42d-a1a6-4f08-b97b-0c37f877119f" providerId="ADAL" clId="{047E1049-E75F-4C78-9C34-7E3C772A0EAF}" dt="2025-04-03T03:51:00.974" v="149" actId="27636"/>
        <pc:sldMkLst>
          <pc:docMk/>
          <pc:sldMk cId="3101782170" sldId="472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385747305" sldId="473"/>
        </pc:sldMkLst>
      </pc:sldChg>
      <pc:sldChg chg="modSp add mod">
        <pc:chgData name="Mohammed Fasha" userId="cc64f42d-a1a6-4f08-b97b-0c37f877119f" providerId="ADAL" clId="{047E1049-E75F-4C78-9C34-7E3C772A0EAF}" dt="2025-04-03T03:51:44.543" v="204" actId="27636"/>
        <pc:sldMkLst>
          <pc:docMk/>
          <pc:sldMk cId="3816827401" sldId="473"/>
        </pc:sldMkLst>
      </pc:sldChg>
      <pc:sldChg chg="modSp add mod">
        <pc:chgData name="Mohammed Fasha" userId="cc64f42d-a1a6-4f08-b97b-0c37f877119f" providerId="ADAL" clId="{047E1049-E75F-4C78-9C34-7E3C772A0EAF}" dt="2025-04-03T03:56:44.767" v="316" actId="27636"/>
        <pc:sldMkLst>
          <pc:docMk/>
          <pc:sldMk cId="1739290896" sldId="47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939766790" sldId="47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489896525" sldId="475"/>
        </pc:sldMkLst>
      </pc:sldChg>
      <pc:sldChg chg="addSp modSp add mod">
        <pc:chgData name="Mohammed Fasha" userId="cc64f42d-a1a6-4f08-b97b-0c37f877119f" providerId="ADAL" clId="{047E1049-E75F-4C78-9C34-7E3C772A0EAF}" dt="2025-04-03T03:57:23.080" v="345" actId="27636"/>
        <pc:sldMkLst>
          <pc:docMk/>
          <pc:sldMk cId="2226513235" sldId="475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51:27.265" v="189" actId="20577"/>
        <pc:sldMkLst>
          <pc:docMk/>
          <pc:sldMk cId="3909279172" sldId="476"/>
        </pc:sldMkLst>
      </pc:sldChg>
      <pc:sldChg chg="modSp add mod">
        <pc:chgData name="Mohammed Fasha" userId="cc64f42d-a1a6-4f08-b97b-0c37f877119f" providerId="ADAL" clId="{047E1049-E75F-4C78-9C34-7E3C772A0EAF}" dt="2025-04-03T03:51:56.048" v="212" actId="27636"/>
        <pc:sldMkLst>
          <pc:docMk/>
          <pc:sldMk cId="819841267" sldId="477"/>
        </pc:sldMkLst>
      </pc:sldChg>
      <pc:sldChg chg="addSp modSp add mod">
        <pc:chgData name="Mohammed Fasha" userId="cc64f42d-a1a6-4f08-b97b-0c37f877119f" providerId="ADAL" clId="{047E1049-E75F-4C78-9C34-7E3C772A0EAF}" dt="2025-04-03T03:53:56.061" v="268" actId="27636"/>
        <pc:sldMkLst>
          <pc:docMk/>
          <pc:sldMk cId="2214073972" sldId="478"/>
        </pc:sldMkLst>
      </pc:sldChg>
      <pc:sldChg chg="modSp add mod">
        <pc:chgData name="Mohammed Fasha" userId="cc64f42d-a1a6-4f08-b97b-0c37f877119f" providerId="ADAL" clId="{047E1049-E75F-4C78-9C34-7E3C772A0EAF}" dt="2025-04-03T03:52:30.959" v="230" actId="27636"/>
        <pc:sldMkLst>
          <pc:docMk/>
          <pc:sldMk cId="3156073132" sldId="479"/>
        </pc:sldMkLst>
      </pc:sldChg>
      <pc:sldChg chg="modSp add mod">
        <pc:chgData name="Mohammed Fasha" userId="cc64f42d-a1a6-4f08-b97b-0c37f877119f" providerId="ADAL" clId="{047E1049-E75F-4C78-9C34-7E3C772A0EAF}" dt="2025-04-03T03:52:41.270" v="238" actId="27636"/>
        <pc:sldMkLst>
          <pc:docMk/>
          <pc:sldMk cId="3580460315" sldId="480"/>
        </pc:sldMkLst>
      </pc:sldChg>
      <pc:sldChg chg="addSp modSp add mod">
        <pc:chgData name="Mohammed Fasha" userId="cc64f42d-a1a6-4f08-b97b-0c37f877119f" providerId="ADAL" clId="{047E1049-E75F-4C78-9C34-7E3C772A0EAF}" dt="2025-04-03T03:53:33.580" v="261" actId="27636"/>
        <pc:sldMkLst>
          <pc:docMk/>
          <pc:sldMk cId="1703340959" sldId="481"/>
        </pc:sldMkLst>
      </pc:sldChg>
      <pc:sldChg chg="modSp add mod">
        <pc:chgData name="Mohammed Fasha" userId="cc64f42d-a1a6-4f08-b97b-0c37f877119f" providerId="ADAL" clId="{047E1049-E75F-4C78-9C34-7E3C772A0EAF}" dt="2025-04-03T03:56:04.672" v="277" actId="27636"/>
        <pc:sldMkLst>
          <pc:docMk/>
          <pc:sldMk cId="2888335997" sldId="482"/>
        </pc:sldMkLst>
      </pc:sldChg>
      <pc:sldChg chg="modSp add mod">
        <pc:chgData name="Mohammed Fasha" userId="cc64f42d-a1a6-4f08-b97b-0c37f877119f" providerId="ADAL" clId="{047E1049-E75F-4C78-9C34-7E3C772A0EAF}" dt="2025-04-03T03:56:33.805" v="308" actId="27636"/>
        <pc:sldMkLst>
          <pc:docMk/>
          <pc:sldMk cId="793646111" sldId="483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56:17.371" v="300" actId="20577"/>
        <pc:sldMkLst>
          <pc:docMk/>
          <pc:sldMk cId="1303499855" sldId="484"/>
        </pc:sldMkLst>
      </pc:sldChg>
      <pc:sldChg chg="modSp new mod">
        <pc:chgData name="Mohammed Fasha" userId="cc64f42d-a1a6-4f08-b97b-0c37f877119f" providerId="ADAL" clId="{047E1049-E75F-4C78-9C34-7E3C772A0EAF}" dt="2025-04-03T03:57:40.106" v="353" actId="27636"/>
        <pc:sldMkLst>
          <pc:docMk/>
          <pc:sldMk cId="785969896" sldId="485"/>
        </pc:sldMkLst>
      </pc:sldChg>
      <pc:sldChg chg="modSp add mod">
        <pc:chgData name="Mohammed Fasha" userId="cc64f42d-a1a6-4f08-b97b-0c37f877119f" providerId="ADAL" clId="{047E1049-E75F-4C78-9C34-7E3C772A0EAF}" dt="2025-04-03T03:57:51.517" v="360" actId="27636"/>
        <pc:sldMkLst>
          <pc:docMk/>
          <pc:sldMk cId="603445561" sldId="486"/>
        </pc:sldMkLst>
      </pc:sldChg>
      <pc:sldChg chg="add">
        <pc:chgData name="Mohammed Fasha" userId="cc64f42d-a1a6-4f08-b97b-0c37f877119f" providerId="ADAL" clId="{047E1049-E75F-4C78-9C34-7E3C772A0EAF}" dt="2025-04-03T03:57:03.698" v="327"/>
        <pc:sldMkLst>
          <pc:docMk/>
          <pc:sldMk cId="606504269" sldId="487"/>
        </pc:sldMkLst>
      </pc:sldChg>
      <pc:sldChg chg="add">
        <pc:chgData name="Mohammed Fasha" userId="cc64f42d-a1a6-4f08-b97b-0c37f877119f" providerId="ADAL" clId="{047E1049-E75F-4C78-9C34-7E3C772A0EAF}" dt="2025-04-03T03:57:03.721" v="328"/>
        <pc:sldMkLst>
          <pc:docMk/>
          <pc:sldMk cId="1776267863" sldId="488"/>
        </pc:sldMkLst>
      </pc:sldChg>
      <pc:sldChg chg="add">
        <pc:chgData name="Mohammed Fasha" userId="cc64f42d-a1a6-4f08-b97b-0c37f877119f" providerId="ADAL" clId="{047E1049-E75F-4C78-9C34-7E3C772A0EAF}" dt="2025-04-03T03:57:03.766" v="329"/>
        <pc:sldMkLst>
          <pc:docMk/>
          <pc:sldMk cId="97648898" sldId="489"/>
        </pc:sldMkLst>
      </pc:sldChg>
      <pc:sldChg chg="add">
        <pc:chgData name="Mohammed Fasha" userId="cc64f42d-a1a6-4f08-b97b-0c37f877119f" providerId="ADAL" clId="{047E1049-E75F-4C78-9C34-7E3C772A0EAF}" dt="2025-04-03T03:57:03.798" v="330"/>
        <pc:sldMkLst>
          <pc:docMk/>
          <pc:sldMk cId="906636920" sldId="490"/>
        </pc:sldMkLst>
      </pc:sldChg>
      <pc:sldChg chg="add">
        <pc:chgData name="Mohammed Fasha" userId="cc64f42d-a1a6-4f08-b97b-0c37f877119f" providerId="ADAL" clId="{047E1049-E75F-4C78-9C34-7E3C772A0EAF}" dt="2025-04-03T03:57:03.829" v="331"/>
        <pc:sldMkLst>
          <pc:docMk/>
          <pc:sldMk cId="378929050" sldId="491"/>
        </pc:sldMkLst>
      </pc:sldChg>
      <pc:sldChg chg="add">
        <pc:chgData name="Mohammed Fasha" userId="cc64f42d-a1a6-4f08-b97b-0c37f877119f" providerId="ADAL" clId="{047E1049-E75F-4C78-9C34-7E3C772A0EAF}" dt="2025-04-03T03:57:03.863" v="332"/>
        <pc:sldMkLst>
          <pc:docMk/>
          <pc:sldMk cId="1449280576" sldId="492"/>
        </pc:sldMkLst>
      </pc:sldChg>
      <pc:sldChg chg="add">
        <pc:chgData name="Mohammed Fasha" userId="cc64f42d-a1a6-4f08-b97b-0c37f877119f" providerId="ADAL" clId="{047E1049-E75F-4C78-9C34-7E3C772A0EAF}" dt="2025-04-03T03:57:03.892" v="333"/>
        <pc:sldMkLst>
          <pc:docMk/>
          <pc:sldMk cId="2641167175" sldId="493"/>
        </pc:sldMkLst>
      </pc:sldChg>
      <pc:sldChg chg="add">
        <pc:chgData name="Mohammed Fasha" userId="cc64f42d-a1a6-4f08-b97b-0c37f877119f" providerId="ADAL" clId="{047E1049-E75F-4C78-9C34-7E3C772A0EAF}" dt="2025-04-03T03:57:03.924" v="334"/>
        <pc:sldMkLst>
          <pc:docMk/>
          <pc:sldMk cId="3291232176" sldId="494"/>
        </pc:sldMkLst>
      </pc:sldChg>
      <pc:sldChg chg="add">
        <pc:chgData name="Mohammed Fasha" userId="cc64f42d-a1a6-4f08-b97b-0c37f877119f" providerId="ADAL" clId="{047E1049-E75F-4C78-9C34-7E3C772A0EAF}" dt="2025-04-03T03:57:03.956" v="335"/>
        <pc:sldMkLst>
          <pc:docMk/>
          <pc:sldMk cId="2356947773" sldId="495"/>
        </pc:sldMkLst>
      </pc:sldChg>
      <pc:sldChg chg="add">
        <pc:chgData name="Mohammed Fasha" userId="cc64f42d-a1a6-4f08-b97b-0c37f877119f" providerId="ADAL" clId="{047E1049-E75F-4C78-9C34-7E3C772A0EAF}" dt="2025-04-03T03:57:04.003" v="336"/>
        <pc:sldMkLst>
          <pc:docMk/>
          <pc:sldMk cId="2398702597" sldId="496"/>
        </pc:sldMkLst>
      </pc:sldChg>
      <pc:sldChg chg="add">
        <pc:chgData name="Mohammed Fasha" userId="cc64f42d-a1a6-4f08-b97b-0c37f877119f" providerId="ADAL" clId="{047E1049-E75F-4C78-9C34-7E3C772A0EAF}" dt="2025-04-03T03:57:04.035" v="337"/>
        <pc:sldMkLst>
          <pc:docMk/>
          <pc:sldMk cId="2455483949" sldId="497"/>
        </pc:sldMkLst>
      </pc:sldChg>
      <pc:sldChg chg="add del">
        <pc:chgData name="Mohammed Fasha" userId="cc64f42d-a1a6-4f08-b97b-0c37f877119f" providerId="ADAL" clId="{047E1049-E75F-4C78-9C34-7E3C772A0EAF}" dt="2025-04-04T02:51:13.176" v="362" actId="47"/>
        <pc:sldMkLst>
          <pc:docMk/>
          <pc:sldMk cId="329639262" sldId="498"/>
        </pc:sldMkLst>
      </pc:sldChg>
      <pc:sldChg chg="addSp delSp modSp new mod">
        <pc:chgData name="Mohammed Fasha" userId="cc64f42d-a1a6-4f08-b97b-0c37f877119f" providerId="ADAL" clId="{047E1049-E75F-4C78-9C34-7E3C772A0EAF}" dt="2025-04-04T05:37:32.702" v="418" actId="313"/>
        <pc:sldMkLst>
          <pc:docMk/>
          <pc:sldMk cId="3608258295" sldId="498"/>
        </pc:sldMkLst>
      </pc:sldChg>
      <pc:sldChg chg="add del">
        <pc:chgData name="Mohammed Fasha" userId="cc64f42d-a1a6-4f08-b97b-0c37f877119f" providerId="ADAL" clId="{047E1049-E75F-4C78-9C34-7E3C772A0EAF}" dt="2025-04-04T02:52:01.834" v="371" actId="2696"/>
        <pc:sldMkLst>
          <pc:docMk/>
          <pc:sldMk cId="1939766790" sldId="499"/>
        </pc:sldMkLst>
      </pc:sldChg>
      <pc:sldChg chg="add del">
        <pc:chgData name="Mohammed Fasha" userId="cc64f42d-a1a6-4f08-b97b-0c37f877119f" providerId="ADAL" clId="{047E1049-E75F-4C78-9C34-7E3C772A0EAF}" dt="2025-04-04T05:38:18.236" v="421" actId="2696"/>
        <pc:sldMkLst>
          <pc:docMk/>
          <pc:sldMk cId="3198013704" sldId="499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1939766790" sldId="500"/>
        </pc:sldMkLst>
      </pc:sldChg>
      <pc:sldChg chg="add del">
        <pc:chgData name="Mohammed Fasha" userId="cc64f42d-a1a6-4f08-b97b-0c37f877119f" providerId="ADAL" clId="{047E1049-E75F-4C78-9C34-7E3C772A0EAF}" dt="2025-04-04T02:52:01.834" v="371" actId="2696"/>
        <pc:sldMkLst>
          <pc:docMk/>
          <pc:sldMk cId="3385747305" sldId="500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3385747305" sldId="501"/>
        </pc:sldMkLst>
      </pc:sldChg>
      <pc:sldChg chg="add del">
        <pc:chgData name="Mohammed Fasha" userId="cc64f42d-a1a6-4f08-b97b-0c37f877119f" providerId="ADAL" clId="{047E1049-E75F-4C78-9C34-7E3C772A0EAF}" dt="2025-04-04T05:38:27.373" v="422" actId="47"/>
        <pc:sldMkLst>
          <pc:docMk/>
          <pc:sldMk cId="2282942957" sldId="502"/>
        </pc:sldMkLst>
      </pc:sldChg>
      <pc:sldChg chg="add del">
        <pc:chgData name="Mohammed Fasha" userId="cc64f42d-a1a6-4f08-b97b-0c37f877119f" providerId="ADAL" clId="{047E1049-E75F-4C78-9C34-7E3C772A0EAF}" dt="2025-04-04T05:38:28.255" v="423" actId="47"/>
        <pc:sldMkLst>
          <pc:docMk/>
          <pc:sldMk cId="1674895679" sldId="503"/>
        </pc:sldMkLst>
      </pc:sldChg>
      <pc:sldChg chg="add del">
        <pc:chgData name="Mohammed Fasha" userId="cc64f42d-a1a6-4f08-b97b-0c37f877119f" providerId="ADAL" clId="{047E1049-E75F-4C78-9C34-7E3C772A0EAF}" dt="2025-04-04T05:38:28.921" v="424" actId="47"/>
        <pc:sldMkLst>
          <pc:docMk/>
          <pc:sldMk cId="3292514151" sldId="504"/>
        </pc:sldMkLst>
      </pc:sldChg>
      <pc:sldChg chg="add del">
        <pc:chgData name="Mohammed Fasha" userId="cc64f42d-a1a6-4f08-b97b-0c37f877119f" providerId="ADAL" clId="{047E1049-E75F-4C78-9C34-7E3C772A0EAF}" dt="2025-04-04T05:38:29.642" v="425" actId="47"/>
        <pc:sldMkLst>
          <pc:docMk/>
          <pc:sldMk cId="3675936543" sldId="505"/>
        </pc:sldMkLst>
      </pc:sldChg>
      <pc:sldChg chg="add del">
        <pc:chgData name="Mohammed Fasha" userId="cc64f42d-a1a6-4f08-b97b-0c37f877119f" providerId="ADAL" clId="{047E1049-E75F-4C78-9C34-7E3C772A0EAF}" dt="2025-04-04T05:38:30.302" v="426" actId="47"/>
        <pc:sldMkLst>
          <pc:docMk/>
          <pc:sldMk cId="819366188" sldId="506"/>
        </pc:sldMkLst>
      </pc:sldChg>
      <pc:sldChg chg="add del">
        <pc:chgData name="Mohammed Fasha" userId="cc64f42d-a1a6-4f08-b97b-0c37f877119f" providerId="ADAL" clId="{047E1049-E75F-4C78-9C34-7E3C772A0EAF}" dt="2025-04-04T05:38:32.142" v="427" actId="47"/>
        <pc:sldMkLst>
          <pc:docMk/>
          <pc:sldMk cId="1157240725" sldId="507"/>
        </pc:sldMkLst>
      </pc:sldChg>
      <pc:sldChg chg="add del">
        <pc:chgData name="Mohammed Fasha" userId="cc64f42d-a1a6-4f08-b97b-0c37f877119f" providerId="ADAL" clId="{047E1049-E75F-4C78-9C34-7E3C772A0EAF}" dt="2025-04-04T05:38:33.091" v="428" actId="47"/>
        <pc:sldMkLst>
          <pc:docMk/>
          <pc:sldMk cId="2617340595" sldId="508"/>
        </pc:sldMkLst>
      </pc:sldChg>
      <pc:sldChg chg="add del">
        <pc:chgData name="Mohammed Fasha" userId="cc64f42d-a1a6-4f08-b97b-0c37f877119f" providerId="ADAL" clId="{047E1049-E75F-4C78-9C34-7E3C772A0EAF}" dt="2025-04-04T05:38:34.048" v="429" actId="47"/>
        <pc:sldMkLst>
          <pc:docMk/>
          <pc:sldMk cId="2175348861" sldId="509"/>
        </pc:sldMkLst>
      </pc:sldChg>
      <pc:sldChg chg="add del">
        <pc:chgData name="Mohammed Fasha" userId="cc64f42d-a1a6-4f08-b97b-0c37f877119f" providerId="ADAL" clId="{047E1049-E75F-4C78-9C34-7E3C772A0EAF}" dt="2025-04-04T05:38:50.448" v="432" actId="47"/>
        <pc:sldMkLst>
          <pc:docMk/>
          <pc:sldMk cId="1489896525" sldId="510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1572681964" sldId="511"/>
        </pc:sldMkLst>
      </pc:sldChg>
      <pc:sldChg chg="add del">
        <pc:chgData name="Mohammed Fasha" userId="cc64f42d-a1a6-4f08-b97b-0c37f877119f" providerId="ADAL" clId="{047E1049-E75F-4C78-9C34-7E3C772A0EAF}" dt="2025-04-04T05:40:04.773" v="550" actId="2696"/>
        <pc:sldMkLst>
          <pc:docMk/>
          <pc:sldMk cId="2988183144" sldId="512"/>
        </pc:sldMkLst>
      </pc:sldChg>
      <pc:sldChg chg="add del">
        <pc:chgData name="Mohammed Fasha" userId="cc64f42d-a1a6-4f08-b97b-0c37f877119f" providerId="ADAL" clId="{047E1049-E75F-4C78-9C34-7E3C772A0EAF}" dt="2025-04-04T05:40:09.219" v="551" actId="2696"/>
        <pc:sldMkLst>
          <pc:docMk/>
          <pc:sldMk cId="247418909" sldId="513"/>
        </pc:sldMkLst>
      </pc:sldChg>
      <pc:sldChg chg="add del">
        <pc:chgData name="Mohammed Fasha" userId="cc64f42d-a1a6-4f08-b97b-0c37f877119f" providerId="ADAL" clId="{047E1049-E75F-4C78-9C34-7E3C772A0EAF}" dt="2025-04-04T05:40:10.923" v="552" actId="2696"/>
        <pc:sldMkLst>
          <pc:docMk/>
          <pc:sldMk cId="2473496620" sldId="514"/>
        </pc:sldMkLst>
      </pc:sldChg>
      <pc:sldChg chg="add del">
        <pc:chgData name="Mohammed Fasha" userId="cc64f42d-a1a6-4f08-b97b-0c37f877119f" providerId="ADAL" clId="{047E1049-E75F-4C78-9C34-7E3C772A0EAF}" dt="2025-04-04T05:40:12.785" v="553" actId="2696"/>
        <pc:sldMkLst>
          <pc:docMk/>
          <pc:sldMk cId="1668182246" sldId="515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48836864" sldId="516"/>
        </pc:sldMkLst>
      </pc:sldChg>
      <pc:sldChg chg="modSp add mod">
        <pc:chgData name="Mohammed Fasha" userId="cc64f42d-a1a6-4f08-b97b-0c37f877119f" providerId="ADAL" clId="{047E1049-E75F-4C78-9C34-7E3C772A0EAF}" dt="2025-04-04T05:41:13.343" v="562" actId="20577"/>
        <pc:sldMkLst>
          <pc:docMk/>
          <pc:sldMk cId="3262667370" sldId="516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928322667" sldId="517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1069388775" sldId="517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446689935" sldId="518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2522473771" sldId="518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457051995" sldId="519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284286539" sldId="519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1729735699" sldId="520"/>
        </pc:sldMkLst>
      </pc:sldChg>
      <pc:sldChg chg="modSp add mod">
        <pc:chgData name="Mohammed Fasha" userId="cc64f42d-a1a6-4f08-b97b-0c37f877119f" providerId="ADAL" clId="{047E1049-E75F-4C78-9C34-7E3C772A0EAF}" dt="2025-04-04T05:41:57.478" v="563" actId="14100"/>
        <pc:sldMkLst>
          <pc:docMk/>
          <pc:sldMk cId="2606490903" sldId="520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737582577" sldId="521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161886032" sldId="521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28845551" sldId="522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1941358278" sldId="522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1395444050" sldId="523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2399225158" sldId="52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026790438" sldId="52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559781770" sldId="52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438401834" sldId="526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259240421" sldId="527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736460752" sldId="52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313801511" sldId="529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37.301" v="506" actId="20577"/>
        <pc:sldMkLst>
          <pc:docMk/>
          <pc:sldMk cId="1893534474" sldId="530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26.907" v="486" actId="27636"/>
        <pc:sldMkLst>
          <pc:docMk/>
          <pc:sldMk cId="1399919989" sldId="531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59.295" v="549" actId="20577"/>
        <pc:sldMkLst>
          <pc:docMk/>
          <pc:sldMk cId="4175210182" sldId="532"/>
        </pc:sldMkLst>
      </pc:sldChg>
      <pc:sldChg chg="modSp new mod ord">
        <pc:chgData name="Mohammed Fasha" userId="cc64f42d-a1a6-4f08-b97b-0c37f877119f" providerId="ADAL" clId="{047E1049-E75F-4C78-9C34-7E3C772A0EAF}" dt="2025-04-04T06:21:55.508" v="707" actId="404"/>
        <pc:sldMkLst>
          <pc:docMk/>
          <pc:sldMk cId="3766250200" sldId="533"/>
        </pc:sldMkLst>
      </pc:sldChg>
      <pc:sldChg chg="addSp modSp new mod">
        <pc:chgData name="Mohammed Fasha" userId="cc64f42d-a1a6-4f08-b97b-0c37f877119f" providerId="ADAL" clId="{047E1049-E75F-4C78-9C34-7E3C772A0EAF}" dt="2025-04-04T06:17:16.415" v="650" actId="207"/>
        <pc:sldMkLst>
          <pc:docMk/>
          <pc:sldMk cId="3046292118" sldId="534"/>
        </pc:sldMkLst>
      </pc:sldChg>
      <pc:sldChg chg="addSp delSp modSp add mod modClrScheme chgLayout">
        <pc:chgData name="Mohammed Fasha" userId="cc64f42d-a1a6-4f08-b97b-0c37f877119f" providerId="ADAL" clId="{047E1049-E75F-4C78-9C34-7E3C772A0EAF}" dt="2025-04-06T04:41:41.157" v="711" actId="6549"/>
        <pc:sldMkLst>
          <pc:docMk/>
          <pc:sldMk cId="2050784581" sldId="53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766696385" sldId="53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4180559926" sldId="53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86989038" sldId="538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121122174" sldId="539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13044436" sldId="540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482389771" sldId="541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600746956" sldId="542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640097628" sldId="543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444263595" sldId="544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80447943" sldId="54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037860487" sldId="54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787645125" sldId="54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282314039" sldId="548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312238235" sldId="549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599076447" sldId="550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48832527" sldId="551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384559435" sldId="552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144112729" sldId="553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526466330" sldId="554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594727727" sldId="55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842851281" sldId="55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95748561" sldId="55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898826015" sldId="558"/>
        </pc:sldMkLst>
      </pc:sldChg>
    </pc:docChg>
  </pc:docChgLst>
  <pc:docChgLst>
    <pc:chgData name="Mohammed Fasha" userId="S::mohammed.fasha@uop.edu.jo::cc64f42d-a1a6-4f08-b97b-0c37f877119f" providerId="AD" clId="Web-{761A35D4-8CF9-DEC9-7B42-A20CF0C154FF}"/>
    <pc:docChg chg="addSld modSld sldOrd">
      <pc:chgData name="Mohammed Fasha" userId="S::mohammed.fasha@uop.edu.jo::cc64f42d-a1a6-4f08-b97b-0c37f877119f" providerId="AD" clId="Web-{761A35D4-8CF9-DEC9-7B42-A20CF0C154FF}" dt="2025-05-01T12:34:02.646" v="44" actId="20577"/>
      <pc:docMkLst>
        <pc:docMk/>
      </pc:docMkLst>
      <pc:sldChg chg="addSp delSp modSp ord">
        <pc:chgData name="Mohammed Fasha" userId="S::mohammed.fasha@uop.edu.jo::cc64f42d-a1a6-4f08-b97b-0c37f877119f" providerId="AD" clId="Web-{761A35D4-8CF9-DEC9-7B42-A20CF0C154FF}" dt="2025-05-01T12:33:56.505" v="43"/>
        <pc:sldMkLst>
          <pc:docMk/>
          <pc:sldMk cId="4139169858" sldId="608"/>
        </pc:sldMkLst>
      </pc:sldChg>
      <pc:sldChg chg="modSp mod ord modClrScheme chgLayout">
        <pc:chgData name="Mohammed Fasha" userId="S::mohammed.fasha@uop.edu.jo::cc64f42d-a1a6-4f08-b97b-0c37f877119f" providerId="AD" clId="Web-{761A35D4-8CF9-DEC9-7B42-A20CF0C154FF}" dt="2025-05-01T12:32:32.408" v="31" actId="20577"/>
        <pc:sldMkLst>
          <pc:docMk/>
          <pc:sldMk cId="2950802497" sldId="609"/>
        </pc:sldMkLst>
      </pc:sldChg>
      <pc:sldChg chg="modSp new">
        <pc:chgData name="Mohammed Fasha" userId="S::mohammed.fasha@uop.edu.jo::cc64f42d-a1a6-4f08-b97b-0c37f877119f" providerId="AD" clId="Web-{761A35D4-8CF9-DEC9-7B42-A20CF0C154FF}" dt="2025-05-01T12:34:02.646" v="44" actId="20577"/>
        <pc:sldMkLst>
          <pc:docMk/>
          <pc:sldMk cId="3786785251" sldId="613"/>
        </pc:sldMkLst>
      </pc:sldChg>
    </pc:docChg>
  </pc:docChgLst>
  <pc:docChgLst>
    <pc:chgData name="Mohammed Fasha" userId="cc64f42d-a1a6-4f08-b97b-0c37f877119f" providerId="ADAL" clId="{05D9DADF-D310-489D-850D-DA7E4A272916}"/>
    <pc:docChg chg="undo custSel addSld delSld modSld modMainMaster">
      <pc:chgData name="Mohammed Fasha" userId="cc64f42d-a1a6-4f08-b97b-0c37f877119f" providerId="ADAL" clId="{05D9DADF-D310-489D-850D-DA7E4A272916}" dt="2025-07-29T15:11:15.788" v="31"/>
      <pc:docMkLst>
        <pc:docMk/>
      </pc:docMkLst>
      <pc:sldChg chg="addSp delSp del mod">
        <pc:chgData name="Mohammed Fasha" userId="cc64f42d-a1a6-4f08-b97b-0c37f877119f" providerId="ADAL" clId="{05D9DADF-D310-489D-850D-DA7E4A272916}" dt="2025-07-25T20:51:47.174" v="10" actId="2696"/>
        <pc:sldMkLst>
          <pc:docMk/>
          <pc:sldMk cId="1489447582" sldId="455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51777341" sldId="523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3073893854" sldId="598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3251045787" sldId="628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3162374329" sldId="635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1130691975" sldId="668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3359662538" sldId="702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1652319417" sldId="706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4029013846" sldId="710"/>
        </pc:sldMkLst>
      </pc:sldChg>
      <pc:sldChg chg="modSp mod">
        <pc:chgData name="Mohammed Fasha" userId="cc64f42d-a1a6-4f08-b97b-0c37f877119f" providerId="ADAL" clId="{05D9DADF-D310-489D-850D-DA7E4A272916}" dt="2025-07-25T20:52:01.738" v="25" actId="6549"/>
        <pc:sldMkLst>
          <pc:docMk/>
          <pc:sldMk cId="1900345941" sldId="732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1819490867" sldId="734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2507704716" sldId="735"/>
        </pc:sldMkLst>
      </pc:sldChg>
      <pc:sldChg chg="del">
        <pc:chgData name="Mohammed Fasha" userId="cc64f42d-a1a6-4f08-b97b-0c37f877119f" providerId="ADAL" clId="{05D9DADF-D310-489D-850D-DA7E4A272916}" dt="2025-07-25T20:49:11.973" v="4" actId="2696"/>
        <pc:sldMkLst>
          <pc:docMk/>
          <pc:sldMk cId="1129269229" sldId="736"/>
        </pc:sldMkLst>
      </pc:sldChg>
      <pc:sldChg chg="del">
        <pc:chgData name="Mohammed Fasha" userId="cc64f42d-a1a6-4f08-b97b-0c37f877119f" providerId="ADAL" clId="{05D9DADF-D310-489D-850D-DA7E4A272916}" dt="2025-07-25T20:49:11.973" v="4" actId="2696"/>
        <pc:sldMkLst>
          <pc:docMk/>
          <pc:sldMk cId="3745810344" sldId="737"/>
        </pc:sldMkLst>
      </pc:sldChg>
      <pc:sldChg chg="modSp add mod">
        <pc:chgData name="Mohammed Fasha" userId="cc64f42d-a1a6-4f08-b97b-0c37f877119f" providerId="ADAL" clId="{05D9DADF-D310-489D-850D-DA7E4A272916}" dt="2025-07-29T15:11:10.579" v="30"/>
        <pc:sldMkLst>
          <pc:docMk/>
          <pc:sldMk cId="3494050354" sldId="742"/>
        </pc:sldMkLst>
        <pc:spChg chg="mod">
          <ac:chgData name="Mohammed Fasha" userId="cc64f42d-a1a6-4f08-b97b-0c37f877119f" providerId="ADAL" clId="{05D9DADF-D310-489D-850D-DA7E4A272916}" dt="2025-07-29T15:11:10.579" v="30"/>
          <ac:spMkLst>
            <pc:docMk/>
            <pc:sldMk cId="3494050354" sldId="742"/>
            <ac:spMk id="8" creationId="{107CF054-390C-DCFC-C9A6-9E95C859A175}"/>
          </ac:spMkLst>
        </pc:spChg>
        <pc:spChg chg="mod">
          <ac:chgData name="Mohammed Fasha" userId="cc64f42d-a1a6-4f08-b97b-0c37f877119f" providerId="ADAL" clId="{05D9DADF-D310-489D-850D-DA7E4A272916}" dt="2025-07-29T14:59:33.135" v="27"/>
          <ac:spMkLst>
            <pc:docMk/>
            <pc:sldMk cId="3494050354" sldId="742"/>
            <ac:spMk id="9" creationId="{F599965F-D781-62F6-30A4-33D89AC89080}"/>
          </ac:spMkLst>
        </pc:spChg>
      </pc:sldChg>
      <pc:sldChg chg="modSp add mod">
        <pc:chgData name="Mohammed Fasha" userId="cc64f42d-a1a6-4f08-b97b-0c37f877119f" providerId="ADAL" clId="{05D9DADF-D310-489D-850D-DA7E4A272916}" dt="2025-07-29T15:11:15.788" v="31"/>
        <pc:sldMkLst>
          <pc:docMk/>
          <pc:sldMk cId="2061022376" sldId="744"/>
        </pc:sldMkLst>
        <pc:spChg chg="mod">
          <ac:chgData name="Mohammed Fasha" userId="cc64f42d-a1a6-4f08-b97b-0c37f877119f" providerId="ADAL" clId="{05D9DADF-D310-489D-850D-DA7E4A272916}" dt="2025-07-29T15:11:15.788" v="31"/>
          <ac:spMkLst>
            <pc:docMk/>
            <pc:sldMk cId="2061022376" sldId="744"/>
            <ac:spMk id="8" creationId="{3C3753D2-F0D2-B569-6288-64EA6FA22722}"/>
          </ac:spMkLst>
        </pc:spChg>
        <pc:spChg chg="mod">
          <ac:chgData name="Mohammed Fasha" userId="cc64f42d-a1a6-4f08-b97b-0c37f877119f" providerId="ADAL" clId="{05D9DADF-D310-489D-850D-DA7E4A272916}" dt="2025-07-29T14:59:36.257" v="28"/>
          <ac:spMkLst>
            <pc:docMk/>
            <pc:sldMk cId="2061022376" sldId="744"/>
            <ac:spMk id="9" creationId="{DB8245B5-FD4F-EFFF-7AB5-AC17B720E646}"/>
          </ac:spMkLst>
        </pc:spChg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1981767888" sldId="762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485364806" sldId="763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2422706472" sldId="773"/>
        </pc:sldMkLst>
      </pc:sldChg>
      <pc:sldChg chg="del">
        <pc:chgData name="Mohammed Fasha" userId="cc64f42d-a1a6-4f08-b97b-0c37f877119f" providerId="ADAL" clId="{05D9DADF-D310-489D-850D-DA7E4A272916}" dt="2025-07-25T20:49:11.973" v="4" actId="2696"/>
        <pc:sldMkLst>
          <pc:docMk/>
          <pc:sldMk cId="553089513" sldId="776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3888560559" sldId="778"/>
        </pc:sldMkLst>
      </pc:sldChg>
      <pc:sldChg chg="del">
        <pc:chgData name="Mohammed Fasha" userId="cc64f42d-a1a6-4f08-b97b-0c37f877119f" providerId="ADAL" clId="{05D9DADF-D310-489D-850D-DA7E4A272916}" dt="2025-07-25T20:49:11.973" v="4" actId="2696"/>
        <pc:sldMkLst>
          <pc:docMk/>
          <pc:sldMk cId="1712841039" sldId="779"/>
        </pc:sldMkLst>
      </pc:sldChg>
      <pc:sldChg chg="del">
        <pc:chgData name="Mohammed Fasha" userId="cc64f42d-a1a6-4f08-b97b-0c37f877119f" providerId="ADAL" clId="{05D9DADF-D310-489D-850D-DA7E4A272916}" dt="2025-07-25T20:49:11.973" v="4" actId="2696"/>
        <pc:sldMkLst>
          <pc:docMk/>
          <pc:sldMk cId="634765633" sldId="780"/>
        </pc:sldMkLst>
      </pc:sldChg>
      <pc:sldChg chg="del">
        <pc:chgData name="Mohammed Fasha" userId="cc64f42d-a1a6-4f08-b97b-0c37f877119f" providerId="ADAL" clId="{05D9DADF-D310-489D-850D-DA7E4A272916}" dt="2025-07-25T20:49:11.973" v="4" actId="2696"/>
        <pc:sldMkLst>
          <pc:docMk/>
          <pc:sldMk cId="1834695506" sldId="782"/>
        </pc:sldMkLst>
      </pc:sldChg>
      <pc:sldChg chg="del">
        <pc:chgData name="Mohammed Fasha" userId="cc64f42d-a1a6-4f08-b97b-0c37f877119f" providerId="ADAL" clId="{05D9DADF-D310-489D-850D-DA7E4A272916}" dt="2025-07-25T20:49:11.973" v="4" actId="2696"/>
        <pc:sldMkLst>
          <pc:docMk/>
          <pc:sldMk cId="1444311306" sldId="783"/>
        </pc:sldMkLst>
      </pc:sldChg>
      <pc:sldChg chg="del">
        <pc:chgData name="Mohammed Fasha" userId="cc64f42d-a1a6-4f08-b97b-0c37f877119f" providerId="ADAL" clId="{05D9DADF-D310-489D-850D-DA7E4A272916}" dt="2025-07-25T20:49:11.973" v="4" actId="2696"/>
        <pc:sldMkLst>
          <pc:docMk/>
          <pc:sldMk cId="3152546056" sldId="784"/>
        </pc:sldMkLst>
      </pc:sldChg>
      <pc:sldChg chg="del">
        <pc:chgData name="Mohammed Fasha" userId="cc64f42d-a1a6-4f08-b97b-0c37f877119f" providerId="ADAL" clId="{05D9DADF-D310-489D-850D-DA7E4A272916}" dt="2025-07-25T20:49:11.973" v="4" actId="2696"/>
        <pc:sldMkLst>
          <pc:docMk/>
          <pc:sldMk cId="3822564439" sldId="785"/>
        </pc:sldMkLst>
      </pc:sldChg>
      <pc:sldChg chg="del">
        <pc:chgData name="Mohammed Fasha" userId="cc64f42d-a1a6-4f08-b97b-0c37f877119f" providerId="ADAL" clId="{05D9DADF-D310-489D-850D-DA7E4A272916}" dt="2025-07-25T20:49:11.973" v="4" actId="2696"/>
        <pc:sldMkLst>
          <pc:docMk/>
          <pc:sldMk cId="3240892958" sldId="786"/>
        </pc:sldMkLst>
      </pc:sldChg>
      <pc:sldChg chg="del">
        <pc:chgData name="Mohammed Fasha" userId="cc64f42d-a1a6-4f08-b97b-0c37f877119f" providerId="ADAL" clId="{05D9DADF-D310-489D-850D-DA7E4A272916}" dt="2025-07-25T20:49:11.973" v="4" actId="2696"/>
        <pc:sldMkLst>
          <pc:docMk/>
          <pc:sldMk cId="2037139410" sldId="787"/>
        </pc:sldMkLst>
      </pc:sldChg>
      <pc:sldChg chg="del">
        <pc:chgData name="Mohammed Fasha" userId="cc64f42d-a1a6-4f08-b97b-0c37f877119f" providerId="ADAL" clId="{05D9DADF-D310-489D-850D-DA7E4A272916}" dt="2025-07-25T20:49:11.973" v="4" actId="2696"/>
        <pc:sldMkLst>
          <pc:docMk/>
          <pc:sldMk cId="1616391319" sldId="789"/>
        </pc:sldMkLst>
      </pc:sldChg>
      <pc:sldChg chg="del">
        <pc:chgData name="Mohammed Fasha" userId="cc64f42d-a1a6-4f08-b97b-0c37f877119f" providerId="ADAL" clId="{05D9DADF-D310-489D-850D-DA7E4A272916}" dt="2025-07-25T20:49:11.973" v="4" actId="2696"/>
        <pc:sldMkLst>
          <pc:docMk/>
          <pc:sldMk cId="68140979" sldId="790"/>
        </pc:sldMkLst>
      </pc:sldChg>
      <pc:sldChg chg="del">
        <pc:chgData name="Mohammed Fasha" userId="cc64f42d-a1a6-4f08-b97b-0c37f877119f" providerId="ADAL" clId="{05D9DADF-D310-489D-850D-DA7E4A272916}" dt="2025-07-25T20:49:11.973" v="4" actId="2696"/>
        <pc:sldMkLst>
          <pc:docMk/>
          <pc:sldMk cId="518778931" sldId="791"/>
        </pc:sldMkLst>
      </pc:sldChg>
      <pc:sldChg chg="del">
        <pc:chgData name="Mohammed Fasha" userId="cc64f42d-a1a6-4f08-b97b-0c37f877119f" providerId="ADAL" clId="{05D9DADF-D310-489D-850D-DA7E4A272916}" dt="2025-07-25T20:49:11.973" v="4" actId="2696"/>
        <pc:sldMkLst>
          <pc:docMk/>
          <pc:sldMk cId="348795189" sldId="793"/>
        </pc:sldMkLst>
      </pc:sldChg>
      <pc:sldChg chg="del">
        <pc:chgData name="Mohammed Fasha" userId="cc64f42d-a1a6-4f08-b97b-0c37f877119f" providerId="ADAL" clId="{05D9DADF-D310-489D-850D-DA7E4A272916}" dt="2025-07-25T20:49:11.973" v="4" actId="2696"/>
        <pc:sldMkLst>
          <pc:docMk/>
          <pc:sldMk cId="3170181324" sldId="797"/>
        </pc:sldMkLst>
      </pc:sldChg>
      <pc:sldChg chg="del">
        <pc:chgData name="Mohammed Fasha" userId="cc64f42d-a1a6-4f08-b97b-0c37f877119f" providerId="ADAL" clId="{05D9DADF-D310-489D-850D-DA7E4A272916}" dt="2025-07-25T20:49:11.973" v="4" actId="2696"/>
        <pc:sldMkLst>
          <pc:docMk/>
          <pc:sldMk cId="1868578689" sldId="799"/>
        </pc:sldMkLst>
      </pc:sldChg>
      <pc:sldChg chg="del">
        <pc:chgData name="Mohammed Fasha" userId="cc64f42d-a1a6-4f08-b97b-0c37f877119f" providerId="ADAL" clId="{05D9DADF-D310-489D-850D-DA7E4A272916}" dt="2025-07-25T20:49:11.973" v="4" actId="2696"/>
        <pc:sldMkLst>
          <pc:docMk/>
          <pc:sldMk cId="4003735245" sldId="800"/>
        </pc:sldMkLst>
      </pc:sldChg>
      <pc:sldChg chg="del">
        <pc:chgData name="Mohammed Fasha" userId="cc64f42d-a1a6-4f08-b97b-0c37f877119f" providerId="ADAL" clId="{05D9DADF-D310-489D-850D-DA7E4A272916}" dt="2025-07-25T20:49:11.973" v="4" actId="2696"/>
        <pc:sldMkLst>
          <pc:docMk/>
          <pc:sldMk cId="1179719923" sldId="801"/>
        </pc:sldMkLst>
      </pc:sldChg>
      <pc:sldChg chg="modSp add del mod">
        <pc:chgData name="Mohammed Fasha" userId="cc64f42d-a1a6-4f08-b97b-0c37f877119f" providerId="ADAL" clId="{05D9DADF-D310-489D-850D-DA7E4A272916}" dt="2025-07-29T14:59:38.754" v="29" actId="47"/>
        <pc:sldMkLst>
          <pc:docMk/>
          <pc:sldMk cId="362929913" sldId="804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4183849034" sldId="806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53814958" sldId="807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2267047593" sldId="809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3606191937" sldId="810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941855220" sldId="811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3231816218" sldId="813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283118532" sldId="814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3538296022" sldId="815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425108798" sldId="816"/>
        </pc:sldMkLst>
      </pc:sldChg>
      <pc:sldChg chg="del">
        <pc:chgData name="Mohammed Fasha" userId="cc64f42d-a1a6-4f08-b97b-0c37f877119f" providerId="ADAL" clId="{05D9DADF-D310-489D-850D-DA7E4A272916}" dt="2025-07-25T20:49:00.300" v="3" actId="2696"/>
        <pc:sldMkLst>
          <pc:docMk/>
          <pc:sldMk cId="1653591127" sldId="817"/>
        </pc:sldMkLst>
      </pc:sldChg>
      <pc:sldMasterChg chg="delSp mod modSldLayout">
        <pc:chgData name="Mohammed Fasha" userId="cc64f42d-a1a6-4f08-b97b-0c37f877119f" providerId="ADAL" clId="{05D9DADF-D310-489D-850D-DA7E4A272916}" dt="2025-07-25T20:47:38.566" v="2" actId="478"/>
        <pc:sldMasterMkLst>
          <pc:docMk/>
          <pc:sldMasterMk cId="742811419" sldId="2147483648"/>
        </pc:sldMasterMkLst>
        <pc:sldLayoutChg chg="delSp mod">
          <pc:chgData name="Mohammed Fasha" userId="cc64f42d-a1a6-4f08-b97b-0c37f877119f" providerId="ADAL" clId="{05D9DADF-D310-489D-850D-DA7E4A272916}" dt="2025-07-25T20:47:32.525" v="0" actId="478"/>
          <pc:sldLayoutMkLst>
            <pc:docMk/>
            <pc:sldMasterMk cId="742811419" sldId="2147483648"/>
            <pc:sldLayoutMk cId="4063788262" sldId="2147483649"/>
          </pc:sldLayoutMkLst>
        </pc:sldLayoutChg>
      </pc:sldMasterChg>
    </pc:docChg>
  </pc:docChgLst>
  <pc:docChgLst>
    <pc:chgData name="Mohammed Fasha" userId="cc64f42d-a1a6-4f08-b97b-0c37f877119f" providerId="ADAL" clId="{BECD4A7F-C1AF-4585-8C31-FE7D4FE3ED16}"/>
    <pc:docChg chg="undo redo custSel addSld delSld modSld sldOrd">
      <pc:chgData name="Mohammed Fasha" userId="cc64f42d-a1a6-4f08-b97b-0c37f877119f" providerId="ADAL" clId="{BECD4A7F-C1AF-4585-8C31-FE7D4FE3ED16}" dt="2025-01-05T16:36:16.605" v="1945" actId="1076"/>
      <pc:docMkLst>
        <pc:docMk/>
      </pc:docMkLst>
      <pc:sldChg chg="modSp mod">
        <pc:chgData name="Mohammed Fasha" userId="cc64f42d-a1a6-4f08-b97b-0c37f877119f" providerId="ADAL" clId="{BECD4A7F-C1AF-4585-8C31-FE7D4FE3ED16}" dt="2024-12-30T18:47:27.683" v="988" actId="20577"/>
        <pc:sldMkLst>
          <pc:docMk/>
          <pc:sldMk cId="2281221656" sldId="527"/>
        </pc:sldMkLst>
      </pc:sldChg>
      <pc:sldChg chg="modSp mod">
        <pc:chgData name="Mohammed Fasha" userId="cc64f42d-a1a6-4f08-b97b-0c37f877119f" providerId="ADAL" clId="{BECD4A7F-C1AF-4585-8C31-FE7D4FE3ED16}" dt="2024-12-27T13:59:26.893" v="366" actId="20577"/>
        <pc:sldMkLst>
          <pc:docMk/>
          <pc:sldMk cId="3474268344" sldId="596"/>
        </pc:sldMkLst>
      </pc:sldChg>
      <pc:sldChg chg="modSp mod">
        <pc:chgData name="Mohammed Fasha" userId="cc64f42d-a1a6-4f08-b97b-0c37f877119f" providerId="ADAL" clId="{BECD4A7F-C1AF-4585-8C31-FE7D4FE3ED16}" dt="2024-12-30T18:44:34.649" v="884" actId="20577"/>
        <pc:sldMkLst>
          <pc:docMk/>
          <pc:sldMk cId="916802035" sldId="65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6516858" sldId="662"/>
        </pc:sldMkLst>
      </pc:sldChg>
      <pc:sldChg chg="modSp add del mod">
        <pc:chgData name="Mohammed Fasha" userId="cc64f42d-a1a6-4f08-b97b-0c37f877119f" providerId="ADAL" clId="{BECD4A7F-C1AF-4585-8C31-FE7D4FE3ED16}" dt="2025-01-05T16:34:59.233" v="1926" actId="20577"/>
        <pc:sldMkLst>
          <pc:docMk/>
          <pc:sldMk cId="691538069" sldId="662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895445062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3980180774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1728680596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900588277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123002105" sldId="665"/>
        </pc:sldMkLst>
      </pc:sldChg>
      <pc:sldChg chg="modSp add del mod">
        <pc:chgData name="Mohammed Fasha" userId="cc64f42d-a1a6-4f08-b97b-0c37f877119f" providerId="ADAL" clId="{BECD4A7F-C1AF-4585-8C31-FE7D4FE3ED16}" dt="2025-01-05T15:05:12.729" v="1226" actId="21"/>
        <pc:sldMkLst>
          <pc:docMk/>
          <pc:sldMk cId="148099094" sldId="665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659863378" sldId="676"/>
        </pc:sldMkLst>
      </pc:sldChg>
      <pc:sldChg chg="modSp add del mod">
        <pc:chgData name="Mohammed Fasha" userId="cc64f42d-a1a6-4f08-b97b-0c37f877119f" providerId="ADAL" clId="{BECD4A7F-C1AF-4585-8C31-FE7D4FE3ED16}" dt="2025-01-05T14:55:27.595" v="1130" actId="255"/>
        <pc:sldMkLst>
          <pc:docMk/>
          <pc:sldMk cId="1577854815" sldId="676"/>
        </pc:sldMkLst>
      </pc:sldChg>
      <pc:sldChg chg="modSp add del mod">
        <pc:chgData name="Mohammed Fasha" userId="cc64f42d-a1a6-4f08-b97b-0c37f877119f" providerId="ADAL" clId="{BECD4A7F-C1AF-4585-8C31-FE7D4FE3ED16}" dt="2025-01-05T14:55:43.754" v="1132" actId="1076"/>
        <pc:sldMkLst>
          <pc:docMk/>
          <pc:sldMk cId="139882925" sldId="677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2736863534" sldId="677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4146654093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28312762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581717462" sldId="679"/>
        </pc:sldMkLst>
      </pc:sldChg>
      <pc:sldChg chg="addSp delSp modSp add del mod chgLayout">
        <pc:chgData name="Mohammed Fasha" userId="cc64f42d-a1a6-4f08-b97b-0c37f877119f" providerId="ADAL" clId="{BECD4A7F-C1AF-4585-8C31-FE7D4FE3ED16}" dt="2025-01-05T16:36:16.605" v="1945" actId="1076"/>
        <pc:sldMkLst>
          <pc:docMk/>
          <pc:sldMk cId="3454522070" sldId="679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2856814121" sldId="68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083966018" sldId="681"/>
        </pc:sldMkLst>
      </pc:sldChg>
      <pc:sldChg chg="modSp mod">
        <pc:chgData name="Mohammed Fasha" userId="cc64f42d-a1a6-4f08-b97b-0c37f877119f" providerId="ADAL" clId="{BECD4A7F-C1AF-4585-8C31-FE7D4FE3ED16}" dt="2025-01-05T14:42:50.596" v="990" actId="14100"/>
        <pc:sldMkLst>
          <pc:docMk/>
          <pc:sldMk cId="1697141369" sldId="695"/>
        </pc:sldMkLst>
      </pc:sldChg>
      <pc:sldChg chg="addSp delSp modSp add del mod">
        <pc:chgData name="Mohammed Fasha" userId="cc64f42d-a1a6-4f08-b97b-0c37f877119f" providerId="ADAL" clId="{BECD4A7F-C1AF-4585-8C31-FE7D4FE3ED16}" dt="2025-01-05T14:54:31.375" v="1125" actId="14100"/>
        <pc:sldMkLst>
          <pc:docMk/>
          <pc:sldMk cId="265576630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991725834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109561867" sldId="700"/>
        </pc:sldMkLst>
      </pc:sldChg>
      <pc:sldChg chg="addSp delSp modSp add del mod">
        <pc:chgData name="Mohammed Fasha" userId="cc64f42d-a1a6-4f08-b97b-0c37f877119f" providerId="ADAL" clId="{BECD4A7F-C1AF-4585-8C31-FE7D4FE3ED16}" dt="2025-01-05T16:00:05.564" v="1529" actId="20577"/>
        <pc:sldMkLst>
          <pc:docMk/>
          <pc:sldMk cId="4247717824" sldId="700"/>
        </pc:sldMkLst>
      </pc:sldChg>
      <pc:sldChg chg="addSp delSp modSp add mod">
        <pc:chgData name="Mohammed Fasha" userId="cc64f42d-a1a6-4f08-b97b-0c37f877119f" providerId="ADAL" clId="{BECD4A7F-C1AF-4585-8C31-FE7D4FE3ED16}" dt="2025-01-05T14:53:29.185" v="1101" actId="21"/>
        <pc:sldMkLst>
          <pc:docMk/>
          <pc:sldMk cId="67871309" sldId="709"/>
        </pc:sldMkLst>
      </pc:sldChg>
      <pc:sldChg chg="modSp add mod">
        <pc:chgData name="Mohammed Fasha" userId="cc64f42d-a1a6-4f08-b97b-0c37f877119f" providerId="ADAL" clId="{BECD4A7F-C1AF-4585-8C31-FE7D4FE3ED16}" dt="2025-01-05T15:31:09.113" v="1385" actId="6549"/>
        <pc:sldMkLst>
          <pc:docMk/>
          <pc:sldMk cId="4114896152" sldId="710"/>
        </pc:sldMkLst>
      </pc:sldChg>
      <pc:sldChg chg="addSp modSp add mod">
        <pc:chgData name="Mohammed Fasha" userId="cc64f42d-a1a6-4f08-b97b-0c37f877119f" providerId="ADAL" clId="{BECD4A7F-C1AF-4585-8C31-FE7D4FE3ED16}" dt="2025-01-05T15:27:36.027" v="1348" actId="20577"/>
        <pc:sldMkLst>
          <pc:docMk/>
          <pc:sldMk cId="3794385322" sldId="711"/>
        </pc:sldMkLst>
      </pc:sldChg>
      <pc:sldChg chg="add del">
        <pc:chgData name="Mohammed Fasha" userId="cc64f42d-a1a6-4f08-b97b-0c37f877119f" providerId="ADAL" clId="{BECD4A7F-C1AF-4585-8C31-FE7D4FE3ED16}" dt="2025-01-05T14:57:43.613" v="1146" actId="2696"/>
        <pc:sldMkLst>
          <pc:docMk/>
          <pc:sldMk cId="501127302" sldId="712"/>
        </pc:sldMkLst>
      </pc:sldChg>
      <pc:sldChg chg="modSp add mod">
        <pc:chgData name="Mohammed Fasha" userId="cc64f42d-a1a6-4f08-b97b-0c37f877119f" providerId="ADAL" clId="{BECD4A7F-C1AF-4585-8C31-FE7D4FE3ED16}" dt="2025-01-05T15:32:23.870" v="1388"/>
        <pc:sldMkLst>
          <pc:docMk/>
          <pc:sldMk cId="3701206727" sldId="712"/>
        </pc:sldMkLst>
      </pc:sldChg>
      <pc:sldChg chg="addSp modSp add mod">
        <pc:chgData name="Mohammed Fasha" userId="cc64f42d-a1a6-4f08-b97b-0c37f877119f" providerId="ADAL" clId="{BECD4A7F-C1AF-4585-8C31-FE7D4FE3ED16}" dt="2025-01-05T16:06:36.028" v="1538" actId="1076"/>
        <pc:sldMkLst>
          <pc:docMk/>
          <pc:sldMk cId="1499972066" sldId="713"/>
        </pc:sldMkLst>
      </pc:sldChg>
      <pc:sldChg chg="addSp delSp modSp add mod">
        <pc:chgData name="Mohammed Fasha" userId="cc64f42d-a1a6-4f08-b97b-0c37f877119f" providerId="ADAL" clId="{BECD4A7F-C1AF-4585-8C31-FE7D4FE3ED16}" dt="2025-01-05T16:19:08.436" v="1705" actId="1036"/>
        <pc:sldMkLst>
          <pc:docMk/>
          <pc:sldMk cId="1270641495" sldId="714"/>
        </pc:sldMkLst>
      </pc:sldChg>
      <pc:sldChg chg="addSp modSp new mod">
        <pc:chgData name="Mohammed Fasha" userId="cc64f42d-a1a6-4f08-b97b-0c37f877119f" providerId="ADAL" clId="{BECD4A7F-C1AF-4585-8C31-FE7D4FE3ED16}" dt="2025-01-05T16:23:44.632" v="1736" actId="12"/>
        <pc:sldMkLst>
          <pc:docMk/>
          <pc:sldMk cId="1096386322" sldId="715"/>
        </pc:sldMkLst>
      </pc:sldChg>
      <pc:sldChg chg="modSp new mod">
        <pc:chgData name="Mohammed Fasha" userId="cc64f42d-a1a6-4f08-b97b-0c37f877119f" providerId="ADAL" clId="{BECD4A7F-C1AF-4585-8C31-FE7D4FE3ED16}" dt="2025-01-05T16:34:02.360" v="1902" actId="27636"/>
        <pc:sldMkLst>
          <pc:docMk/>
          <pc:sldMk cId="1784058309" sldId="716"/>
        </pc:sldMkLst>
      </pc:sldChg>
      <pc:sldChg chg="modSp add mod ord">
        <pc:chgData name="Mohammed Fasha" userId="cc64f42d-a1a6-4f08-b97b-0c37f877119f" providerId="ADAL" clId="{BECD4A7F-C1AF-4585-8C31-FE7D4FE3ED16}" dt="2025-01-05T16:27:20.520" v="1803"/>
        <pc:sldMkLst>
          <pc:docMk/>
          <pc:sldMk cId="3139017106" sldId="717"/>
        </pc:sldMkLst>
      </pc:sldChg>
      <pc:sldChg chg="addSp delSp modSp new mod">
        <pc:chgData name="Mohammed Fasha" userId="cc64f42d-a1a6-4f08-b97b-0c37f877119f" providerId="ADAL" clId="{BECD4A7F-C1AF-4585-8C31-FE7D4FE3ED16}" dt="2025-01-05T16:32:45.446" v="1897" actId="20577"/>
        <pc:sldMkLst>
          <pc:docMk/>
          <pc:sldMk cId="3043812923" sldId="718"/>
        </pc:sldMkLst>
      </pc:sldChg>
    </pc:docChg>
  </pc:docChgLst>
  <pc:docChgLst>
    <pc:chgData name="Mohammed Fasha" userId="S::mohammed.fasha@uop.edu.jo::cc64f42d-a1a6-4f08-b97b-0c37f877119f" providerId="AD" clId="Web-{8A90772F-FBEA-EE7C-9CDA-4D457F7DA5BE}"/>
    <pc:docChg chg="modSld">
      <pc:chgData name="Mohammed Fasha" userId="S::mohammed.fasha@uop.edu.jo::cc64f42d-a1a6-4f08-b97b-0c37f877119f" providerId="AD" clId="Web-{8A90772F-FBEA-EE7C-9CDA-4D457F7DA5BE}" dt="2025-03-22T01:56:07.673" v="11" actId="20577"/>
      <pc:docMkLst>
        <pc:docMk/>
      </pc:docMkLst>
      <pc:sldChg chg="modSp">
        <pc:chgData name="Mohammed Fasha" userId="S::mohammed.fasha@uop.edu.jo::cc64f42d-a1a6-4f08-b97b-0c37f877119f" providerId="AD" clId="Web-{8A90772F-FBEA-EE7C-9CDA-4D457F7DA5BE}" dt="2025-03-22T01:55:31.125" v="1" actId="20577"/>
        <pc:sldMkLst>
          <pc:docMk/>
          <pc:sldMk cId="1489447582" sldId="455"/>
        </pc:sldMkLst>
      </pc:sldChg>
      <pc:sldChg chg="addSp delSp modSp">
        <pc:chgData name="Mohammed Fasha" userId="S::mohammed.fasha@uop.edu.jo::cc64f42d-a1a6-4f08-b97b-0c37f877119f" providerId="AD" clId="Web-{8A90772F-FBEA-EE7C-9CDA-4D457F7DA5BE}" dt="2025-03-22T01:56:07.673" v="11" actId="20577"/>
        <pc:sldMkLst>
          <pc:docMk/>
          <pc:sldMk cId="1572681964" sldId="471"/>
        </pc:sldMkLst>
      </pc:sldChg>
    </pc:docChg>
  </pc:docChgLst>
  <pc:docChgLst>
    <pc:chgData name="Mohammed Fasha" userId="S::mohammed.fasha@uop.edu.jo::cc64f42d-a1a6-4f08-b97b-0c37f877119f" providerId="AD" clId="Web-{66E75AB1-FCE8-0FCD-8995-E220AF9681CC}"/>
    <pc:docChg chg="addSld delSld modSld sldOrd">
      <pc:chgData name="Mohammed Fasha" userId="S::mohammed.fasha@uop.edu.jo::cc64f42d-a1a6-4f08-b97b-0c37f877119f" providerId="AD" clId="Web-{66E75AB1-FCE8-0FCD-8995-E220AF9681CC}" dt="2025-03-15T07:27:28.077" v="349" actId="1076"/>
      <pc:docMkLst>
        <pc:docMk/>
      </pc:docMkLst>
      <pc:sldChg chg="del">
        <pc:chgData name="Mohammed Fasha" userId="S::mohammed.fasha@uop.edu.jo::cc64f42d-a1a6-4f08-b97b-0c37f877119f" providerId="AD" clId="Web-{66E75AB1-FCE8-0FCD-8995-E220AF9681CC}" dt="2025-03-15T06:52:43.111" v="52"/>
        <pc:sldMkLst>
          <pc:docMk/>
          <pc:sldMk cId="89912501" sldId="27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8"/>
        <pc:sldMkLst>
          <pc:docMk/>
          <pc:sldMk cId="1847087325" sldId="28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7"/>
        <pc:sldMkLst>
          <pc:docMk/>
          <pc:sldMk cId="771290671" sldId="2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2"/>
        <pc:sldMkLst>
          <pc:docMk/>
          <pc:sldMk cId="1234327519" sldId="28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0"/>
        <pc:sldMkLst>
          <pc:docMk/>
          <pc:sldMk cId="3304405524" sldId="29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39"/>
        <pc:sldMkLst>
          <pc:docMk/>
          <pc:sldMk cId="1217643332" sldId="2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38"/>
        <pc:sldMkLst>
          <pc:docMk/>
          <pc:sldMk cId="3526654973" sldId="29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2"/>
        <pc:sldMkLst>
          <pc:docMk/>
          <pc:sldMk cId="0" sldId="30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1"/>
        <pc:sldMkLst>
          <pc:docMk/>
          <pc:sldMk cId="0" sldId="30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9"/>
        <pc:sldMkLst>
          <pc:docMk/>
          <pc:sldMk cId="0" sldId="30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1"/>
        <pc:sldMkLst>
          <pc:docMk/>
          <pc:sldMk cId="0" sldId="31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6"/>
        <pc:sldMkLst>
          <pc:docMk/>
          <pc:sldMk cId="2362708721" sldId="32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7"/>
        <pc:sldMkLst>
          <pc:docMk/>
          <pc:sldMk cId="1477953107" sldId="32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5"/>
        <pc:sldMkLst>
          <pc:docMk/>
          <pc:sldMk cId="1624740157" sldId="34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60"/>
        <pc:sldMkLst>
          <pc:docMk/>
          <pc:sldMk cId="1093295885" sldId="36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4"/>
        <pc:sldMkLst>
          <pc:docMk/>
          <pc:sldMk cId="3638528156" sldId="36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0"/>
        <pc:sldMkLst>
          <pc:docMk/>
          <pc:sldMk cId="2714000580" sldId="36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0"/>
        <pc:sldMkLst>
          <pc:docMk/>
          <pc:sldMk cId="4103125789" sldId="36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7"/>
        <pc:sldMkLst>
          <pc:docMk/>
          <pc:sldMk cId="3243173744" sldId="36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9"/>
        <pc:sldMkLst>
          <pc:docMk/>
          <pc:sldMk cId="533099717" sldId="37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5"/>
        <pc:sldMkLst>
          <pc:docMk/>
          <pc:sldMk cId="403304745" sldId="3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5"/>
        <pc:sldMkLst>
          <pc:docMk/>
          <pc:sldMk cId="1274929313" sldId="37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0"/>
        <pc:sldMkLst>
          <pc:docMk/>
          <pc:sldMk cId="3412111298" sldId="37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4"/>
        <pc:sldMkLst>
          <pc:docMk/>
          <pc:sldMk cId="3601872685" sldId="38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3"/>
        <pc:sldMkLst>
          <pc:docMk/>
          <pc:sldMk cId="215899539" sldId="3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79"/>
        <pc:sldMkLst>
          <pc:docMk/>
          <pc:sldMk cId="2001631854" sldId="39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4"/>
        <pc:sldMkLst>
          <pc:docMk/>
          <pc:sldMk cId="2976191511" sldId="39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7"/>
        <pc:sldMkLst>
          <pc:docMk/>
          <pc:sldMk cId="3942416368" sldId="3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5"/>
        <pc:sldMkLst>
          <pc:docMk/>
          <pc:sldMk cId="2455239288" sldId="39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6"/>
        <pc:sldMkLst>
          <pc:docMk/>
          <pc:sldMk cId="322630100" sldId="40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3"/>
        <pc:sldMkLst>
          <pc:docMk/>
          <pc:sldMk cId="2446723419" sldId="40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8"/>
        <pc:sldMkLst>
          <pc:docMk/>
          <pc:sldMk cId="2708838154" sldId="40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5"/>
        <pc:sldMkLst>
          <pc:docMk/>
          <pc:sldMk cId="711859222" sldId="40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4"/>
        <pc:sldMkLst>
          <pc:docMk/>
          <pc:sldMk cId="430192280" sldId="40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3"/>
        <pc:sldMkLst>
          <pc:docMk/>
          <pc:sldMk cId="1261728788" sldId="41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9"/>
        <pc:sldMkLst>
          <pc:docMk/>
          <pc:sldMk cId="465427976" sldId="41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6"/>
        <pc:sldMkLst>
          <pc:docMk/>
          <pc:sldMk cId="4222832899" sldId="41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0"/>
        <pc:sldMkLst>
          <pc:docMk/>
          <pc:sldMk cId="3168225218" sldId="42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9"/>
        <pc:sldMkLst>
          <pc:docMk/>
          <pc:sldMk cId="2310344807" sldId="42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2"/>
        <pc:sldMkLst>
          <pc:docMk/>
          <pc:sldMk cId="707737036" sldId="42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6"/>
        <pc:sldMkLst>
          <pc:docMk/>
          <pc:sldMk cId="232656594" sldId="42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4"/>
        <pc:sldMkLst>
          <pc:docMk/>
          <pc:sldMk cId="404333880" sldId="43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3"/>
        <pc:sldMkLst>
          <pc:docMk/>
          <pc:sldMk cId="2523349106" sldId="44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4"/>
        <pc:sldMkLst>
          <pc:docMk/>
          <pc:sldMk cId="2515022167" sldId="44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2"/>
        <pc:sldMkLst>
          <pc:docMk/>
          <pc:sldMk cId="1977389857" sldId="44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1"/>
        <pc:sldMkLst>
          <pc:docMk/>
          <pc:sldMk cId="2140515002" sldId="44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09"/>
        <pc:sldMkLst>
          <pc:docMk/>
          <pc:sldMk cId="1932795151" sldId="44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3"/>
        <pc:sldMkLst>
          <pc:docMk/>
          <pc:sldMk cId="1837964685" sldId="45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2"/>
        <pc:sldMkLst>
          <pc:docMk/>
          <pc:sldMk cId="1229244997" sldId="45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1"/>
        <pc:sldMkLst>
          <pc:docMk/>
          <pc:sldMk cId="1789205401" sldId="453"/>
        </pc:sldMkLst>
      </pc:sldChg>
      <pc:sldChg chg="modSp">
        <pc:chgData name="Mohammed Fasha" userId="S::mohammed.fasha@uop.edu.jo::cc64f42d-a1a6-4f08-b97b-0c37f877119f" providerId="AD" clId="Web-{66E75AB1-FCE8-0FCD-8995-E220AF9681CC}" dt="2025-03-15T06:52:38.939" v="37" actId="20577"/>
        <pc:sldMkLst>
          <pc:docMk/>
          <pc:sldMk cId="1489447582" sldId="455"/>
        </pc:sldMkLst>
      </pc:sldChg>
      <pc:sldChg chg="modSp new">
        <pc:chgData name="Mohammed Fasha" userId="S::mohammed.fasha@uop.edu.jo::cc64f42d-a1a6-4f08-b97b-0c37f877119f" providerId="AD" clId="Web-{66E75AB1-FCE8-0FCD-8995-E220AF9681CC}" dt="2025-03-15T07:01:33.222" v="193" actId="20577"/>
        <pc:sldMkLst>
          <pc:docMk/>
          <pc:sldMk cId="2282942957" sldId="456"/>
        </pc:sldMkLst>
      </pc:sldChg>
      <pc:sldChg chg="addSp delSp modSp add replId addAnim">
        <pc:chgData name="Mohammed Fasha" userId="S::mohammed.fasha@uop.edu.jo::cc64f42d-a1a6-4f08-b97b-0c37f877119f" providerId="AD" clId="Web-{66E75AB1-FCE8-0FCD-8995-E220AF9681CC}" dt="2025-03-15T07:00:17.530" v="170" actId="20577"/>
        <pc:sldMkLst>
          <pc:docMk/>
          <pc:sldMk cId="1674895679" sldId="45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5"/>
        <pc:sldMkLst>
          <pc:docMk/>
          <pc:sldMk cId="2921402285" sldId="45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1"/>
        <pc:sldMkLst>
          <pc:docMk/>
          <pc:sldMk cId="1912979039" sldId="458"/>
        </pc:sldMkLst>
      </pc:sldChg>
      <pc:sldChg chg="addSp modSp add replId addAnim">
        <pc:chgData name="Mohammed Fasha" userId="S::mohammed.fasha@uop.edu.jo::cc64f42d-a1a6-4f08-b97b-0c37f877119f" providerId="AD" clId="Web-{66E75AB1-FCE8-0FCD-8995-E220AF9681CC}" dt="2025-03-15T07:01:24.191" v="192" actId="20577"/>
        <pc:sldMkLst>
          <pc:docMk/>
          <pc:sldMk cId="3292514151" sldId="45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0"/>
        <pc:sldMkLst>
          <pc:docMk/>
          <pc:sldMk cId="484589733" sldId="459"/>
        </pc:sldMkLst>
      </pc:sldChg>
      <pc:sldChg chg="addSp modSp add replId addAnim">
        <pc:chgData name="Mohammed Fasha" userId="S::mohammed.fasha@uop.edu.jo::cc64f42d-a1a6-4f08-b97b-0c37f877119f" providerId="AD" clId="Web-{66E75AB1-FCE8-0FCD-8995-E220AF9681CC}" dt="2025-03-15T07:02:26.163" v="210" actId="1076"/>
        <pc:sldMkLst>
          <pc:docMk/>
          <pc:sldMk cId="3675936543" sldId="459"/>
        </pc:sldMkLst>
      </pc:sldChg>
      <pc:sldChg chg="addSp modSp new ord addAnim">
        <pc:chgData name="Mohammed Fasha" userId="S::mohammed.fasha@uop.edu.jo::cc64f42d-a1a6-4f08-b97b-0c37f877119f" providerId="AD" clId="Web-{66E75AB1-FCE8-0FCD-8995-E220AF9681CC}" dt="2025-03-15T07:04:19.795" v="257"/>
        <pc:sldMkLst>
          <pc:docMk/>
          <pc:sldMk cId="819366188" sldId="46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9"/>
        <pc:sldMkLst>
          <pc:docMk/>
          <pc:sldMk cId="1770736122" sldId="460"/>
        </pc:sldMkLst>
      </pc:sldChg>
      <pc:sldChg chg="modSp new">
        <pc:chgData name="Mohammed Fasha" userId="S::mohammed.fasha@uop.edu.jo::cc64f42d-a1a6-4f08-b97b-0c37f877119f" providerId="AD" clId="Web-{66E75AB1-FCE8-0FCD-8995-E220AF9681CC}" dt="2025-03-15T07:04:38.046" v="266" actId="20577"/>
        <pc:sldMkLst>
          <pc:docMk/>
          <pc:sldMk cId="247418909" sldId="461"/>
        </pc:sldMkLst>
      </pc:sldChg>
      <pc:sldChg chg="addSp delSp modSp new">
        <pc:chgData name="Mohammed Fasha" userId="S::mohammed.fasha@uop.edu.jo::cc64f42d-a1a6-4f08-b97b-0c37f877119f" providerId="AD" clId="Web-{66E75AB1-FCE8-0FCD-8995-E220AF9681CC}" dt="2025-03-15T07:09:35.299" v="331" actId="1076"/>
        <pc:sldMkLst>
          <pc:docMk/>
          <pc:sldMk cId="1157240725" sldId="462"/>
        </pc:sldMkLst>
      </pc:sldChg>
      <pc:sldChg chg="addSp modSp add replId">
        <pc:chgData name="Mohammed Fasha" userId="S::mohammed.fasha@uop.edu.jo::cc64f42d-a1a6-4f08-b97b-0c37f877119f" providerId="AD" clId="Web-{66E75AB1-FCE8-0FCD-8995-E220AF9681CC}" dt="2025-03-15T07:27:28.077" v="349" actId="1076"/>
        <pc:sldMkLst>
          <pc:docMk/>
          <pc:sldMk cId="2617340595" sldId="46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2"/>
        <pc:sldMkLst>
          <pc:docMk/>
          <pc:sldMk cId="2965647848" sldId="46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1"/>
        <pc:sldMkLst>
          <pc:docMk/>
          <pc:sldMk cId="109379533" sldId="464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015" v="269"/>
        <pc:sldMkLst>
          <pc:docMk/>
          <pc:sldMk cId="2675381745" sldId="464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140" v="270"/>
        <pc:sldMkLst>
          <pc:docMk/>
          <pc:sldMk cId="4195523681" sldId="465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484" v="271"/>
        <pc:sldMkLst>
          <pc:docMk/>
          <pc:sldMk cId="4047127300" sldId="46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2"/>
        <pc:sldMkLst>
          <pc:docMk/>
          <pc:sldMk cId="719424402" sldId="467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609" v="272"/>
        <pc:sldMkLst>
          <pc:docMk/>
          <pc:sldMk cId="3183967706" sldId="467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953" v="273"/>
        <pc:sldMkLst>
          <pc:docMk/>
          <pc:sldMk cId="3161654258" sldId="468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078" v="274"/>
        <pc:sldMkLst>
          <pc:docMk/>
          <pc:sldMk cId="2175348861" sldId="469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281" v="275"/>
        <pc:sldMkLst>
          <pc:docMk/>
          <pc:sldMk cId="2988183144" sldId="470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421" v="276"/>
        <pc:sldMkLst>
          <pc:docMk/>
          <pc:sldMk cId="1572681964" sldId="4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4"/>
        <pc:sldMkLst>
          <pc:docMk/>
          <pc:sldMk cId="3168600941" sldId="4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0"/>
        <pc:sldMkLst>
          <pc:docMk/>
          <pc:sldMk cId="2302099845" sldId="47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8"/>
        <pc:sldMkLst>
          <pc:docMk/>
          <pc:sldMk cId="118211851" sldId="47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7"/>
        <pc:sldMkLst>
          <pc:docMk/>
          <pc:sldMk cId="1150689950" sldId="47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3"/>
        <pc:sldMkLst>
          <pc:docMk/>
          <pc:sldMk cId="942593251" sldId="47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6"/>
        <pc:sldMkLst>
          <pc:docMk/>
          <pc:sldMk cId="94366255" sldId="47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8"/>
        <pc:sldMkLst>
          <pc:docMk/>
          <pc:sldMk cId="3109107256" sldId="47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78"/>
        <pc:sldMkLst>
          <pc:docMk/>
          <pc:sldMk cId="408884363" sldId="48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8"/>
        <pc:sldMkLst>
          <pc:docMk/>
          <pc:sldMk cId="994101439" sldId="4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7"/>
        <pc:sldMkLst>
          <pc:docMk/>
          <pc:sldMk cId="1440183149" sldId="48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8"/>
        <pc:sldMkLst>
          <pc:docMk/>
          <pc:sldMk cId="3841714060" sldId="48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4"/>
        <pc:sldMkLst>
          <pc:docMk/>
          <pc:sldMk cId="833725597" sldId="48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3"/>
        <pc:sldMkLst>
          <pc:docMk/>
          <pc:sldMk cId="4123470834" sldId="48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7"/>
        <pc:sldMkLst>
          <pc:docMk/>
          <pc:sldMk cId="4022017735" sldId="49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1"/>
        <pc:sldMkLst>
          <pc:docMk/>
          <pc:sldMk cId="2225061527" sldId="49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6"/>
        <pc:sldMkLst>
          <pc:docMk/>
          <pc:sldMk cId="673932695" sldId="49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5"/>
        <pc:sldMkLst>
          <pc:docMk/>
          <pc:sldMk cId="2512069021" sldId="49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1"/>
        <pc:sldMkLst>
          <pc:docMk/>
          <pc:sldMk cId="3290660304" sldId="4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3"/>
        <pc:sldMkLst>
          <pc:docMk/>
          <pc:sldMk cId="4079654275" sldId="49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6"/>
        <pc:sldMkLst>
          <pc:docMk/>
          <pc:sldMk cId="1501311303" sldId="49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5"/>
        <pc:sldMkLst>
          <pc:docMk/>
          <pc:sldMk cId="2557217836" sldId="497"/>
        </pc:sldMkLst>
      </pc:sldChg>
    </pc:docChg>
  </pc:docChgLst>
  <pc:docChgLst>
    <pc:chgData name="Mohammed Fasha" userId="cc64f42d-a1a6-4f08-b97b-0c37f877119f" providerId="ADAL" clId="{438C64E8-2755-4F2C-B041-50816E3F86C5}"/>
    <pc:docChg chg="custSel modSld">
      <pc:chgData name="Mohammed Fasha" userId="cc64f42d-a1a6-4f08-b97b-0c37f877119f" providerId="ADAL" clId="{438C64E8-2755-4F2C-B041-50816E3F86C5}" dt="2025-05-18T07:03:33.602" v="54" actId="1076"/>
      <pc:docMkLst>
        <pc:docMk/>
      </pc:docMkLst>
      <pc:sldChg chg="modSp mod">
        <pc:chgData name="Mohammed Fasha" userId="cc64f42d-a1a6-4f08-b97b-0c37f877119f" providerId="ADAL" clId="{438C64E8-2755-4F2C-B041-50816E3F86C5}" dt="2025-05-18T07:01:15.250" v="12" actId="113"/>
        <pc:sldMkLst>
          <pc:docMk/>
          <pc:sldMk cId="3073893854" sldId="598"/>
        </pc:sldMkLst>
      </pc:sldChg>
      <pc:sldChg chg="addSp delSp modSp mod">
        <pc:chgData name="Mohammed Fasha" userId="cc64f42d-a1a6-4f08-b97b-0c37f877119f" providerId="ADAL" clId="{438C64E8-2755-4F2C-B041-50816E3F86C5}" dt="2025-05-18T07:02:21.635" v="42" actId="1076"/>
        <pc:sldMkLst>
          <pc:docMk/>
          <pc:sldMk cId="3251045787" sldId="628"/>
        </pc:sldMkLst>
      </pc:sldChg>
      <pc:sldChg chg="modSp mod">
        <pc:chgData name="Mohammed Fasha" userId="cc64f42d-a1a6-4f08-b97b-0c37f877119f" providerId="ADAL" clId="{438C64E8-2755-4F2C-B041-50816E3F86C5}" dt="2025-05-18T07:03:33.602" v="54" actId="1076"/>
        <pc:sldMkLst>
          <pc:docMk/>
          <pc:sldMk cId="2545303620" sldId="706"/>
        </pc:sldMkLst>
      </pc:sldChg>
      <pc:sldChg chg="modSp">
        <pc:chgData name="Mohammed Fasha" userId="cc64f42d-a1a6-4f08-b97b-0c37f877119f" providerId="ADAL" clId="{438C64E8-2755-4F2C-B041-50816E3F86C5}" dt="2025-05-18T07:02:50.335" v="50" actId="113"/>
        <pc:sldMkLst>
          <pc:docMk/>
          <pc:sldMk cId="1819490867" sldId="734"/>
        </pc:sldMkLst>
      </pc:sldChg>
      <pc:sldChg chg="modSp">
        <pc:chgData name="Mohammed Fasha" userId="cc64f42d-a1a6-4f08-b97b-0c37f877119f" providerId="ADAL" clId="{438C64E8-2755-4F2C-B041-50816E3F86C5}" dt="2025-05-18T07:02:53.656" v="51" actId="113"/>
        <pc:sldMkLst>
          <pc:docMk/>
          <pc:sldMk cId="2507704716" sldId="735"/>
        </pc:sldMkLst>
      </pc:sldChg>
    </pc:docChg>
  </pc:docChgLst>
  <pc:docChgLst>
    <pc:chgData name="Mohammed Fasha" userId="S::mohammed.fasha@uop.edu.jo::cc64f42d-a1a6-4f08-b97b-0c37f877119f" providerId="AD" clId="Web-{B9337916-DDC2-1069-E985-5508FA0D34A7}"/>
    <pc:docChg chg="addSld delSld modSld sldOrd">
      <pc:chgData name="Mohammed Fasha" userId="S::mohammed.fasha@uop.edu.jo::cc64f42d-a1a6-4f08-b97b-0c37f877119f" providerId="AD" clId="Web-{B9337916-DDC2-1069-E985-5508FA0D34A7}" dt="2025-04-19T18:32:32.924" v="424"/>
      <pc:docMkLst>
        <pc:docMk/>
      </pc:docMkLst>
      <pc:sldChg chg="addSp delSp modSp del">
        <pc:chgData name="Mohammed Fasha" userId="S::mohammed.fasha@uop.edu.jo::cc64f42d-a1a6-4f08-b97b-0c37f877119f" providerId="AD" clId="Web-{B9337916-DDC2-1069-E985-5508FA0D34A7}" dt="2025-04-19T18:30:38.544" v="403"/>
        <pc:sldMkLst>
          <pc:docMk/>
          <pc:sldMk cId="2766696385" sldId="536"/>
        </pc:sldMkLst>
      </pc:sldChg>
      <pc:sldChg chg="ord">
        <pc:chgData name="Mohammed Fasha" userId="S::mohammed.fasha@uop.edu.jo::cc64f42d-a1a6-4f08-b97b-0c37f877119f" providerId="AD" clId="Web-{B9337916-DDC2-1069-E985-5508FA0D34A7}" dt="2025-04-19T18:30:12.855" v="401"/>
        <pc:sldMkLst>
          <pc:docMk/>
          <pc:sldMk cId="3886989038" sldId="538"/>
        </pc:sldMkLst>
      </pc:sldChg>
      <pc:sldChg chg="ord">
        <pc:chgData name="Mohammed Fasha" userId="S::mohammed.fasha@uop.edu.jo::cc64f42d-a1a6-4f08-b97b-0c37f877119f" providerId="AD" clId="Web-{B9337916-DDC2-1069-E985-5508FA0D34A7}" dt="2025-04-19T18:32:32.924" v="424"/>
        <pc:sldMkLst>
          <pc:docMk/>
          <pc:sldMk cId="2121122174" sldId="539"/>
        </pc:sldMkLst>
      </pc:sldChg>
      <pc:sldChg chg="modSp">
        <pc:chgData name="Mohammed Fasha" userId="S::mohammed.fasha@uop.edu.jo::cc64f42d-a1a6-4f08-b97b-0c37f877119f" providerId="AD" clId="Web-{B9337916-DDC2-1069-E985-5508FA0D34A7}" dt="2025-04-19T18:07:24.204" v="349" actId="1076"/>
        <pc:sldMkLst>
          <pc:docMk/>
          <pc:sldMk cId="2646991478" sldId="561"/>
        </pc:sldMkLst>
      </pc:sldChg>
      <pc:sldChg chg="addSp delSp modSp">
        <pc:chgData name="Mohammed Fasha" userId="S::mohammed.fasha@uop.edu.jo::cc64f42d-a1a6-4f08-b97b-0c37f877119f" providerId="AD" clId="Web-{B9337916-DDC2-1069-E985-5508FA0D34A7}" dt="2025-04-19T18:10:58.001" v="375" actId="14100"/>
        <pc:sldMkLst>
          <pc:docMk/>
          <pc:sldMk cId="3184607449" sldId="576"/>
        </pc:sldMkLst>
      </pc:sldChg>
      <pc:sldChg chg="modSp">
        <pc:chgData name="Mohammed Fasha" userId="S::mohammed.fasha@uop.edu.jo::cc64f42d-a1a6-4f08-b97b-0c37f877119f" providerId="AD" clId="Web-{B9337916-DDC2-1069-E985-5508FA0D34A7}" dt="2025-04-19T18:28:26.492" v="380" actId="20577"/>
        <pc:sldMkLst>
          <pc:docMk/>
          <pc:sldMk cId="3864717604" sldId="587"/>
        </pc:sldMkLst>
      </pc:sldChg>
      <pc:sldChg chg="addSp modSp new">
        <pc:chgData name="Mohammed Fasha" userId="S::mohammed.fasha@uop.edu.jo::cc64f42d-a1a6-4f08-b97b-0c37f877119f" providerId="AD" clId="Web-{B9337916-DDC2-1069-E985-5508FA0D34A7}" dt="2025-04-19T18:04:53.682" v="320" actId="20577"/>
        <pc:sldMkLst>
          <pc:docMk/>
          <pc:sldMk cId="3587377129" sldId="588"/>
        </pc:sldMkLst>
      </pc:sldChg>
      <pc:sldChg chg="modSp new mod modClrScheme chgLayout">
        <pc:chgData name="Mohammed Fasha" userId="S::mohammed.fasha@uop.edu.jo::cc64f42d-a1a6-4f08-b97b-0c37f877119f" providerId="AD" clId="Web-{B9337916-DDC2-1069-E985-5508FA0D34A7}" dt="2025-04-19T18:29:38.807" v="389" actId="20577"/>
        <pc:sldMkLst>
          <pc:docMk/>
          <pc:sldMk cId="2759184187" sldId="589"/>
        </pc:sldMkLst>
      </pc:sldChg>
      <pc:sldChg chg="addSp delSp modSp new">
        <pc:chgData name="Mohammed Fasha" userId="S::mohammed.fasha@uop.edu.jo::cc64f42d-a1a6-4f08-b97b-0c37f877119f" providerId="AD" clId="Web-{B9337916-DDC2-1069-E985-5508FA0D34A7}" dt="2025-04-19T18:31:36.265" v="415" actId="20577"/>
        <pc:sldMkLst>
          <pc:docMk/>
          <pc:sldMk cId="698149653" sldId="590"/>
        </pc:sldMkLst>
      </pc:sldChg>
      <pc:sldChg chg="modSp new del">
        <pc:chgData name="Mohammed Fasha" userId="S::mohammed.fasha@uop.edu.jo::cc64f42d-a1a6-4f08-b97b-0c37f877119f" providerId="AD" clId="Web-{B9337916-DDC2-1069-E985-5508FA0D34A7}" dt="2025-04-19T18:30:30.653" v="402"/>
        <pc:sldMkLst>
          <pc:docMk/>
          <pc:sldMk cId="3127064716" sldId="590"/>
        </pc:sldMkLst>
      </pc:sldChg>
      <pc:sldChg chg="modSp new">
        <pc:chgData name="Mohammed Fasha" userId="S::mohammed.fasha@uop.edu.jo::cc64f42d-a1a6-4f08-b97b-0c37f877119f" providerId="AD" clId="Web-{B9337916-DDC2-1069-E985-5508FA0D34A7}" dt="2025-04-19T18:32:20.971" v="422" actId="20577"/>
        <pc:sldMkLst>
          <pc:docMk/>
          <pc:sldMk cId="1519920460" sldId="591"/>
        </pc:sldMkLst>
      </pc:sldChg>
    </pc:docChg>
  </pc:docChgLst>
  <pc:docChgLst>
    <pc:chgData name="Mohammed Fasha" userId="cc64f42d-a1a6-4f08-b97b-0c37f877119f" providerId="ADAL" clId="{E823489C-F561-45EB-90AC-8AEA4B9CA1F5}"/>
    <pc:docChg chg="undo custSel addSld delSld modSld sldOrd">
      <pc:chgData name="Mohammed Fasha" userId="cc64f42d-a1a6-4f08-b97b-0c37f877119f" providerId="ADAL" clId="{E823489C-F561-45EB-90AC-8AEA4B9CA1F5}" dt="2025-07-16T12:12:15.626" v="339" actId="47"/>
      <pc:docMkLst>
        <pc:docMk/>
      </pc:docMkLst>
      <pc:sldChg chg="add">
        <pc:chgData name="Mohammed Fasha" userId="cc64f42d-a1a6-4f08-b97b-0c37f877119f" providerId="ADAL" clId="{E823489C-F561-45EB-90AC-8AEA4B9CA1F5}" dt="2025-07-16T12:01:34.158" v="231"/>
        <pc:sldMkLst>
          <pc:docMk/>
          <pc:sldMk cId="51777341" sldId="523"/>
        </pc:sldMkLst>
      </pc:sldChg>
      <pc:sldChg chg="del">
        <pc:chgData name="Mohammed Fasha" userId="cc64f42d-a1a6-4f08-b97b-0c37f877119f" providerId="ADAL" clId="{E823489C-F561-45EB-90AC-8AEA4B9CA1F5}" dt="2025-07-16T12:01:22.909" v="230" actId="2696"/>
        <pc:sldMkLst>
          <pc:docMk/>
          <pc:sldMk cId="1997096519" sldId="523"/>
        </pc:sldMkLst>
      </pc:sldChg>
      <pc:sldChg chg="modSp mod">
        <pc:chgData name="Mohammed Fasha" userId="cc64f42d-a1a6-4f08-b97b-0c37f877119f" providerId="ADAL" clId="{E823489C-F561-45EB-90AC-8AEA4B9CA1F5}" dt="2025-07-16T12:07:41.355" v="300" actId="20577"/>
        <pc:sldMkLst>
          <pc:docMk/>
          <pc:sldMk cId="3251045787" sldId="628"/>
        </pc:sldMkLst>
      </pc:sldChg>
      <pc:sldChg chg="modSp mod">
        <pc:chgData name="Mohammed Fasha" userId="cc64f42d-a1a6-4f08-b97b-0c37f877119f" providerId="ADAL" clId="{E823489C-F561-45EB-90AC-8AEA4B9CA1F5}" dt="2025-07-16T11:58:36.365" v="199" actId="113"/>
        <pc:sldMkLst>
          <pc:docMk/>
          <pc:sldMk cId="3162374329" sldId="635"/>
        </pc:sldMkLst>
      </pc:sldChg>
      <pc:sldChg chg="del">
        <pc:chgData name="Mohammed Fasha" userId="cc64f42d-a1a6-4f08-b97b-0c37f877119f" providerId="ADAL" clId="{E823489C-F561-45EB-90AC-8AEA4B9CA1F5}" dt="2025-07-16T12:00:43.409" v="229" actId="47"/>
        <pc:sldMkLst>
          <pc:docMk/>
          <pc:sldMk cId="2770284456" sldId="636"/>
        </pc:sldMkLst>
      </pc:sldChg>
      <pc:sldChg chg="del">
        <pc:chgData name="Mohammed Fasha" userId="cc64f42d-a1a6-4f08-b97b-0c37f877119f" providerId="ADAL" clId="{E823489C-F561-45EB-90AC-8AEA4B9CA1F5}" dt="2025-07-16T12:01:22.909" v="230" actId="2696"/>
        <pc:sldMkLst>
          <pc:docMk/>
          <pc:sldMk cId="2070453294" sldId="702"/>
        </pc:sldMkLst>
      </pc:sldChg>
      <pc:sldChg chg="modSp add mod">
        <pc:chgData name="Mohammed Fasha" userId="cc64f42d-a1a6-4f08-b97b-0c37f877119f" providerId="ADAL" clId="{E823489C-F561-45EB-90AC-8AEA4B9CA1F5}" dt="2025-07-16T12:08:04.934" v="307" actId="27636"/>
        <pc:sldMkLst>
          <pc:docMk/>
          <pc:sldMk cId="3359662538" sldId="702"/>
        </pc:sldMkLst>
      </pc:sldChg>
      <pc:sldChg chg="add del">
        <pc:chgData name="Mohammed Fasha" userId="cc64f42d-a1a6-4f08-b97b-0c37f877119f" providerId="ADAL" clId="{E823489C-F561-45EB-90AC-8AEA4B9CA1F5}" dt="2025-07-16T12:02:42.678" v="243" actId="2696"/>
        <pc:sldMkLst>
          <pc:docMk/>
          <pc:sldMk cId="3899239301" sldId="702"/>
        </pc:sldMkLst>
      </pc:sldChg>
      <pc:sldChg chg="delSp add del">
        <pc:chgData name="Mohammed Fasha" userId="cc64f42d-a1a6-4f08-b97b-0c37f877119f" providerId="ADAL" clId="{E823489C-F561-45EB-90AC-8AEA4B9CA1F5}" dt="2025-07-16T12:02:29.912" v="242" actId="2696"/>
        <pc:sldMkLst>
          <pc:docMk/>
          <pc:sldMk cId="129754438" sldId="704"/>
        </pc:sldMkLst>
      </pc:sldChg>
      <pc:sldChg chg="del">
        <pc:chgData name="Mohammed Fasha" userId="cc64f42d-a1a6-4f08-b97b-0c37f877119f" providerId="ADAL" clId="{E823489C-F561-45EB-90AC-8AEA4B9CA1F5}" dt="2025-07-16T12:01:22.909" v="230" actId="2696"/>
        <pc:sldMkLst>
          <pc:docMk/>
          <pc:sldMk cId="647613634" sldId="704"/>
        </pc:sldMkLst>
      </pc:sldChg>
      <pc:sldChg chg="add del">
        <pc:chgData name="Mohammed Fasha" userId="cc64f42d-a1a6-4f08-b97b-0c37f877119f" providerId="ADAL" clId="{E823489C-F561-45EB-90AC-8AEA4B9CA1F5}" dt="2025-07-16T12:01:41.553" v="232" actId="2696"/>
        <pc:sldMkLst>
          <pc:docMk/>
          <pc:sldMk cId="3052088644" sldId="704"/>
        </pc:sldMkLst>
      </pc:sldChg>
      <pc:sldChg chg="add">
        <pc:chgData name="Mohammed Fasha" userId="cc64f42d-a1a6-4f08-b97b-0c37f877119f" providerId="ADAL" clId="{E823489C-F561-45EB-90AC-8AEA4B9CA1F5}" dt="2025-07-16T12:01:34.158" v="231"/>
        <pc:sldMkLst>
          <pc:docMk/>
          <pc:sldMk cId="1652319417" sldId="706"/>
        </pc:sldMkLst>
      </pc:sldChg>
      <pc:sldChg chg="del">
        <pc:chgData name="Mohammed Fasha" userId="cc64f42d-a1a6-4f08-b97b-0c37f877119f" providerId="ADAL" clId="{E823489C-F561-45EB-90AC-8AEA4B9CA1F5}" dt="2025-07-16T12:01:22.909" v="230" actId="2696"/>
        <pc:sldMkLst>
          <pc:docMk/>
          <pc:sldMk cId="2545303620" sldId="706"/>
        </pc:sldMkLst>
      </pc:sldChg>
      <pc:sldChg chg="ord">
        <pc:chgData name="Mohammed Fasha" userId="cc64f42d-a1a6-4f08-b97b-0c37f877119f" providerId="ADAL" clId="{E823489C-F561-45EB-90AC-8AEA4B9CA1F5}" dt="2025-07-16T12:09:41.887" v="324"/>
        <pc:sldMkLst>
          <pc:docMk/>
          <pc:sldMk cId="1819490867" sldId="734"/>
        </pc:sldMkLst>
      </pc:sldChg>
      <pc:sldChg chg="modSp del mod ord">
        <pc:chgData name="Mohammed Fasha" userId="cc64f42d-a1a6-4f08-b97b-0c37f877119f" providerId="ADAL" clId="{E823489C-F561-45EB-90AC-8AEA4B9CA1F5}" dt="2025-07-16T12:05:17.921" v="288" actId="47"/>
        <pc:sldMkLst>
          <pc:docMk/>
          <pc:sldMk cId="1102217811" sldId="804"/>
        </pc:sldMkLst>
      </pc:sldChg>
      <pc:sldChg chg="modSp del mod">
        <pc:chgData name="Mohammed Fasha" userId="cc64f42d-a1a6-4f08-b97b-0c37f877119f" providerId="ADAL" clId="{E823489C-F561-45EB-90AC-8AEA4B9CA1F5}" dt="2025-07-16T12:07:44.568" v="301" actId="47"/>
        <pc:sldMkLst>
          <pc:docMk/>
          <pc:sldMk cId="96348328" sldId="805"/>
        </pc:sldMkLst>
      </pc:sldChg>
      <pc:sldChg chg="modSp del mod">
        <pc:chgData name="Mohammed Fasha" userId="cc64f42d-a1a6-4f08-b97b-0c37f877119f" providerId="ADAL" clId="{E823489C-F561-45EB-90AC-8AEA4B9CA1F5}" dt="2025-07-16T12:08:22.020" v="308" actId="2696"/>
        <pc:sldMkLst>
          <pc:docMk/>
          <pc:sldMk cId="3947173122" sldId="808"/>
        </pc:sldMkLst>
      </pc:sldChg>
      <pc:sldChg chg="addSp modSp mod">
        <pc:chgData name="Mohammed Fasha" userId="cc64f42d-a1a6-4f08-b97b-0c37f877119f" providerId="ADAL" clId="{E823489C-F561-45EB-90AC-8AEA4B9CA1F5}" dt="2025-07-16T12:01:59.425" v="237" actId="14100"/>
        <pc:sldMkLst>
          <pc:docMk/>
          <pc:sldMk cId="2267047593" sldId="809"/>
        </pc:sldMkLst>
      </pc:sldChg>
      <pc:sldChg chg="addSp modSp mod">
        <pc:chgData name="Mohammed Fasha" userId="cc64f42d-a1a6-4f08-b97b-0c37f877119f" providerId="ADAL" clId="{E823489C-F561-45EB-90AC-8AEA4B9CA1F5}" dt="2025-07-16T12:02:22.487" v="241" actId="1076"/>
        <pc:sldMkLst>
          <pc:docMk/>
          <pc:sldMk cId="3606191937" sldId="810"/>
        </pc:sldMkLst>
      </pc:sldChg>
      <pc:sldChg chg="del">
        <pc:chgData name="Mohammed Fasha" userId="cc64f42d-a1a6-4f08-b97b-0c37f877119f" providerId="ADAL" clId="{E823489C-F561-45EB-90AC-8AEA4B9CA1F5}" dt="2025-07-16T12:08:49.321" v="309" actId="47"/>
        <pc:sldMkLst>
          <pc:docMk/>
          <pc:sldMk cId="3296851532" sldId="812"/>
        </pc:sldMkLst>
      </pc:sldChg>
      <pc:sldChg chg="add">
        <pc:chgData name="Mohammed Fasha" userId="cc64f42d-a1a6-4f08-b97b-0c37f877119f" providerId="ADAL" clId="{E823489C-F561-45EB-90AC-8AEA4B9CA1F5}" dt="2025-07-16T12:09:07.229" v="311"/>
        <pc:sldMkLst>
          <pc:docMk/>
          <pc:sldMk cId="3231816218" sldId="813"/>
        </pc:sldMkLst>
      </pc:sldChg>
      <pc:sldChg chg="addSp delSp modSp new del mod">
        <pc:chgData name="Mohammed Fasha" userId="cc64f42d-a1a6-4f08-b97b-0c37f877119f" providerId="ADAL" clId="{E823489C-F561-45EB-90AC-8AEA4B9CA1F5}" dt="2025-07-16T12:09:00.439" v="310" actId="2696"/>
        <pc:sldMkLst>
          <pc:docMk/>
          <pc:sldMk cId="3526501140" sldId="813"/>
        </pc:sldMkLst>
      </pc:sldChg>
      <pc:sldChg chg="modSp add mod">
        <pc:chgData name="Mohammed Fasha" userId="cc64f42d-a1a6-4f08-b97b-0c37f877119f" providerId="ADAL" clId="{E823489C-F561-45EB-90AC-8AEA4B9CA1F5}" dt="2025-07-16T12:00:09.708" v="218"/>
        <pc:sldMkLst>
          <pc:docMk/>
          <pc:sldMk cId="283118532" sldId="814"/>
        </pc:sldMkLst>
      </pc:sldChg>
      <pc:sldChg chg="modSp add mod">
        <pc:chgData name="Mohammed Fasha" userId="cc64f42d-a1a6-4f08-b97b-0c37f877119f" providerId="ADAL" clId="{E823489C-F561-45EB-90AC-8AEA4B9CA1F5}" dt="2025-07-16T12:00:25.566" v="228" actId="6549"/>
        <pc:sldMkLst>
          <pc:docMk/>
          <pc:sldMk cId="3538296022" sldId="815"/>
        </pc:sldMkLst>
      </pc:sldChg>
      <pc:sldChg chg="modSp add mod">
        <pc:chgData name="Mohammed Fasha" userId="cc64f42d-a1a6-4f08-b97b-0c37f877119f" providerId="ADAL" clId="{E823489C-F561-45EB-90AC-8AEA4B9CA1F5}" dt="2025-07-16T12:09:31.127" v="321" actId="6549"/>
        <pc:sldMkLst>
          <pc:docMk/>
          <pc:sldMk cId="425108798" sldId="816"/>
        </pc:sldMkLst>
      </pc:sldChg>
      <pc:sldChg chg="modSp new mod">
        <pc:chgData name="Mohammed Fasha" userId="cc64f42d-a1a6-4f08-b97b-0c37f877119f" providerId="ADAL" clId="{E823489C-F561-45EB-90AC-8AEA4B9CA1F5}" dt="2025-07-16T12:10:12.812" v="336" actId="5793"/>
        <pc:sldMkLst>
          <pc:docMk/>
          <pc:sldMk cId="1653591127" sldId="817"/>
        </pc:sldMkLst>
      </pc:sldChg>
      <pc:sldChg chg="add del">
        <pc:chgData name="Mohammed Fasha" userId="cc64f42d-a1a6-4f08-b97b-0c37f877119f" providerId="ADAL" clId="{E823489C-F561-45EB-90AC-8AEA4B9CA1F5}" dt="2025-07-16T12:12:14.877" v="338" actId="47"/>
        <pc:sldMkLst>
          <pc:docMk/>
          <pc:sldMk cId="2875164580" sldId="818"/>
        </pc:sldMkLst>
      </pc:sldChg>
      <pc:sldChg chg="add del">
        <pc:chgData name="Mohammed Fasha" userId="cc64f42d-a1a6-4f08-b97b-0c37f877119f" providerId="ADAL" clId="{E823489C-F561-45EB-90AC-8AEA4B9CA1F5}" dt="2025-07-16T12:12:15.626" v="339" actId="47"/>
        <pc:sldMkLst>
          <pc:docMk/>
          <pc:sldMk cId="2214965259" sldId="819"/>
        </pc:sldMkLst>
      </pc:sldChg>
    </pc:docChg>
  </pc:docChgLst>
  <pc:docChgLst>
    <pc:chgData name="Mohammed Fasha" userId="cc64f42d-a1a6-4f08-b97b-0c37f877119f" providerId="ADAL" clId="{5980B3BB-4EB6-4E37-92BF-3A2A8F4B2C7A}"/>
    <pc:docChg chg="custSel modSld">
      <pc:chgData name="Mohammed Fasha" userId="cc64f42d-a1a6-4f08-b97b-0c37f877119f" providerId="ADAL" clId="{5980B3BB-4EB6-4E37-92BF-3A2A8F4B2C7A}" dt="2024-10-15T02:28:13.535" v="0" actId="478"/>
      <pc:docMkLst>
        <pc:docMk/>
      </pc:docMkLst>
      <pc:sldChg chg="delSp mod">
        <pc:chgData name="Mohammed Fasha" userId="cc64f42d-a1a6-4f08-b97b-0c37f877119f" providerId="ADAL" clId="{5980B3BB-4EB6-4E37-92BF-3A2A8F4B2C7A}" dt="2024-10-15T02:28:13.535" v="0" actId="478"/>
        <pc:sldMkLst>
          <pc:docMk/>
          <pc:sldMk cId="2297456757" sldId="4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A03A4-B9F1-404C-8A74-B1AFD648095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C3971-340B-41A2-ABD3-FB1A577E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B88D-A571-8D68-DA1D-4734ED37A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33490-0BE8-AA6E-9BD9-B3AE42C09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6175-CE1C-2163-F07B-89B1D44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1D7E-9560-9E2E-E325-EA9FF2B4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5B4A-CC9F-DFD4-9C8C-EC0E3A6C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9562-02BA-F69E-C391-546A16C2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C2F76-E2E8-15A6-A3C8-6CB5142D8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A671-E219-71C5-2625-4964456C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E91A-8EA7-3C4C-E581-D2E7DE80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36E2-4C17-03F4-B4DC-034FD96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CBBF0-FFDE-1DC2-A2E8-4E454811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6B3BF-C276-8333-A7E7-B8D443C6A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B368-D24B-9EA8-8A8F-0AB2C5F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D11-FA10-A88B-DAAF-BDC5D659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60E9-3F05-AAE4-101F-3125133F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AE11-FE2F-E8C7-76F8-4648B977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23"/>
            <a:ext cx="10515600" cy="748208"/>
          </a:xfrm>
          <a:solidFill>
            <a:srgbClr val="67337A"/>
          </a:solidFill>
        </p:spPr>
        <p:txBody>
          <a:bodyPr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CCF6-2612-A73C-C264-680D1456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49910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632C-6DEE-7253-7D28-277A733B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1"/>
            <a:ext cx="10515600" cy="14105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F207-EFC1-8D09-1A43-C1BC66F4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56175"/>
            <a:ext cx="10515600" cy="1133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66E6-0CE4-B283-4609-6B87CF61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F228-7BFB-DECA-1E8A-FE22303A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7116-D906-F8F1-9544-2F31FF8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D8420-94D8-A22A-437F-9C2327471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4E6A3-979F-577C-6B28-090C8441D5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" y="160954"/>
            <a:ext cx="2120835" cy="636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73805-8742-DDA0-8BA4-18F7B6B60B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454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20A-5856-7025-B675-5175C87B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2420-256F-86BB-2069-DC7FC159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A8B5D-BE76-5309-6B35-5BB623D54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5F1A-4711-E07F-4060-9DFA24B5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DB2D-A305-9686-67A1-5E6D04DD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DA501-D721-9762-F1D7-F2633610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67AB-B0CB-34AE-FB11-E6E73297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67F-4D04-1AE5-F976-549357D1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D808E-728B-7E91-40BC-CEDF06A2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C8E04-B37B-1721-DBCE-7A749BD7A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5EBE9-C42B-6432-1518-88FD8B1A9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973D-A9C2-1CA6-05F5-A7C82D40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61A04-2021-047C-B370-D0B428F9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AC7FB-EE3D-80A6-4C1A-80E359A3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3EC8-462D-17BF-D668-48071F09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600689" cy="484816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285AC-0A2F-4AE5-D1B6-5C319BFF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D249-9162-ABF9-19A3-977BDD9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1C95-124F-0B3B-A8D9-B9C970F1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9541-D653-384C-D771-DD8F69A0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33C97-264B-3724-11ED-5BB6B8F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E226B-01EA-120B-3387-6F48FDAF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331-9622-1254-250C-1A826F86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744-6E94-694D-5ACD-A392EBB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829D-7E3F-4729-5630-2FC6FC33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95737-F397-134D-F032-CB1CF853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4794-C979-4A92-C271-06A8ACAB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ABCC-6A8A-037D-30F0-16F152A1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5548-3058-3FF3-095A-5746EA91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4BFE-AD4C-39A4-E6D7-3D67D9AF0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17F4F-1D08-F5A7-0483-99EBD45B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8C9-6621-9F77-5D27-62F1D1DA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E588C-5B83-3F14-34CB-FBF668EE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9B1A-60F9-9274-969E-5776570F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762C5-8E42-00DD-5440-4A44E725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4F47-A5A1-F247-D7EC-43901BD9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E946-8B54-76FA-E3B0-E48F8BEE7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51E2-F7B0-D02A-22FA-EC3877EEE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3EB4-6884-55A1-71B3-B7A41211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1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lab.research.google.com/github/msfasha/307307-BI-Methods/blob/main/20242-NLP-LLM/Part%203%20-%20Introduction%20to%20DL%20and%20LLMs/1-Introduction%20to%20DL%20and%20LLMs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165" y="2992712"/>
            <a:ext cx="9144000" cy="1107141"/>
          </a:xfrm>
        </p:spPr>
        <p:txBody>
          <a:bodyPr>
            <a:noAutofit/>
          </a:bodyPr>
          <a:lstStyle/>
          <a:p>
            <a:r>
              <a:rPr lang="en-US" sz="3200" dirty="0"/>
              <a:t>A0597203 AI Business Applications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599965F-D781-62F6-30A4-33D89AC89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165" y="422671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Introduction to Large Language Models</a:t>
            </a:r>
          </a:p>
        </p:txBody>
      </p:sp>
      <p:pic>
        <p:nvPicPr>
          <p:cNvPr id="9218" name="Picture 2" descr="Al-Ahliyya Amman University : Rankings ...">
            <a:extLst>
              <a:ext uri="{FF2B5EF4-FFF2-40B4-BE49-F238E27FC236}">
                <a16:creationId xmlns:a16="http://schemas.microsoft.com/office/drawing/2014/main" id="{E60FB764-AECD-759A-5F66-DF2B62F3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65" y="7684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940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99F95-A661-8108-5C9F-9F4B2A5AB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FA4E-98A0-1DF2-1297-8340DA9E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Fine-tuning: Specializing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858F6-7A25-D610-DD35-CE872C52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Takes a pre-trained base model and </a:t>
            </a:r>
            <a:r>
              <a:rPr lang="en-US">
                <a:solidFill>
                  <a:srgbClr val="0070C0"/>
                </a:solidFill>
              </a:rPr>
              <a:t>further trains it on a smaller, task-specific dataset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objective of this step is to </a:t>
            </a:r>
            <a:r>
              <a:rPr lang="en-US">
                <a:solidFill>
                  <a:srgbClr val="0070C0"/>
                </a:solidFill>
              </a:rPr>
              <a:t>adapt the general knowledge </a:t>
            </a:r>
            <a:r>
              <a:rPr lang="en-US"/>
              <a:t>of the pre-trained model to perform well on a particular downstream task (e.g., medical question answering, legal document summarization).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 </a:t>
            </a:r>
            <a:r>
              <a:rPr lang="en-US">
                <a:solidFill>
                  <a:srgbClr val="0070C0"/>
                </a:solidFill>
              </a:rPr>
              <a:t>requires significantly less data and computation </a:t>
            </a:r>
            <a:r>
              <a:rPr lang="en-US"/>
              <a:t>than pre-training.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Can also be used for instruction tuning (following prompts) or aligning with human preferences (RLHF).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6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F834B-6B7C-8F36-FDB8-CDF1C8C3A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0159-4F51-7662-5CAA-0854F0BD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Data: The Critical Ingredient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64591-0CEA-CFEC-19A8-BF1C16E2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Quantity</a:t>
            </a:r>
            <a:r>
              <a:rPr lang="en-US"/>
              <a:t>: LLMs require vast amounts of text to learn effectively. "More data is better" is often true, up to a 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Quality</a:t>
            </a:r>
            <a:r>
              <a:rPr lang="en-US"/>
              <a:t>: Clean, well-formatted, and coherent data leads to better models. Garbage in, garbage 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Diversity</a:t>
            </a:r>
            <a:r>
              <a:rPr lang="en-US"/>
              <a:t>: Exposure to various styles, domains, and perspectives helps create more robust and less biased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Preprocessing</a:t>
            </a:r>
            <a:r>
              <a:rPr lang="en-US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Tokenization</a:t>
            </a:r>
            <a:r>
              <a:rPr lang="en-US"/>
              <a:t>: Breaking text into smaller units (words, sub-words).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Normalization</a:t>
            </a:r>
            <a:r>
              <a:rPr lang="en-US"/>
              <a:t>: Standardizing text (e.g., lowercasing, removing special characters).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Creating input IDs, attention masks.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92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10687-D215-B355-4D20-A9088DA56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07A6-E1C9-4D10-92AE-58B925B3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Model Architecture: The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AAAE-D72F-43FC-24A1-5BEE1F87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The dominant architecture for state-of-the-art LLMs.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Key Innovations: 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b="1"/>
              <a:t>Self-Attention Mechanism</a:t>
            </a:r>
            <a:r>
              <a:rPr lang="en-US"/>
              <a:t>: Allows the model to weigh the importance of different words in a sequence when processing information, capturing long-range dependencies.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b="1"/>
              <a:t>Positional Encodings</a:t>
            </a:r>
            <a:r>
              <a:rPr lang="en-US"/>
              <a:t>: Injects information about the position of tokens in the sequence.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b="1"/>
              <a:t>Encoder-Decoder Structures</a:t>
            </a:r>
            <a:r>
              <a:rPr lang="en-US"/>
              <a:t> (for some tasks) or </a:t>
            </a:r>
            <a:r>
              <a:rPr lang="en-US" b="1"/>
              <a:t>Decoder-Only Structures</a:t>
            </a:r>
            <a:r>
              <a:rPr lang="en-US"/>
              <a:t> (common for generation).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b="1"/>
              <a:t>Feed-Forward Networks</a:t>
            </a:r>
            <a:r>
              <a:rPr lang="en-US"/>
              <a:t>: Applied independently to each position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3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B126E-9BFD-E659-DD09-F3F281DF6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6FD5-F6E4-FFD9-B28D-02C2B3E3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Computational Demands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11069-8E01-2D75-CB66-0ED799F5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Hardware</a:t>
            </a:r>
            <a:r>
              <a:rPr lang="en-US"/>
              <a:t>: Requires powerful GPUs (Graphics Processing Units) or TPUs (Tensor Processing Units) for parallel computation.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Distributed Training</a:t>
            </a:r>
            <a:r>
              <a:rPr lang="en-US"/>
              <a:t>: Often necessary to train large models across multiple GPUs or machines, adding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Time</a:t>
            </a:r>
            <a:r>
              <a:rPr lang="en-US"/>
              <a:t>: Pre-training can take weeks or months, even with significant computational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Cost</a:t>
            </a:r>
            <a:r>
              <a:rPr lang="en-US"/>
              <a:t>: Significant expenses for hardware, cloud computing, and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Memory</a:t>
            </a:r>
            <a:r>
              <a:rPr lang="en-US"/>
              <a:t>: Model parameters and activations require substantial memory. Techniques like mixed-precision training help.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DF2A0-5A72-8DC0-26C9-D621ED55B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E1C8-8A68-77F8-0CF0-A2F91466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Evaluating Trained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ED33-A01E-9B68-FE32-16D0BC9D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8"/>
            <a:ext cx="10515600" cy="3144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Perplexity</a:t>
            </a:r>
            <a:r>
              <a:rPr lang="en-US" sz="1800"/>
              <a:t>: Measures how well a probability model predicts a sample. Lower is better.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Task-Specific Metrics</a:t>
            </a:r>
            <a:r>
              <a:rPr lang="en-US" sz="180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/>
              <a:t>BLEU, ROUGE</a:t>
            </a:r>
            <a:r>
              <a:rPr lang="en-US" sz="1600"/>
              <a:t>: For translation and summarization (overlap with reference texts).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/>
              <a:t>Accuracy, F1-score</a:t>
            </a:r>
            <a:r>
              <a:rPr lang="en-US" sz="1600"/>
              <a:t>: For classification tasks (e.g., sentiment analysis).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Benchmarks</a:t>
            </a:r>
            <a:r>
              <a:rPr lang="en-US" sz="1800"/>
              <a:t>: Standardized datasets and tasks for comparing models (e.g., GLUE, </a:t>
            </a:r>
            <a:r>
              <a:rPr lang="en-US" sz="1800" err="1"/>
              <a:t>SuperGLUE</a:t>
            </a:r>
            <a:r>
              <a:rPr lang="en-US" sz="1800"/>
              <a:t>, MMLU).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Human Evaluation</a:t>
            </a:r>
            <a:r>
              <a:rPr lang="en-US" sz="1800"/>
              <a:t>: Assessing fluency, coherence, helpfulness, and harmlessness by human raters. Often crucial for real-world performance.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814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67F2D-F948-BD10-62F3-DA5A41AE0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9691-D96A-888D-1393-B91C91C9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Ethical Considerations in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764EE-6401-00D1-4593-2CC477818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Bias Amplification</a:t>
            </a:r>
            <a:r>
              <a:rPr lang="en-US" sz="1800"/>
              <a:t>: Models can learn and perpetuate biases present in the training data (e.g., gender, racial, societal biases).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Harmful Content Generation</a:t>
            </a:r>
            <a:r>
              <a:rPr lang="en-US" sz="1800"/>
              <a:t>: Potential to generate misinformation, hate speech, or other harmful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Data Privacy</a:t>
            </a:r>
            <a:r>
              <a:rPr lang="en-US" sz="1800"/>
              <a:t>: Ensuring that sensitive information from training data is not memorized or leaked.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Environmental Impact</a:t>
            </a:r>
            <a:r>
              <a:rPr lang="en-US" sz="1800"/>
              <a:t>: Significant energy consumption of training large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Accessibility and Equity</a:t>
            </a:r>
            <a:r>
              <a:rPr lang="en-US" sz="1800"/>
              <a:t>: Ensuring benefits of LLMs are widely accessible.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18778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C5A8-224A-F349-B3CB-21022121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Memory Usage During Training</a:t>
            </a:r>
            <a:endParaRPr lang="en-US"/>
          </a:p>
        </p:txBody>
      </p:sp>
      <p:pic>
        <p:nvPicPr>
          <p:cNvPr id="4" name="Content Placeholder 3" descr="A white background with text and images&#10;&#10;AI-generated content may be incorrect.">
            <a:extLst>
              <a:ext uri="{FF2B5EF4-FFF2-40B4-BE49-F238E27FC236}">
                <a16:creationId xmlns:a16="http://schemas.microsoft.com/office/drawing/2014/main" id="{187C88D3-A0CD-2D6F-6E77-160D66B91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2272714"/>
            <a:ext cx="10020300" cy="3857625"/>
          </a:xfrm>
        </p:spPr>
      </p:pic>
    </p:spTree>
    <p:extLst>
      <p:ext uri="{BB962C8B-B14F-4D97-AF65-F5344CB8AC3E}">
        <p14:creationId xmlns:p14="http://schemas.microsoft.com/office/powerpoint/2010/main" val="1179719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698C-43D5-DCED-7CA2-BB186130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LLM Training Details - More Recent Models &amp; Considerations</a:t>
            </a:r>
            <a:endParaRPr lang="en-US">
              <a:solidFill>
                <a:srgbClr val="000000"/>
              </a:solidFill>
              <a:ea typeface="Calibri Light"/>
              <a:cs typeface="Calibri Ligh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FDC104-C41E-12D7-259C-C9B188D8C6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9931" y="1714500"/>
          <a:ext cx="10515578" cy="480295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70660">
                  <a:extLst>
                    <a:ext uri="{9D8B030D-6E8A-4147-A177-3AD203B41FA5}">
                      <a16:colId xmlns:a16="http://schemas.microsoft.com/office/drawing/2014/main" val="2079345546"/>
                    </a:ext>
                  </a:extLst>
                </a:gridCol>
                <a:gridCol w="1287778">
                  <a:extLst>
                    <a:ext uri="{9D8B030D-6E8A-4147-A177-3AD203B41FA5}">
                      <a16:colId xmlns:a16="http://schemas.microsoft.com/office/drawing/2014/main" val="3119156299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64301255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95572780"/>
                    </a:ext>
                  </a:extLst>
                </a:gridCol>
                <a:gridCol w="1653539">
                  <a:extLst>
                    <a:ext uri="{9D8B030D-6E8A-4147-A177-3AD203B41FA5}">
                      <a16:colId xmlns:a16="http://schemas.microsoft.com/office/drawing/2014/main" val="3443303613"/>
                    </a:ext>
                  </a:extLst>
                </a:gridCol>
                <a:gridCol w="1264919">
                  <a:extLst>
                    <a:ext uri="{9D8B030D-6E8A-4147-A177-3AD203B41FA5}">
                      <a16:colId xmlns:a16="http://schemas.microsoft.com/office/drawing/2014/main" val="1440832591"/>
                    </a:ext>
                  </a:extLst>
                </a:gridCol>
                <a:gridCol w="1600182">
                  <a:extLst>
                    <a:ext uri="{9D8B030D-6E8A-4147-A177-3AD203B41FA5}">
                      <a16:colId xmlns:a16="http://schemas.microsoft.com/office/drawing/2014/main" val="4198785177"/>
                    </a:ext>
                  </a:extLst>
                </a:gridCol>
              </a:tblGrid>
              <a:tr h="567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Model (Version/Size)</a:t>
                      </a:r>
                    </a:p>
                  </a:txBody>
                  <a:tcPr marL="9525" marR="9525" marT="95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Est. Data Size (Tokens)</a:t>
                      </a:r>
                    </a:p>
                  </a:txBody>
                  <a:tcPr marL="9525" marR="9525" marT="95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Context Size (Max Tokens)</a:t>
                      </a:r>
                    </a:p>
                  </a:txBody>
                  <a:tcPr marL="9525" marR="9525" marT="95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Est. GPUs / Compute</a:t>
                      </a:r>
                    </a:p>
                  </a:txBody>
                  <a:tcPr marL="9525" marR="9525" marT="95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Est. Training Time</a:t>
                      </a:r>
                    </a:p>
                  </a:txBody>
                  <a:tcPr marL="9525" marR="9525" marT="95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Est. Electricity / Carbon Footprint</a:t>
                      </a:r>
                    </a:p>
                  </a:txBody>
                  <a:tcPr marL="9525" marR="9525" marT="95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Est. Training Cost</a:t>
                      </a:r>
                    </a:p>
                  </a:txBody>
                  <a:tcPr marL="9525" marR="9525" marT="95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795720"/>
                  </a:ext>
                </a:extLst>
              </a:tr>
              <a:tr h="1576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GPT-3 (Base models like Davinci)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~500 Billion - 1 Trillion (incl. C4, Wikipedia, Books, etc.)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2,048 (later models up to 4,096)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~10,000 V100 GPUs (for original run) / ~3.6M A100-equivalent hours (</a:t>
                      </a:r>
                      <a:r>
                        <a:rPr lang="en-US" sz="1400" err="1">
                          <a:effectLst/>
                        </a:rPr>
                        <a:t>PaLM</a:t>
                      </a:r>
                      <a:r>
                        <a:rPr lang="en-US" sz="1400">
                          <a:effectLst/>
                        </a:rPr>
                        <a:t> 540B reference)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~34 days (using 1,024 A100s, research estimate) - Several months (actual, unconfirmed)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~1,287 MWh (training) / ~552 tons </a:t>
                      </a:r>
                      <a:r>
                        <a:rPr lang="en-US" sz="1400" err="1">
                          <a:effectLst/>
                        </a:rPr>
                        <a:t>CO₂eq</a:t>
                      </a:r>
                      <a:r>
                        <a:rPr lang="en-US" sz="1400">
                          <a:effectLst/>
                        </a:rPr>
                        <a:t> (Patterson et al.)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$4.6M - $12M+ (compute, various estimates)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969573274"/>
                  </a:ext>
                </a:extLst>
              </a:tr>
              <a:tr h="1323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Llama 2 (All sizes)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2 Trillion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4,096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Reported 6,000 GPU-months (A100-80GB equivalent for the family) / 1.7M+ GPU hours for 70B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Jan 2023 - July 2023 (overall project, specific model run time shorter within this)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3.3M kWh (entire project) / 539 tons </a:t>
                      </a:r>
                      <a:r>
                        <a:rPr lang="en-US" sz="1400" err="1">
                          <a:effectLst/>
                        </a:rPr>
                        <a:t>CO₂eq</a:t>
                      </a:r>
                      <a:r>
                        <a:rPr lang="en-US" sz="1400">
                          <a:effectLst/>
                        </a:rPr>
                        <a:t> (training, 100% offset by Meta)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Significant (part of Meta's AI investment)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25088549"/>
                  </a:ext>
                </a:extLst>
              </a:tr>
              <a:tr h="1323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BLOOM (176B)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366 Billion (1.6 TB)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2,048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384 A100 GPUs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~3.5 - 4 months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~433 MWh (training) / ~25-55 tons </a:t>
                      </a:r>
                      <a:r>
                        <a:rPr lang="en-US" sz="1400" err="1">
                          <a:effectLst/>
                        </a:rPr>
                        <a:t>CO₂eq</a:t>
                      </a:r>
                      <a:r>
                        <a:rPr lang="en-US" sz="1400">
                          <a:effectLst/>
                        </a:rPr>
                        <a:t> (trained in France, low-carbon energy)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~$2M - $5M (compute, public estimates)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277730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181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1D66-61C9-A407-1B90-E6785AD1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LLM Training Details - More Recent Models &amp; Considerations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000D2EA-F70A-5C75-1CF5-BF440E0B89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06563"/>
          <a:ext cx="10515596" cy="4541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14077919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4093350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59231376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82195294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226234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67822283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6656459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Model (Version/Size)</a:t>
                      </a:r>
                    </a:p>
                  </a:txBody>
                  <a:tcPr marL="28575" marR="28575" marT="19050" marB="190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Est. Data Size (Tokens)</a:t>
                      </a:r>
                    </a:p>
                  </a:txBody>
                  <a:tcPr marL="28575" marR="28575" marT="19050" marB="190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Context Size (Max Tokens)</a:t>
                      </a:r>
                    </a:p>
                  </a:txBody>
                  <a:tcPr marL="28575" marR="28575" marT="19050" marB="190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Est. GPUs / Compute</a:t>
                      </a:r>
                    </a:p>
                  </a:txBody>
                  <a:tcPr marL="28575" marR="28575" marT="19050" marB="190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Est. Training Time</a:t>
                      </a:r>
                    </a:p>
                  </a:txBody>
                  <a:tcPr marL="28575" marR="28575" marT="19050" marB="190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Est. Electricity / Carbon Footprint</a:t>
                      </a:r>
                    </a:p>
                  </a:txBody>
                  <a:tcPr marL="28575" marR="28575" marT="19050" marB="190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200">
                          <a:effectLst/>
                        </a:rPr>
                        <a:t>Est. Training Cost</a:t>
                      </a:r>
                    </a:p>
                  </a:txBody>
                  <a:tcPr marL="0" marR="0" marT="19050" marB="190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282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GPT-4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Not officially disclosed (speculated &gt;&gt; GPT-3, likely multi-trillion)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8,192 (GPT-4-8k) &amp; 32,768 (GPT-4-32k); GPT-4 Turbo: 128,000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Not officially disclosed (speculated tens of thousands of A100s/H100s)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~5-6 months (speculative estimates)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Not disclosed (Expected to be significantly higher than GPT-3; estimates range from 20,000-78,000 MWh &amp; thousands of tons </a:t>
                      </a:r>
                      <a:r>
                        <a:rPr lang="en-US" sz="1200" err="1">
                          <a:effectLst/>
                        </a:rPr>
                        <a:t>CO₂eq</a:t>
                      </a:r>
                      <a:r>
                        <a:rPr lang="en-US" sz="1200">
                          <a:effectLst/>
                        </a:rPr>
                        <a:t> for comparable efforts)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200">
                          <a:effectLst/>
                        </a:rPr>
                        <a:t>Est. &gt;$60M - $100M+ (compute, speculative)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12087487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Llama 3 (Instruct models)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&gt;15 Trillion (for the Llama 3 family)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8,192 (some reports suggest up to 128k for future/experimental versions)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Significant clusters of H100s (e.g., Meta mentioned two 24k H100 clusters)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~3 days (8B), ~17 days (70B), ~97 days (est. for 400B+ on 16k H100s)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Llama 3.1 405B est. ~11 GWh. Carbon footprint not yet fully disclosed, but Meta aims for net-zero operations.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200">
                          <a:effectLst/>
                        </a:rPr>
                        <a:t>Very High (part of Meta's large AI infrastructure investment)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3473025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Gemini 1.0 (Pro/Ultra)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Not officially disclosed (multimodal, likely vast &amp; diverse datasets)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32,768 (Gemini 1.0 Pro); Gemini 1.5 Pro: 1 Million (up to 10M experimental)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Trained on Google's TPU v4 and v5e pods (thousands to tens of thousands of TPUs)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Not publicly disclosed (likely months)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Not disclosed. Google emphasizes efficiency &amp; use of renewable energy. Gemini 1.0 was reported to be more efficient than some predecessors.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200">
                          <a:effectLst/>
                        </a:rPr>
                        <a:t>Very High (part of Google DeepMind's core AI efforts)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3552749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578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012A-9CE9-8952-7F5D-34D3B85E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Discussion /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74C9-A029-8DFE-7030-04F8B53C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What are the biggest challenges in training even larger and more capable LLMs?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How can we mitigate biases in LLM training data and subsequent models?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What future advancements in LLM training do you foresee?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DB136-6FEE-0DBA-D243-D42F28573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C3753D2-F0D2-B569-6288-64EA6FA22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165" y="2992712"/>
            <a:ext cx="9144000" cy="1107141"/>
          </a:xfrm>
        </p:spPr>
        <p:txBody>
          <a:bodyPr>
            <a:noAutofit/>
          </a:bodyPr>
          <a:lstStyle/>
          <a:p>
            <a:r>
              <a:rPr lang="en-US" sz="3600" dirty="0"/>
              <a:t>AI Business Applications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B8245B5-FD4F-EFFF-7AB5-AC17B720E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165" y="422671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Introduction to 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4217878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C57CC-7A4E-9CF4-2B17-0ACEE49B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/>
              <a:t>Fine-Tuning Large Language Models (LLMs)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61ED4-D381-C3E8-8361-376F1ED6C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10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0AF8-CF57-5ED0-D6CC-B65B0F46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is Fine-Tuning?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47E0B-FB71-E09C-DEE7-DD3E1449E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6007"/>
            <a:ext cx="10958465" cy="499103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Pre-training Phase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Trained on large corpus using Masked Language Modeling (MLM) and Next Sentence Prediction (NSP)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Fine-Tuning Phase</a:t>
            </a:r>
            <a:endParaRPr lang="en-US"/>
          </a:p>
          <a:p>
            <a:pPr marL="742950" lvl="1" indent="-285750"/>
            <a:r>
              <a:rPr lang="en-US"/>
              <a:t>Fine-tuning is the process of continuing the training of a pretrained LLM on a smaller, task-specific dataset.</a:t>
            </a:r>
          </a:p>
          <a:p>
            <a:pPr marL="742950" lvl="1" indent="-285750"/>
            <a:r>
              <a:rPr lang="en-US"/>
              <a:t>The objective is to specialize the model for a particular use case or domain.</a:t>
            </a:r>
          </a:p>
          <a:p>
            <a:pPr marL="228600" lvl="1">
              <a:spcBef>
                <a:spcPts val="1000"/>
              </a:spcBef>
            </a:pPr>
            <a:r>
              <a:rPr lang="en-US" sz="2100" b="1"/>
              <a:t>Why Fine Tune LLMs?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0070C0"/>
                </a:solidFill>
              </a:rPr>
              <a:t>Improve performance on specific tasks.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0070C0"/>
                </a:solidFill>
              </a:rPr>
              <a:t>Inject domain-specific knowledge (legal, medical, financial, etc.).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0070C0"/>
                </a:solidFill>
              </a:rPr>
              <a:t>Adapt to company-specific language or tone.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>
                <a:solidFill>
                  <a:srgbClr val="0070C0"/>
                </a:solidFill>
              </a:rPr>
              <a:t>Reduce inference cost by limiting model size and scope.</a:t>
            </a:r>
          </a:p>
          <a:p>
            <a:r>
              <a:rPr lang="en-US" b="1"/>
              <a:t>Use Cases of BERT Fine-Tuning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Customer Support Chatbots (trained on company FAQs).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Legal Document Analysis.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Scientific Paper Summarization.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Code Assistants for specific frameworks.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Sentiment classification for product reviews.</a:t>
            </a:r>
          </a:p>
          <a:p>
            <a:pPr lvl="1"/>
            <a:endParaRPr lang="en-US"/>
          </a:p>
          <a:p>
            <a:pPr marL="742950" lvl="1" indent="-28575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69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85B0-BE37-24C1-D783-BDA04AF8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>
                <a:effectLst/>
              </a:rPr>
              <a:t> Typical LLM Fine Tuning Workflow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39C3-005C-1E25-4143-E863B901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lnSpc>
                <a:spcPct val="100000"/>
              </a:lnSpc>
              <a:spcAft>
                <a:spcPts val="225"/>
              </a:spcAft>
              <a:buFont typeface="+mj-lt"/>
              <a:buAutoNum type="arabicPeriod"/>
            </a:pPr>
            <a:r>
              <a:rPr lang="en-US" b="1" i="0">
                <a:solidFill>
                  <a:srgbClr val="1A1C1E"/>
                </a:solidFill>
                <a:effectLst/>
                <a:latin typeface="Google Sans Text"/>
              </a:rPr>
              <a:t>Choose a Pre-trained Model</a:t>
            </a:r>
          </a:p>
          <a:p>
            <a:pPr marL="0" indent="0" algn="l">
              <a:lnSpc>
                <a:spcPct val="100000"/>
              </a:lnSpc>
              <a:spcAft>
                <a:spcPts val="225"/>
              </a:spcAft>
              <a:buNone/>
            </a:pPr>
            <a:r>
              <a:rPr lang="en-US" i="0">
                <a:solidFill>
                  <a:srgbClr val="1A1C1E"/>
                </a:solidFill>
                <a:effectLst/>
                <a:latin typeface="Google Sans Text"/>
              </a:rPr>
              <a:t>Pick a base model from Hugging Face (e.g., </a:t>
            </a:r>
            <a:r>
              <a:rPr lang="en-US" i="0" err="1">
                <a:solidFill>
                  <a:srgbClr val="1A1C1E"/>
                </a:solidFill>
                <a:effectLst/>
                <a:latin typeface="Google Sans Text"/>
              </a:rPr>
              <a:t>distilbert</a:t>
            </a:r>
            <a:r>
              <a:rPr lang="en-US" i="0">
                <a:solidFill>
                  <a:srgbClr val="1A1C1E"/>
                </a:solidFill>
                <a:effectLst/>
                <a:latin typeface="Google Sans Text"/>
              </a:rPr>
              <a:t>-base-uncased for classification or gpt2 for text generation).</a:t>
            </a:r>
          </a:p>
          <a:p>
            <a:pPr marL="0" indent="0" algn="l">
              <a:lnSpc>
                <a:spcPct val="100000"/>
              </a:lnSpc>
              <a:spcAft>
                <a:spcPts val="225"/>
              </a:spcAft>
              <a:buNone/>
            </a:pPr>
            <a:r>
              <a:rPr lang="en-US" b="1" i="0">
                <a:solidFill>
                  <a:srgbClr val="1A1C1E"/>
                </a:solidFill>
                <a:effectLst/>
                <a:latin typeface="Google Sans Text"/>
              </a:rPr>
              <a:t>2. Prepare Your Dataset</a:t>
            </a:r>
          </a:p>
          <a:p>
            <a:pPr marL="0" indent="0" algn="l">
              <a:lnSpc>
                <a:spcPct val="100000"/>
              </a:lnSpc>
              <a:spcAft>
                <a:spcPts val="225"/>
              </a:spcAft>
              <a:buNone/>
            </a:pPr>
            <a:r>
              <a:rPr lang="en-US" i="0">
                <a:solidFill>
                  <a:srgbClr val="1A1C1E"/>
                </a:solidFill>
                <a:effectLst/>
                <a:latin typeface="Google Sans Text"/>
              </a:rPr>
              <a:t>Format your data appropriately. Common formats:</a:t>
            </a:r>
          </a:p>
          <a:p>
            <a:pPr>
              <a:lnSpc>
                <a:spcPct val="100000"/>
              </a:lnSpc>
              <a:spcAft>
                <a:spcPts val="225"/>
              </a:spcAft>
            </a:pPr>
            <a:r>
              <a:rPr lang="en-US" i="0">
                <a:solidFill>
                  <a:srgbClr val="1A1C1E"/>
                </a:solidFill>
                <a:effectLst/>
                <a:latin typeface="Google Sans Text"/>
              </a:rPr>
              <a:t>For classification: CSV with text and label columns.</a:t>
            </a:r>
          </a:p>
          <a:p>
            <a:pPr>
              <a:lnSpc>
                <a:spcPct val="100000"/>
              </a:lnSpc>
              <a:spcAft>
                <a:spcPts val="225"/>
              </a:spcAft>
            </a:pPr>
            <a:r>
              <a:rPr lang="en-US" i="0">
                <a:solidFill>
                  <a:srgbClr val="1A1C1E"/>
                </a:solidFill>
                <a:effectLst/>
                <a:latin typeface="Google Sans Text"/>
              </a:rPr>
              <a:t>For generation: Text file or JSON with prompt and completion.</a:t>
            </a:r>
          </a:p>
          <a:p>
            <a:pPr marL="0" indent="0" algn="l">
              <a:lnSpc>
                <a:spcPct val="100000"/>
              </a:lnSpc>
              <a:spcAft>
                <a:spcPts val="225"/>
              </a:spcAft>
              <a:buNone/>
            </a:pPr>
            <a:r>
              <a:rPr lang="en-US" b="1" i="0">
                <a:solidFill>
                  <a:srgbClr val="1A1C1E"/>
                </a:solidFill>
                <a:effectLst/>
                <a:latin typeface="Google Sans Text"/>
              </a:rPr>
              <a:t>3. Tokenize the Data</a:t>
            </a:r>
          </a:p>
          <a:p>
            <a:pPr marL="0" indent="0" algn="l">
              <a:lnSpc>
                <a:spcPct val="100000"/>
              </a:lnSpc>
              <a:spcAft>
                <a:spcPts val="225"/>
              </a:spcAft>
              <a:buNone/>
            </a:pPr>
            <a:r>
              <a:rPr lang="en-US" i="0">
                <a:solidFill>
                  <a:srgbClr val="1A1C1E"/>
                </a:solidFill>
                <a:effectLst/>
                <a:latin typeface="Google Sans Text"/>
              </a:rPr>
              <a:t>Convert text into tokens the model understands using a tokenizer.</a:t>
            </a:r>
          </a:p>
          <a:p>
            <a:pPr marL="0" indent="0" algn="l">
              <a:lnSpc>
                <a:spcPct val="100000"/>
              </a:lnSpc>
              <a:spcAft>
                <a:spcPts val="225"/>
              </a:spcAft>
              <a:buNone/>
            </a:pPr>
            <a:r>
              <a:rPr lang="en-US" b="1" i="0">
                <a:solidFill>
                  <a:srgbClr val="1A1C1E"/>
                </a:solidFill>
                <a:effectLst/>
                <a:latin typeface="Google Sans Text"/>
              </a:rPr>
              <a:t>4. Define Training Arguments</a:t>
            </a:r>
          </a:p>
          <a:p>
            <a:pPr marL="0" indent="0" algn="l">
              <a:lnSpc>
                <a:spcPct val="100000"/>
              </a:lnSpc>
              <a:spcAft>
                <a:spcPts val="225"/>
              </a:spcAft>
              <a:buNone/>
            </a:pPr>
            <a:r>
              <a:rPr lang="en-US" i="0">
                <a:solidFill>
                  <a:srgbClr val="1A1C1E"/>
                </a:solidFill>
                <a:effectLst/>
                <a:latin typeface="Google Sans Text"/>
              </a:rPr>
              <a:t>Set training parameters like learning rate, batch size, and number of epochs.</a:t>
            </a:r>
          </a:p>
          <a:p>
            <a:pPr marL="0" indent="0" algn="l">
              <a:lnSpc>
                <a:spcPct val="100000"/>
              </a:lnSpc>
              <a:spcAft>
                <a:spcPts val="225"/>
              </a:spcAft>
              <a:buNone/>
            </a:pPr>
            <a:r>
              <a:rPr lang="en-US" b="1" i="0">
                <a:solidFill>
                  <a:srgbClr val="1A1C1E"/>
                </a:solidFill>
                <a:effectLst/>
                <a:latin typeface="Google Sans Text"/>
              </a:rPr>
              <a:t>5. Train the Model</a:t>
            </a:r>
          </a:p>
          <a:p>
            <a:pPr marL="0" indent="0" algn="l">
              <a:lnSpc>
                <a:spcPct val="100000"/>
              </a:lnSpc>
              <a:spcAft>
                <a:spcPts val="225"/>
              </a:spcAft>
              <a:buNone/>
            </a:pPr>
            <a:r>
              <a:rPr lang="en-US" i="0">
                <a:solidFill>
                  <a:srgbClr val="1A1C1E"/>
                </a:solidFill>
                <a:effectLst/>
                <a:latin typeface="Google Sans Text"/>
              </a:rPr>
              <a:t>Use a trainer to fine-tune the model on your dataset.</a:t>
            </a:r>
          </a:p>
          <a:p>
            <a:pPr marL="0" indent="0" algn="l">
              <a:lnSpc>
                <a:spcPct val="100000"/>
              </a:lnSpc>
              <a:spcAft>
                <a:spcPts val="225"/>
              </a:spcAft>
              <a:buNone/>
            </a:pPr>
            <a:r>
              <a:rPr lang="en-US" b="1" i="0">
                <a:solidFill>
                  <a:srgbClr val="1A1C1E"/>
                </a:solidFill>
                <a:effectLst/>
                <a:latin typeface="Google Sans Text"/>
              </a:rPr>
              <a:t>6. Evaluate &amp; Save</a:t>
            </a:r>
          </a:p>
          <a:p>
            <a:pPr marL="0" indent="0" algn="l">
              <a:lnSpc>
                <a:spcPct val="100000"/>
              </a:lnSpc>
              <a:spcAft>
                <a:spcPts val="225"/>
              </a:spcAft>
              <a:buNone/>
            </a:pPr>
            <a:r>
              <a:rPr lang="en-US" i="0">
                <a:solidFill>
                  <a:srgbClr val="1A1C1E"/>
                </a:solidFill>
                <a:effectLst/>
                <a:latin typeface="Google Sans Text"/>
              </a:rPr>
              <a:t>Check performance and save the model for future use.</a:t>
            </a:r>
          </a:p>
          <a:p>
            <a:pPr marL="0" indent="0" algn="l">
              <a:lnSpc>
                <a:spcPct val="100000"/>
              </a:lnSpc>
              <a:spcAft>
                <a:spcPts val="225"/>
              </a:spcAft>
              <a:buNone/>
            </a:pPr>
            <a:r>
              <a:rPr lang="en-US" b="1" i="0">
                <a:solidFill>
                  <a:srgbClr val="1A1C1E"/>
                </a:solidFill>
                <a:effectLst/>
                <a:latin typeface="Google Sans Text"/>
              </a:rPr>
              <a:t>7. Share (Optional):</a:t>
            </a:r>
          </a:p>
          <a:p>
            <a:pPr>
              <a:lnSpc>
                <a:spcPct val="100000"/>
              </a:lnSpc>
              <a:spcAft>
                <a:spcPts val="225"/>
              </a:spcAft>
            </a:pPr>
            <a:r>
              <a:rPr lang="en-US" i="0">
                <a:solidFill>
                  <a:srgbClr val="1A1C1E"/>
                </a:solidFill>
                <a:effectLst/>
                <a:latin typeface="Google Sans Text"/>
              </a:rPr>
              <a:t>Push your fine-tuned model back to the Model Hub.</a:t>
            </a:r>
          </a:p>
          <a:p>
            <a:pPr>
              <a:lnSpc>
                <a:spcPct val="100000"/>
              </a:lnSpc>
              <a:spcAft>
                <a:spcPts val="225"/>
              </a:spcAft>
            </a:pPr>
            <a:r>
              <a:rPr lang="en-US" i="0">
                <a:solidFill>
                  <a:srgbClr val="1A1C1E"/>
                </a:solidFill>
                <a:effectLst/>
                <a:latin typeface="Google Sans Text"/>
              </a:rPr>
              <a:t>Create a demo in Hugging Face Spaces.</a:t>
            </a:r>
          </a:p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BF42FC51-8FF4-9B49-42CD-2B0EE3E32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557" y="6455073"/>
            <a:ext cx="11144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8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D2DBBA-AFD8-0B01-BC4D-5F74F6D9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BF76EC-9EDC-36FC-DE7B-C84DF891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0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EC3175-FED1-C90F-5E32-CBAF8794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LLMs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A4011-54A0-5FAC-1513-321C945D2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4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012D13-8D9C-7F53-CE49-DB55B433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is LLM Training?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47154D-3C49-3630-1A4F-297966A40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LLM Training is the process of teaching a neural network to understand, generate, and manipulate human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 involves feeding the model vast amounts of text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model learns patterns, grammar, context, and even some level of "knowledge" from this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goal is to adjust the model's internal parameters (weights and biases) to perform specific language tasks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Modern models have BILLIONS of parameters (numbers) to learn during the training process.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6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109C3-84EE-B895-DC0B-BDC157FFA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4510-70F2-0A42-185C-ECD9273B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Essential Components of LLM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30771-4725-651C-05C7-BD8044596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indent="-346075">
              <a:buFont typeface="+mj-lt"/>
              <a:buAutoNum type="arabicPeriod"/>
            </a:pPr>
            <a:r>
              <a:rPr lang="en-US" b="1"/>
              <a:t>Dataset</a:t>
            </a:r>
            <a:r>
              <a:rPr lang="en-US"/>
              <a:t>: Large corpus of text data (e.g., books, articles, websites). Quality, quantity, and diversity are crucial.</a:t>
            </a:r>
          </a:p>
          <a:p>
            <a:pPr marL="346075" indent="-346075">
              <a:buFont typeface="+mj-lt"/>
              <a:buAutoNum type="arabicPeriod"/>
            </a:pPr>
            <a:r>
              <a:rPr lang="en-US" b="1"/>
              <a:t>Model Architecture</a:t>
            </a:r>
            <a:r>
              <a:rPr lang="en-US"/>
              <a:t>: The neural network structure, predominantly the Transformer architecture (with self-attention mechanisms).</a:t>
            </a:r>
          </a:p>
          <a:p>
            <a:pPr marL="346075" indent="-346075">
              <a:buFont typeface="+mj-lt"/>
              <a:buAutoNum type="arabicPeriod"/>
            </a:pPr>
            <a:r>
              <a:rPr lang="en-US" b="1"/>
              <a:t>Loss Function</a:t>
            </a:r>
            <a:r>
              <a:rPr lang="en-US"/>
              <a:t>: A function that measures the difference between the model's predictions and the actual target values (e.g., cross-entropy for next-word prediction).</a:t>
            </a:r>
          </a:p>
          <a:p>
            <a:pPr marL="346075" indent="-346075">
              <a:buFont typeface="+mj-lt"/>
              <a:buAutoNum type="arabicPeriod"/>
            </a:pPr>
            <a:r>
              <a:rPr lang="en-US" b="1"/>
              <a:t>Optimizer</a:t>
            </a:r>
            <a:r>
              <a:rPr lang="en-US"/>
              <a:t>: An algorithm that updates the model's parameters to minimize the loss function (e.g., Adam, SGD).</a:t>
            </a:r>
          </a:p>
          <a:p>
            <a:pPr marL="346075" indent="-346075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9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3586E-17F7-AA04-8714-D4E1B102A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25A1-36D2-5E87-B1E5-1B2E88FF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General Training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A5CA-E70E-C3E0-F580-2CE8311A3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b="1"/>
              <a:t>Data Preparation</a:t>
            </a:r>
            <a:r>
              <a:rPr lang="en-US" sz="1800"/>
              <a:t>: Collecting, cleaning, and tokenizing the text data into a format the model can understand.</a:t>
            </a:r>
          </a:p>
          <a:p>
            <a:pPr>
              <a:buFont typeface="+mj-lt"/>
              <a:buAutoNum type="arabicPeriod"/>
            </a:pPr>
            <a:r>
              <a:rPr lang="en-US" sz="1800" b="1"/>
              <a:t>Model Initialization</a:t>
            </a:r>
            <a:r>
              <a:rPr lang="en-US" sz="1800"/>
              <a:t>: Setting initial random values for the model's parameters.</a:t>
            </a:r>
          </a:p>
          <a:p>
            <a:pPr>
              <a:buFont typeface="+mj-lt"/>
              <a:buAutoNum type="arabicPeriod"/>
            </a:pPr>
            <a:r>
              <a:rPr lang="en-US" sz="1800" b="1">
                <a:solidFill>
                  <a:srgbClr val="0070C0"/>
                </a:solidFill>
              </a:rPr>
              <a:t>Forward Pass</a:t>
            </a:r>
            <a:r>
              <a:rPr lang="en-US" sz="1800">
                <a:solidFill>
                  <a:srgbClr val="0070C0"/>
                </a:solidFill>
              </a:rPr>
              <a:t>: Feeding input data through the model to get predictions.</a:t>
            </a:r>
          </a:p>
          <a:p>
            <a:pPr>
              <a:buFont typeface="+mj-lt"/>
              <a:buAutoNum type="arabicPeriod"/>
            </a:pPr>
            <a:r>
              <a:rPr lang="en-US" sz="1800" b="1">
                <a:solidFill>
                  <a:srgbClr val="0070C0"/>
                </a:solidFill>
              </a:rPr>
              <a:t>Loss Calculation</a:t>
            </a:r>
            <a:r>
              <a:rPr lang="en-US" sz="1800">
                <a:solidFill>
                  <a:srgbClr val="0070C0"/>
                </a:solidFill>
              </a:rPr>
              <a:t>: Comparing predictions to the actual data to quantify error using the loss function.</a:t>
            </a:r>
          </a:p>
          <a:p>
            <a:pPr>
              <a:buFont typeface="+mj-lt"/>
              <a:buAutoNum type="arabicPeriod"/>
            </a:pPr>
            <a:r>
              <a:rPr lang="en-US" sz="1800" b="1">
                <a:solidFill>
                  <a:srgbClr val="0070C0"/>
                </a:solidFill>
              </a:rPr>
              <a:t>Backward Pass (Backpropagation)</a:t>
            </a:r>
            <a:r>
              <a:rPr lang="en-US" sz="1800">
                <a:solidFill>
                  <a:srgbClr val="0070C0"/>
                </a:solidFill>
              </a:rPr>
              <a:t>: Calculating gradients, which indicate how each parameter contributed to the error.</a:t>
            </a:r>
          </a:p>
          <a:p>
            <a:pPr>
              <a:buFont typeface="+mj-lt"/>
              <a:buAutoNum type="arabicPeriod"/>
            </a:pPr>
            <a:r>
              <a:rPr lang="en-US" sz="1800" b="1">
                <a:solidFill>
                  <a:srgbClr val="0070C0"/>
                </a:solidFill>
              </a:rPr>
              <a:t>Parameter Update</a:t>
            </a:r>
            <a:r>
              <a:rPr lang="en-US" sz="1800">
                <a:solidFill>
                  <a:srgbClr val="0070C0"/>
                </a:solidFill>
              </a:rPr>
              <a:t>: Adjusting model parameters using the optimizer in the direction that reduces the loss.</a:t>
            </a:r>
          </a:p>
          <a:p>
            <a:pPr>
              <a:buFont typeface="+mj-lt"/>
              <a:buAutoNum type="arabicPeriod"/>
            </a:pPr>
            <a:r>
              <a:rPr lang="en-US" sz="1800" b="1"/>
              <a:t>Iteration</a:t>
            </a:r>
            <a:r>
              <a:rPr lang="en-US" sz="1800"/>
              <a:t>: Repeating steps 3-6 for many batches of data over multiple epochs (passes through the entire dataset).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431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D4CC-68AE-2CEB-63BC-1B8908E5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Training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1CB4-B613-BA54-FD57-7A2C9F83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LLM Pretraining.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LLM Fine Tuning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3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4DA70-A671-01E7-1BE1-19D19DB67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BA84-77C9-AA64-CC58-6E4025B4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Pre-training: Building the 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A57BE-9755-0A2A-828A-A2E9F09F9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The initial, </a:t>
            </a:r>
            <a:r>
              <a:rPr lang="en-US">
                <a:solidFill>
                  <a:srgbClr val="FF0000"/>
                </a:solidFill>
              </a:rPr>
              <a:t>most resource-intensive </a:t>
            </a:r>
            <a:r>
              <a:rPr lang="en-US"/>
              <a:t>training phase.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Models are trained on massive, diverse datasets (e.g., Common Crawl, Wikipedia, books).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objective of this step is to learn general language understanding, grammar, common sense reasoning, and factual knowledge.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Usually self-supervised (e.g., predicting masked words, next sentence prediction).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Results in a </a:t>
            </a:r>
            <a:r>
              <a:rPr lang="en-US" b="1"/>
              <a:t>base model</a:t>
            </a:r>
            <a:r>
              <a:rPr lang="en-US"/>
              <a:t> with broad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Examples: GPT-3, BERT, Llama pre-training.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1915</Words>
  <Application>Microsoft Office PowerPoint</Application>
  <PresentationFormat>Widescreen</PresentationFormat>
  <Paragraphs>172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Google Sans Text</vt:lpstr>
      <vt:lpstr>Office Theme</vt:lpstr>
      <vt:lpstr>A0597203 AI Business Applications</vt:lpstr>
      <vt:lpstr>AI Business Applications</vt:lpstr>
      <vt:lpstr>PowerPoint Presentation</vt:lpstr>
      <vt:lpstr>Training LLMs</vt:lpstr>
      <vt:lpstr>What is LLM Training?</vt:lpstr>
      <vt:lpstr>Essential Components of LLM Training</vt:lpstr>
      <vt:lpstr>The General Training Loop</vt:lpstr>
      <vt:lpstr>Main Training Phases</vt:lpstr>
      <vt:lpstr>Pre-training: Building the Foundation</vt:lpstr>
      <vt:lpstr>Fine-tuning: Specializing the Model</vt:lpstr>
      <vt:lpstr>Data: The Critical Ingredient</vt:lpstr>
      <vt:lpstr>Model Architecture: The Transformer</vt:lpstr>
      <vt:lpstr>Computational Demands &amp; Challenges</vt:lpstr>
      <vt:lpstr>Evaluating Trained LLMs</vt:lpstr>
      <vt:lpstr>Ethical Considerations in Training</vt:lpstr>
      <vt:lpstr>Memory Usage During Training</vt:lpstr>
      <vt:lpstr>LLM Training Details - More Recent Models &amp; Considerations</vt:lpstr>
      <vt:lpstr>LLM Training Details - More Recent Models &amp; Considerations</vt:lpstr>
      <vt:lpstr>Discussion / Q&amp;A</vt:lpstr>
      <vt:lpstr>Fine-Tuning Large Language Models (LLMs)</vt:lpstr>
      <vt:lpstr>What is Fine-Tuning?</vt:lpstr>
      <vt:lpstr> Typical LLM Fine Tuning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 Functions</dc:title>
  <dc:creator>Mohammed Fasha</dc:creator>
  <cp:lastModifiedBy>Mohammed Fasha</cp:lastModifiedBy>
  <cp:revision>1</cp:revision>
  <dcterms:created xsi:type="dcterms:W3CDTF">2023-03-26T11:17:23Z</dcterms:created>
  <dcterms:modified xsi:type="dcterms:W3CDTF">2025-07-29T15:13:08Z</dcterms:modified>
</cp:coreProperties>
</file>