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742" r:id="rId2"/>
    <p:sldId id="744" r:id="rId3"/>
    <p:sldId id="74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23B"/>
    <a:srgbClr val="67337A"/>
    <a:srgbClr val="00642D"/>
    <a:srgbClr val="98A5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52ED76-89AB-4E6B-8C72-B4EEF43BC057}" v="4" dt="2025-07-29T14:59:07.3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3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004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Fasha" userId="cc64f42d-a1a6-4f08-b97b-0c37f877119f" providerId="ADAL" clId="{4B0C216D-0431-4C08-83EB-B615D906D932}"/>
    <pc:docChg chg="custSel addSld delSld modSld sldOrd">
      <pc:chgData name="Mohammed Fasha" userId="cc64f42d-a1a6-4f08-b97b-0c37f877119f" providerId="ADAL" clId="{4B0C216D-0431-4C08-83EB-B615D906D932}" dt="2025-03-18T02:16:41.167" v="152" actId="20577"/>
      <pc:docMkLst>
        <pc:docMk/>
      </pc:docMkLst>
      <pc:sldChg chg="ord">
        <pc:chgData name="Mohammed Fasha" userId="cc64f42d-a1a6-4f08-b97b-0c37f877119f" providerId="ADAL" clId="{4B0C216D-0431-4C08-83EB-B615D906D932}" dt="2025-03-18T02:15:01.379" v="67"/>
        <pc:sldMkLst>
          <pc:docMk/>
          <pc:sldMk cId="2282942957" sldId="456"/>
        </pc:sldMkLst>
      </pc:sldChg>
      <pc:sldChg chg="addSp delSp modSp new del mod modClrScheme chgLayout">
        <pc:chgData name="Mohammed Fasha" userId="cc64f42d-a1a6-4f08-b97b-0c37f877119f" providerId="ADAL" clId="{4B0C216D-0431-4C08-83EB-B615D906D932}" dt="2025-03-18T02:14:19.984" v="50" actId="2696"/>
        <pc:sldMkLst>
          <pc:docMk/>
          <pc:sldMk cId="3499033775" sldId="472"/>
        </pc:sldMkLst>
      </pc:sldChg>
      <pc:sldChg chg="addSp delSp modSp new mod ord modClrScheme chgLayout">
        <pc:chgData name="Mohammed Fasha" userId="cc64f42d-a1a6-4f08-b97b-0c37f877119f" providerId="ADAL" clId="{4B0C216D-0431-4C08-83EB-B615D906D932}" dt="2025-03-18T02:16:41.167" v="152" actId="20577"/>
        <pc:sldMkLst>
          <pc:docMk/>
          <pc:sldMk cId="3385747305" sldId="473"/>
        </pc:sldMkLst>
      </pc:sldChg>
      <pc:sldChg chg="modSp new mod">
        <pc:chgData name="Mohammed Fasha" userId="cc64f42d-a1a6-4f08-b97b-0c37f877119f" providerId="ADAL" clId="{4B0C216D-0431-4C08-83EB-B615D906D932}" dt="2025-03-18T02:15:56.699" v="100"/>
        <pc:sldMkLst>
          <pc:docMk/>
          <pc:sldMk cId="1939766790" sldId="474"/>
        </pc:sldMkLst>
      </pc:sldChg>
    </pc:docChg>
  </pc:docChgLst>
  <pc:docChgLst>
    <pc:chgData name="Mohammed Fasha" userId="cc64f42d-a1a6-4f08-b97b-0c37f877119f" providerId="ADAL" clId="{FB417F8D-8AAA-4A93-AAF1-F3D54027CA70}"/>
    <pc:docChg chg="addSld delSld modSld">
      <pc:chgData name="Mohammed Fasha" userId="cc64f42d-a1a6-4f08-b97b-0c37f877119f" providerId="ADAL" clId="{FB417F8D-8AAA-4A93-AAF1-F3D54027CA70}" dt="2025-07-29T15:14:53.950" v="19" actId="680"/>
      <pc:docMkLst>
        <pc:docMk/>
      </pc:docMkLst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3886989038" sldId="538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620158495" sldId="559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2646991478" sldId="561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1771442552" sldId="562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3833909199" sldId="563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1112383203" sldId="564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955252079" sldId="565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1979549403" sldId="566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2001442480" sldId="567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2516595901" sldId="568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3287127026" sldId="569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4258501245" sldId="570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3146667074" sldId="571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2875299887" sldId="572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3184607449" sldId="576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2759184187" sldId="589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1424455440" sldId="590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184855001" sldId="616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2631294473" sldId="732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1867889696" sldId="733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573823219" sldId="734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3192820892" sldId="735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1955003592" sldId="736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3290031034" sldId="737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3545501752" sldId="739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1045129081" sldId="740"/>
        </pc:sldMkLst>
      </pc:sldChg>
      <pc:sldChg chg="del">
        <pc:chgData name="Mohammed Fasha" userId="cc64f42d-a1a6-4f08-b97b-0c37f877119f" providerId="ADAL" clId="{FB417F8D-8AAA-4A93-AAF1-F3D54027CA70}" dt="2025-07-29T15:14:52.117" v="18" actId="2696"/>
        <pc:sldMkLst>
          <pc:docMk/>
          <pc:sldMk cId="34959773" sldId="741"/>
        </pc:sldMkLst>
      </pc:sldChg>
      <pc:sldChg chg="modSp mod">
        <pc:chgData name="Mohammed Fasha" userId="cc64f42d-a1a6-4f08-b97b-0c37f877119f" providerId="ADAL" clId="{FB417F8D-8AAA-4A93-AAF1-F3D54027CA70}" dt="2025-07-29T15:14:38.496" v="11" actId="6549"/>
        <pc:sldMkLst>
          <pc:docMk/>
          <pc:sldMk cId="3494050354" sldId="742"/>
        </pc:sldMkLst>
        <pc:spChg chg="mod">
          <ac:chgData name="Mohammed Fasha" userId="cc64f42d-a1a6-4f08-b97b-0c37f877119f" providerId="ADAL" clId="{FB417F8D-8AAA-4A93-AAF1-F3D54027CA70}" dt="2025-07-29T15:14:38.496" v="11" actId="6549"/>
          <ac:spMkLst>
            <pc:docMk/>
            <pc:sldMk cId="3494050354" sldId="742"/>
            <ac:spMk id="9" creationId="{F599965F-D781-62F6-30A4-33D89AC89080}"/>
          </ac:spMkLst>
        </pc:spChg>
      </pc:sldChg>
      <pc:sldChg chg="modSp mod">
        <pc:chgData name="Mohammed Fasha" userId="cc64f42d-a1a6-4f08-b97b-0c37f877119f" providerId="ADAL" clId="{FB417F8D-8AAA-4A93-AAF1-F3D54027CA70}" dt="2025-07-29T15:14:46.421" v="17" actId="6549"/>
        <pc:sldMkLst>
          <pc:docMk/>
          <pc:sldMk cId="2061022376" sldId="744"/>
        </pc:sldMkLst>
        <pc:spChg chg="mod">
          <ac:chgData name="Mohammed Fasha" userId="cc64f42d-a1a6-4f08-b97b-0c37f877119f" providerId="ADAL" clId="{FB417F8D-8AAA-4A93-AAF1-F3D54027CA70}" dt="2025-07-29T15:14:46.421" v="17" actId="6549"/>
          <ac:spMkLst>
            <pc:docMk/>
            <pc:sldMk cId="2061022376" sldId="744"/>
            <ac:spMk id="9" creationId="{DB8245B5-FD4F-EFFF-7AB5-AC17B720E646}"/>
          </ac:spMkLst>
        </pc:spChg>
      </pc:sldChg>
      <pc:sldChg chg="new">
        <pc:chgData name="Mohammed Fasha" userId="cc64f42d-a1a6-4f08-b97b-0c37f877119f" providerId="ADAL" clId="{FB417F8D-8AAA-4A93-AAF1-F3D54027CA70}" dt="2025-07-29T15:14:53.950" v="19" actId="680"/>
        <pc:sldMkLst>
          <pc:docMk/>
          <pc:sldMk cId="1942204039" sldId="745"/>
        </pc:sldMkLst>
      </pc:sldChg>
    </pc:docChg>
  </pc:docChgLst>
  <pc:docChgLst>
    <pc:chgData name="Mohammed Fasha" userId="cc64f42d-a1a6-4f08-b97b-0c37f877119f" providerId="ADAL" clId="{5980B3BB-4EB6-4E37-92BF-3A2A8F4B2C7A}"/>
    <pc:docChg chg="custSel modSld">
      <pc:chgData name="Mohammed Fasha" userId="cc64f42d-a1a6-4f08-b97b-0c37f877119f" providerId="ADAL" clId="{5980B3BB-4EB6-4E37-92BF-3A2A8F4B2C7A}" dt="2024-10-15T02:28:13.535" v="0" actId="478"/>
      <pc:docMkLst>
        <pc:docMk/>
      </pc:docMkLst>
      <pc:sldChg chg="delSp mod">
        <pc:chgData name="Mohammed Fasha" userId="cc64f42d-a1a6-4f08-b97b-0c37f877119f" providerId="ADAL" clId="{5980B3BB-4EB6-4E37-92BF-3A2A8F4B2C7A}" dt="2024-10-15T02:28:13.535" v="0" actId="478"/>
        <pc:sldMkLst>
          <pc:docMk/>
          <pc:sldMk cId="2297456757" sldId="483"/>
        </pc:sldMkLst>
      </pc:sldChg>
    </pc:docChg>
  </pc:docChgLst>
  <pc:docChgLst>
    <pc:chgData name="Mohammed Fasha" userId="cc64f42d-a1a6-4f08-b97b-0c37f877119f" providerId="ADAL" clId="{6804A8E6-8D7F-46E3-B091-66A8F6B926BF}"/>
    <pc:docChg chg="custSel modMainMaster">
      <pc:chgData name="Mohammed Fasha" userId="cc64f42d-a1a6-4f08-b97b-0c37f877119f" providerId="ADAL" clId="{6804A8E6-8D7F-46E3-B091-66A8F6B926BF}" dt="2024-11-09T05:15:35.019" v="2" actId="1076"/>
      <pc:docMkLst>
        <pc:docMk/>
      </pc:docMkLst>
      <pc:sldMasterChg chg="delSp mod modSldLayout">
        <pc:chgData name="Mohammed Fasha" userId="cc64f42d-a1a6-4f08-b97b-0c37f877119f" providerId="ADAL" clId="{6804A8E6-8D7F-46E3-B091-66A8F6B926BF}" dt="2024-11-09T05:15:35.019" v="2" actId="1076"/>
        <pc:sldMasterMkLst>
          <pc:docMk/>
          <pc:sldMasterMk cId="742811419" sldId="2147483648"/>
        </pc:sldMasterMkLst>
        <pc:sldLayoutChg chg="addSp modSp mod">
          <pc:chgData name="Mohammed Fasha" userId="cc64f42d-a1a6-4f08-b97b-0c37f877119f" providerId="ADAL" clId="{6804A8E6-8D7F-46E3-B091-66A8F6B926BF}" dt="2024-11-09T05:15:35.019" v="2" actId="1076"/>
          <pc:sldLayoutMkLst>
            <pc:docMk/>
            <pc:sldMasterMk cId="742811419" sldId="2147483648"/>
            <pc:sldLayoutMk cId="4063788262" sldId="2147483649"/>
          </pc:sldLayoutMkLst>
        </pc:sldLayoutChg>
      </pc:sldMasterChg>
    </pc:docChg>
  </pc:docChgLst>
  <pc:docChgLst>
    <pc:chgData name="Mohammed Fasha" userId="cc64f42d-a1a6-4f08-b97b-0c37f877119f" providerId="ADAL" clId="{BECD4A7F-C1AF-4585-8C31-FE7D4FE3ED16}"/>
    <pc:docChg chg="undo redo custSel addSld delSld modSld sldOrd">
      <pc:chgData name="Mohammed Fasha" userId="cc64f42d-a1a6-4f08-b97b-0c37f877119f" providerId="ADAL" clId="{BECD4A7F-C1AF-4585-8C31-FE7D4FE3ED16}" dt="2025-01-05T16:36:16.605" v="1945" actId="1076"/>
      <pc:docMkLst>
        <pc:docMk/>
      </pc:docMkLst>
      <pc:sldChg chg="modSp mod">
        <pc:chgData name="Mohammed Fasha" userId="cc64f42d-a1a6-4f08-b97b-0c37f877119f" providerId="ADAL" clId="{BECD4A7F-C1AF-4585-8C31-FE7D4FE3ED16}" dt="2024-12-30T18:47:27.683" v="988" actId="20577"/>
        <pc:sldMkLst>
          <pc:docMk/>
          <pc:sldMk cId="2281221656" sldId="527"/>
        </pc:sldMkLst>
      </pc:sldChg>
      <pc:sldChg chg="modSp mod">
        <pc:chgData name="Mohammed Fasha" userId="cc64f42d-a1a6-4f08-b97b-0c37f877119f" providerId="ADAL" clId="{BECD4A7F-C1AF-4585-8C31-FE7D4FE3ED16}" dt="2024-12-27T13:59:26.893" v="366" actId="20577"/>
        <pc:sldMkLst>
          <pc:docMk/>
          <pc:sldMk cId="3474268344" sldId="596"/>
        </pc:sldMkLst>
      </pc:sldChg>
      <pc:sldChg chg="modSp mod">
        <pc:chgData name="Mohammed Fasha" userId="cc64f42d-a1a6-4f08-b97b-0c37f877119f" providerId="ADAL" clId="{BECD4A7F-C1AF-4585-8C31-FE7D4FE3ED16}" dt="2024-12-30T18:44:34.649" v="884" actId="20577"/>
        <pc:sldMkLst>
          <pc:docMk/>
          <pc:sldMk cId="916802035" sldId="65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6516858" sldId="662"/>
        </pc:sldMkLst>
      </pc:sldChg>
      <pc:sldChg chg="modSp add del mod">
        <pc:chgData name="Mohammed Fasha" userId="cc64f42d-a1a6-4f08-b97b-0c37f877119f" providerId="ADAL" clId="{BECD4A7F-C1AF-4585-8C31-FE7D4FE3ED16}" dt="2025-01-05T16:34:59.233" v="1926" actId="20577"/>
        <pc:sldMkLst>
          <pc:docMk/>
          <pc:sldMk cId="691538069" sldId="662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895445062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3980180774" sldId="663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1728680596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900588277" sldId="664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123002105" sldId="665"/>
        </pc:sldMkLst>
      </pc:sldChg>
      <pc:sldChg chg="modSp add del mod">
        <pc:chgData name="Mohammed Fasha" userId="cc64f42d-a1a6-4f08-b97b-0c37f877119f" providerId="ADAL" clId="{BECD4A7F-C1AF-4585-8C31-FE7D4FE3ED16}" dt="2025-01-05T15:05:12.729" v="1226" actId="21"/>
        <pc:sldMkLst>
          <pc:docMk/>
          <pc:sldMk cId="148099094" sldId="665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659863378" sldId="676"/>
        </pc:sldMkLst>
      </pc:sldChg>
      <pc:sldChg chg="modSp add del mod">
        <pc:chgData name="Mohammed Fasha" userId="cc64f42d-a1a6-4f08-b97b-0c37f877119f" providerId="ADAL" clId="{BECD4A7F-C1AF-4585-8C31-FE7D4FE3ED16}" dt="2025-01-05T14:55:27.595" v="1130" actId="255"/>
        <pc:sldMkLst>
          <pc:docMk/>
          <pc:sldMk cId="1577854815" sldId="676"/>
        </pc:sldMkLst>
      </pc:sldChg>
      <pc:sldChg chg="modSp add del mod">
        <pc:chgData name="Mohammed Fasha" userId="cc64f42d-a1a6-4f08-b97b-0c37f877119f" providerId="ADAL" clId="{BECD4A7F-C1AF-4585-8C31-FE7D4FE3ED16}" dt="2025-01-05T14:55:43.754" v="1132" actId="1076"/>
        <pc:sldMkLst>
          <pc:docMk/>
          <pc:sldMk cId="139882925" sldId="677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2736863534" sldId="677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4146654093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4228312762" sldId="67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581717462" sldId="679"/>
        </pc:sldMkLst>
      </pc:sldChg>
      <pc:sldChg chg="addSp delSp modSp add del mod chgLayout">
        <pc:chgData name="Mohammed Fasha" userId="cc64f42d-a1a6-4f08-b97b-0c37f877119f" providerId="ADAL" clId="{BECD4A7F-C1AF-4585-8C31-FE7D4FE3ED16}" dt="2025-01-05T16:36:16.605" v="1945" actId="1076"/>
        <pc:sldMkLst>
          <pc:docMk/>
          <pc:sldMk cId="3454522070" sldId="679"/>
        </pc:sldMkLst>
      </pc:sldChg>
      <pc:sldChg chg="add del">
        <pc:chgData name="Mohammed Fasha" userId="cc64f42d-a1a6-4f08-b97b-0c37f877119f" providerId="ADAL" clId="{BECD4A7F-C1AF-4585-8C31-FE7D4FE3ED16}" dt="2025-01-05T14:43:16.100" v="993" actId="2696"/>
        <pc:sldMkLst>
          <pc:docMk/>
          <pc:sldMk cId="2856814121" sldId="681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083966018" sldId="681"/>
        </pc:sldMkLst>
      </pc:sldChg>
      <pc:sldChg chg="modSp mod">
        <pc:chgData name="Mohammed Fasha" userId="cc64f42d-a1a6-4f08-b97b-0c37f877119f" providerId="ADAL" clId="{BECD4A7F-C1AF-4585-8C31-FE7D4FE3ED16}" dt="2025-01-05T14:42:50.596" v="990" actId="14100"/>
        <pc:sldMkLst>
          <pc:docMk/>
          <pc:sldMk cId="1697141369" sldId="695"/>
        </pc:sldMkLst>
      </pc:sldChg>
      <pc:sldChg chg="addSp delSp modSp add del mod">
        <pc:chgData name="Mohammed Fasha" userId="cc64f42d-a1a6-4f08-b97b-0c37f877119f" providerId="ADAL" clId="{BECD4A7F-C1AF-4585-8C31-FE7D4FE3ED16}" dt="2025-01-05T14:54:31.375" v="1125" actId="14100"/>
        <pc:sldMkLst>
          <pc:docMk/>
          <pc:sldMk cId="265576630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991725834" sldId="698"/>
        </pc:sldMkLst>
      </pc:sldChg>
      <pc:sldChg chg="del">
        <pc:chgData name="Mohammed Fasha" userId="cc64f42d-a1a6-4f08-b97b-0c37f877119f" providerId="ADAL" clId="{BECD4A7F-C1AF-4585-8C31-FE7D4FE3ED16}" dt="2025-01-05T14:42:38.675" v="989" actId="2696"/>
        <pc:sldMkLst>
          <pc:docMk/>
          <pc:sldMk cId="3109561867" sldId="700"/>
        </pc:sldMkLst>
      </pc:sldChg>
      <pc:sldChg chg="addSp delSp modSp add del mod">
        <pc:chgData name="Mohammed Fasha" userId="cc64f42d-a1a6-4f08-b97b-0c37f877119f" providerId="ADAL" clId="{BECD4A7F-C1AF-4585-8C31-FE7D4FE3ED16}" dt="2025-01-05T16:00:05.564" v="1529" actId="20577"/>
        <pc:sldMkLst>
          <pc:docMk/>
          <pc:sldMk cId="4247717824" sldId="700"/>
        </pc:sldMkLst>
      </pc:sldChg>
      <pc:sldChg chg="addSp delSp modSp add mod">
        <pc:chgData name="Mohammed Fasha" userId="cc64f42d-a1a6-4f08-b97b-0c37f877119f" providerId="ADAL" clId="{BECD4A7F-C1AF-4585-8C31-FE7D4FE3ED16}" dt="2025-01-05T14:53:29.185" v="1101" actId="21"/>
        <pc:sldMkLst>
          <pc:docMk/>
          <pc:sldMk cId="67871309" sldId="709"/>
        </pc:sldMkLst>
      </pc:sldChg>
      <pc:sldChg chg="modSp add mod">
        <pc:chgData name="Mohammed Fasha" userId="cc64f42d-a1a6-4f08-b97b-0c37f877119f" providerId="ADAL" clId="{BECD4A7F-C1AF-4585-8C31-FE7D4FE3ED16}" dt="2025-01-05T15:31:09.113" v="1385" actId="6549"/>
        <pc:sldMkLst>
          <pc:docMk/>
          <pc:sldMk cId="4114896152" sldId="710"/>
        </pc:sldMkLst>
      </pc:sldChg>
      <pc:sldChg chg="addSp modSp add mod">
        <pc:chgData name="Mohammed Fasha" userId="cc64f42d-a1a6-4f08-b97b-0c37f877119f" providerId="ADAL" clId="{BECD4A7F-C1AF-4585-8C31-FE7D4FE3ED16}" dt="2025-01-05T15:27:36.027" v="1348" actId="20577"/>
        <pc:sldMkLst>
          <pc:docMk/>
          <pc:sldMk cId="3794385322" sldId="711"/>
        </pc:sldMkLst>
      </pc:sldChg>
      <pc:sldChg chg="add del">
        <pc:chgData name="Mohammed Fasha" userId="cc64f42d-a1a6-4f08-b97b-0c37f877119f" providerId="ADAL" clId="{BECD4A7F-C1AF-4585-8C31-FE7D4FE3ED16}" dt="2025-01-05T14:57:43.613" v="1146" actId="2696"/>
        <pc:sldMkLst>
          <pc:docMk/>
          <pc:sldMk cId="501127302" sldId="712"/>
        </pc:sldMkLst>
      </pc:sldChg>
      <pc:sldChg chg="modSp add mod">
        <pc:chgData name="Mohammed Fasha" userId="cc64f42d-a1a6-4f08-b97b-0c37f877119f" providerId="ADAL" clId="{BECD4A7F-C1AF-4585-8C31-FE7D4FE3ED16}" dt="2025-01-05T15:32:23.870" v="1388"/>
        <pc:sldMkLst>
          <pc:docMk/>
          <pc:sldMk cId="3701206727" sldId="712"/>
        </pc:sldMkLst>
      </pc:sldChg>
      <pc:sldChg chg="addSp modSp add mod">
        <pc:chgData name="Mohammed Fasha" userId="cc64f42d-a1a6-4f08-b97b-0c37f877119f" providerId="ADAL" clId="{BECD4A7F-C1AF-4585-8C31-FE7D4FE3ED16}" dt="2025-01-05T16:06:36.028" v="1538" actId="1076"/>
        <pc:sldMkLst>
          <pc:docMk/>
          <pc:sldMk cId="1499972066" sldId="713"/>
        </pc:sldMkLst>
      </pc:sldChg>
      <pc:sldChg chg="addSp delSp modSp add mod">
        <pc:chgData name="Mohammed Fasha" userId="cc64f42d-a1a6-4f08-b97b-0c37f877119f" providerId="ADAL" clId="{BECD4A7F-C1AF-4585-8C31-FE7D4FE3ED16}" dt="2025-01-05T16:19:08.436" v="1705" actId="1036"/>
        <pc:sldMkLst>
          <pc:docMk/>
          <pc:sldMk cId="1270641495" sldId="714"/>
        </pc:sldMkLst>
      </pc:sldChg>
      <pc:sldChg chg="addSp modSp new mod">
        <pc:chgData name="Mohammed Fasha" userId="cc64f42d-a1a6-4f08-b97b-0c37f877119f" providerId="ADAL" clId="{BECD4A7F-C1AF-4585-8C31-FE7D4FE3ED16}" dt="2025-01-05T16:23:44.632" v="1736" actId="12"/>
        <pc:sldMkLst>
          <pc:docMk/>
          <pc:sldMk cId="1096386322" sldId="715"/>
        </pc:sldMkLst>
      </pc:sldChg>
      <pc:sldChg chg="modSp new mod">
        <pc:chgData name="Mohammed Fasha" userId="cc64f42d-a1a6-4f08-b97b-0c37f877119f" providerId="ADAL" clId="{BECD4A7F-C1AF-4585-8C31-FE7D4FE3ED16}" dt="2025-01-05T16:34:02.360" v="1902" actId="27636"/>
        <pc:sldMkLst>
          <pc:docMk/>
          <pc:sldMk cId="1784058309" sldId="716"/>
        </pc:sldMkLst>
      </pc:sldChg>
      <pc:sldChg chg="modSp add mod ord">
        <pc:chgData name="Mohammed Fasha" userId="cc64f42d-a1a6-4f08-b97b-0c37f877119f" providerId="ADAL" clId="{BECD4A7F-C1AF-4585-8C31-FE7D4FE3ED16}" dt="2025-01-05T16:27:20.520" v="1803"/>
        <pc:sldMkLst>
          <pc:docMk/>
          <pc:sldMk cId="3139017106" sldId="717"/>
        </pc:sldMkLst>
      </pc:sldChg>
      <pc:sldChg chg="addSp delSp modSp new mod">
        <pc:chgData name="Mohammed Fasha" userId="cc64f42d-a1a6-4f08-b97b-0c37f877119f" providerId="ADAL" clId="{BECD4A7F-C1AF-4585-8C31-FE7D4FE3ED16}" dt="2025-01-05T16:32:45.446" v="1897" actId="20577"/>
        <pc:sldMkLst>
          <pc:docMk/>
          <pc:sldMk cId="3043812923" sldId="718"/>
        </pc:sldMkLst>
      </pc:sldChg>
    </pc:docChg>
  </pc:docChgLst>
  <pc:docChgLst>
    <pc:chgData name="Mohammed Fasha" userId="S::mohammed.fasha@uop.edu.jo::cc64f42d-a1a6-4f08-b97b-0c37f877119f" providerId="AD" clId="Web-{66E75AB1-FCE8-0FCD-8995-E220AF9681CC}"/>
    <pc:docChg chg="addSld delSld modSld sldOrd">
      <pc:chgData name="Mohammed Fasha" userId="S::mohammed.fasha@uop.edu.jo::cc64f42d-a1a6-4f08-b97b-0c37f877119f" providerId="AD" clId="Web-{66E75AB1-FCE8-0FCD-8995-E220AF9681CC}" dt="2025-03-15T07:27:28.077" v="349" actId="1076"/>
      <pc:docMkLst>
        <pc:docMk/>
      </pc:docMkLst>
      <pc:sldChg chg="del">
        <pc:chgData name="Mohammed Fasha" userId="S::mohammed.fasha@uop.edu.jo::cc64f42d-a1a6-4f08-b97b-0c37f877119f" providerId="AD" clId="Web-{66E75AB1-FCE8-0FCD-8995-E220AF9681CC}" dt="2025-03-15T06:52:43.111" v="52"/>
        <pc:sldMkLst>
          <pc:docMk/>
          <pc:sldMk cId="89912501" sldId="2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8"/>
        <pc:sldMkLst>
          <pc:docMk/>
          <pc:sldMk cId="1847087325" sldId="2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7"/>
        <pc:sldMkLst>
          <pc:docMk/>
          <pc:sldMk cId="771290671" sldId="2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2"/>
        <pc:sldMkLst>
          <pc:docMk/>
          <pc:sldMk cId="1234327519" sldId="28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0"/>
        <pc:sldMkLst>
          <pc:docMk/>
          <pc:sldMk cId="3304405524" sldId="2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9"/>
        <pc:sldMkLst>
          <pc:docMk/>
          <pc:sldMk cId="1217643332" sldId="2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38"/>
        <pc:sldMkLst>
          <pc:docMk/>
          <pc:sldMk cId="3526654973" sldId="2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2"/>
        <pc:sldMkLst>
          <pc:docMk/>
          <pc:sldMk cId="0" sldId="30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1"/>
        <pc:sldMkLst>
          <pc:docMk/>
          <pc:sldMk cId="0" sldId="3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9"/>
        <pc:sldMkLst>
          <pc:docMk/>
          <pc:sldMk cId="0" sldId="30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1"/>
        <pc:sldMkLst>
          <pc:docMk/>
          <pc:sldMk cId="0" sldId="3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6"/>
        <pc:sldMkLst>
          <pc:docMk/>
          <pc:sldMk cId="2362708721" sldId="32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7"/>
        <pc:sldMkLst>
          <pc:docMk/>
          <pc:sldMk cId="1477953107" sldId="32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5"/>
        <pc:sldMkLst>
          <pc:docMk/>
          <pc:sldMk cId="1624740157" sldId="3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60"/>
        <pc:sldMkLst>
          <pc:docMk/>
          <pc:sldMk cId="1093295885" sldId="36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4"/>
        <pc:sldMkLst>
          <pc:docMk/>
          <pc:sldMk cId="3638528156" sldId="3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0"/>
        <pc:sldMkLst>
          <pc:docMk/>
          <pc:sldMk cId="2714000580" sldId="36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0"/>
        <pc:sldMkLst>
          <pc:docMk/>
          <pc:sldMk cId="4103125789" sldId="36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7"/>
        <pc:sldMkLst>
          <pc:docMk/>
          <pc:sldMk cId="3243173744" sldId="36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9"/>
        <pc:sldMkLst>
          <pc:docMk/>
          <pc:sldMk cId="533099717" sldId="37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5"/>
        <pc:sldMkLst>
          <pc:docMk/>
          <pc:sldMk cId="403304745" sldId="3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5"/>
        <pc:sldMkLst>
          <pc:docMk/>
          <pc:sldMk cId="1274929313" sldId="3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0"/>
        <pc:sldMkLst>
          <pc:docMk/>
          <pc:sldMk cId="3412111298" sldId="3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4"/>
        <pc:sldMkLst>
          <pc:docMk/>
          <pc:sldMk cId="3601872685" sldId="38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3"/>
        <pc:sldMkLst>
          <pc:docMk/>
          <pc:sldMk cId="215899539" sldId="3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9"/>
        <pc:sldMkLst>
          <pc:docMk/>
          <pc:sldMk cId="2001631854" sldId="3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4"/>
        <pc:sldMkLst>
          <pc:docMk/>
          <pc:sldMk cId="2976191511" sldId="3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7"/>
        <pc:sldMkLst>
          <pc:docMk/>
          <pc:sldMk cId="3942416368" sldId="3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5"/>
        <pc:sldMkLst>
          <pc:docMk/>
          <pc:sldMk cId="2455239288" sldId="39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6"/>
        <pc:sldMkLst>
          <pc:docMk/>
          <pc:sldMk cId="322630100" sldId="40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3"/>
        <pc:sldMkLst>
          <pc:docMk/>
          <pc:sldMk cId="2446723419" sldId="40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8"/>
        <pc:sldMkLst>
          <pc:docMk/>
          <pc:sldMk cId="2708838154" sldId="40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75"/>
        <pc:sldMkLst>
          <pc:docMk/>
          <pc:sldMk cId="711859222" sldId="40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4"/>
        <pc:sldMkLst>
          <pc:docMk/>
          <pc:sldMk cId="430192280" sldId="40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3"/>
        <pc:sldMkLst>
          <pc:docMk/>
          <pc:sldMk cId="1261728788" sldId="41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9"/>
        <pc:sldMkLst>
          <pc:docMk/>
          <pc:sldMk cId="465427976" sldId="41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6"/>
        <pc:sldMkLst>
          <pc:docMk/>
          <pc:sldMk cId="4222832899" sldId="41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0"/>
        <pc:sldMkLst>
          <pc:docMk/>
          <pc:sldMk cId="3168225218" sldId="42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9"/>
        <pc:sldMkLst>
          <pc:docMk/>
          <pc:sldMk cId="2310344807" sldId="42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90" v="62"/>
        <pc:sldMkLst>
          <pc:docMk/>
          <pc:sldMk cId="707737036" sldId="42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6"/>
        <pc:sldMkLst>
          <pc:docMk/>
          <pc:sldMk cId="232656594" sldId="42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4"/>
        <pc:sldMkLst>
          <pc:docMk/>
          <pc:sldMk cId="404333880" sldId="43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3"/>
        <pc:sldMkLst>
          <pc:docMk/>
          <pc:sldMk cId="2523349106" sldId="44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4"/>
        <pc:sldMkLst>
          <pc:docMk/>
          <pc:sldMk cId="2515022167" sldId="44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2"/>
        <pc:sldMkLst>
          <pc:docMk/>
          <pc:sldMk cId="1977389857" sldId="44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91"/>
        <pc:sldMkLst>
          <pc:docMk/>
          <pc:sldMk cId="2140515002" sldId="44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09"/>
        <pc:sldMkLst>
          <pc:docMk/>
          <pc:sldMk cId="1932795151" sldId="44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3"/>
        <pc:sldMkLst>
          <pc:docMk/>
          <pc:sldMk cId="1837964685" sldId="45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2"/>
        <pc:sldMkLst>
          <pc:docMk/>
          <pc:sldMk cId="1229244997" sldId="45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1"/>
        <pc:sldMkLst>
          <pc:docMk/>
          <pc:sldMk cId="1789205401" sldId="453"/>
        </pc:sldMkLst>
      </pc:sldChg>
      <pc:sldChg chg="modSp">
        <pc:chgData name="Mohammed Fasha" userId="S::mohammed.fasha@uop.edu.jo::cc64f42d-a1a6-4f08-b97b-0c37f877119f" providerId="AD" clId="Web-{66E75AB1-FCE8-0FCD-8995-E220AF9681CC}" dt="2025-03-15T06:52:38.939" v="37" actId="20577"/>
        <pc:sldMkLst>
          <pc:docMk/>
          <pc:sldMk cId="1489447582" sldId="455"/>
        </pc:sldMkLst>
      </pc:sldChg>
      <pc:sldChg chg="modSp new">
        <pc:chgData name="Mohammed Fasha" userId="S::mohammed.fasha@uop.edu.jo::cc64f42d-a1a6-4f08-b97b-0c37f877119f" providerId="AD" clId="Web-{66E75AB1-FCE8-0FCD-8995-E220AF9681CC}" dt="2025-03-15T07:01:33.222" v="193" actId="20577"/>
        <pc:sldMkLst>
          <pc:docMk/>
          <pc:sldMk cId="2282942957" sldId="456"/>
        </pc:sldMkLst>
      </pc:sldChg>
      <pc:sldChg chg="addSp delSp modSp add replId addAnim">
        <pc:chgData name="Mohammed Fasha" userId="S::mohammed.fasha@uop.edu.jo::cc64f42d-a1a6-4f08-b97b-0c37f877119f" providerId="AD" clId="Web-{66E75AB1-FCE8-0FCD-8995-E220AF9681CC}" dt="2025-03-15T07:00:17.530" v="170" actId="20577"/>
        <pc:sldMkLst>
          <pc:docMk/>
          <pc:sldMk cId="1674895679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5"/>
        <pc:sldMkLst>
          <pc:docMk/>
          <pc:sldMk cId="2921402285" sldId="45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1"/>
        <pc:sldMkLst>
          <pc:docMk/>
          <pc:sldMk cId="1912979039" sldId="458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1:24.191" v="192" actId="20577"/>
        <pc:sldMkLst>
          <pc:docMk/>
          <pc:sldMk cId="3292514151" sldId="45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0"/>
        <pc:sldMkLst>
          <pc:docMk/>
          <pc:sldMk cId="484589733" sldId="459"/>
        </pc:sldMkLst>
      </pc:sldChg>
      <pc:sldChg chg="addSp modSp add replId addAnim">
        <pc:chgData name="Mohammed Fasha" userId="S::mohammed.fasha@uop.edu.jo::cc64f42d-a1a6-4f08-b97b-0c37f877119f" providerId="AD" clId="Web-{66E75AB1-FCE8-0FCD-8995-E220AF9681CC}" dt="2025-03-15T07:02:26.163" v="210" actId="1076"/>
        <pc:sldMkLst>
          <pc:docMk/>
          <pc:sldMk cId="3675936543" sldId="459"/>
        </pc:sldMkLst>
      </pc:sldChg>
      <pc:sldChg chg="addSp modSp new ord addAnim">
        <pc:chgData name="Mohammed Fasha" userId="S::mohammed.fasha@uop.edu.jo::cc64f42d-a1a6-4f08-b97b-0c37f877119f" providerId="AD" clId="Web-{66E75AB1-FCE8-0FCD-8995-E220AF9681CC}" dt="2025-03-15T07:04:19.795" v="257"/>
        <pc:sldMkLst>
          <pc:docMk/>
          <pc:sldMk cId="819366188" sldId="46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9"/>
        <pc:sldMkLst>
          <pc:docMk/>
          <pc:sldMk cId="1770736122" sldId="460"/>
        </pc:sldMkLst>
      </pc:sldChg>
      <pc:sldChg chg="modSp new">
        <pc:chgData name="Mohammed Fasha" userId="S::mohammed.fasha@uop.edu.jo::cc64f42d-a1a6-4f08-b97b-0c37f877119f" providerId="AD" clId="Web-{66E75AB1-FCE8-0FCD-8995-E220AF9681CC}" dt="2025-03-15T07:04:38.046" v="266" actId="20577"/>
        <pc:sldMkLst>
          <pc:docMk/>
          <pc:sldMk cId="247418909" sldId="461"/>
        </pc:sldMkLst>
      </pc:sldChg>
      <pc:sldChg chg="addSp delSp modSp new">
        <pc:chgData name="Mohammed Fasha" userId="S::mohammed.fasha@uop.edu.jo::cc64f42d-a1a6-4f08-b97b-0c37f877119f" providerId="AD" clId="Web-{66E75AB1-FCE8-0FCD-8995-E220AF9681CC}" dt="2025-03-15T07:09:35.299" v="331" actId="1076"/>
        <pc:sldMkLst>
          <pc:docMk/>
          <pc:sldMk cId="1157240725" sldId="462"/>
        </pc:sldMkLst>
      </pc:sldChg>
      <pc:sldChg chg="addSp modSp add replId">
        <pc:chgData name="Mohammed Fasha" userId="S::mohammed.fasha@uop.edu.jo::cc64f42d-a1a6-4f08-b97b-0c37f877119f" providerId="AD" clId="Web-{66E75AB1-FCE8-0FCD-8995-E220AF9681CC}" dt="2025-03-15T07:27:28.077" v="349" actId="1076"/>
        <pc:sldMkLst>
          <pc:docMk/>
          <pc:sldMk cId="2617340595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2"/>
        <pc:sldMkLst>
          <pc:docMk/>
          <pc:sldMk cId="2965647848" sldId="46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1"/>
        <pc:sldMkLst>
          <pc:docMk/>
          <pc:sldMk cId="109379533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015" v="269"/>
        <pc:sldMkLst>
          <pc:docMk/>
          <pc:sldMk cId="2675381745" sldId="464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140" v="270"/>
        <pc:sldMkLst>
          <pc:docMk/>
          <pc:sldMk cId="4195523681" sldId="465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484" v="271"/>
        <pc:sldMkLst>
          <pc:docMk/>
          <pc:sldMk cId="4047127300" sldId="46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2"/>
        <pc:sldMkLst>
          <pc:docMk/>
          <pc:sldMk cId="719424402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609" v="272"/>
        <pc:sldMkLst>
          <pc:docMk/>
          <pc:sldMk cId="3183967706" sldId="467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3.953" v="273"/>
        <pc:sldMkLst>
          <pc:docMk/>
          <pc:sldMk cId="3161654258" sldId="468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078" v="274"/>
        <pc:sldMkLst>
          <pc:docMk/>
          <pc:sldMk cId="2175348861" sldId="469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281" v="275"/>
        <pc:sldMkLst>
          <pc:docMk/>
          <pc:sldMk cId="2988183144" sldId="470"/>
        </pc:sldMkLst>
      </pc:sldChg>
      <pc:sldChg chg="add replId">
        <pc:chgData name="Mohammed Fasha" userId="S::mohammed.fasha@uop.edu.jo::cc64f42d-a1a6-4f08-b97b-0c37f877119f" providerId="AD" clId="Web-{66E75AB1-FCE8-0FCD-8995-E220AF9681CC}" dt="2025-03-15T07:04:44.421" v="276"/>
        <pc:sldMkLst>
          <pc:docMk/>
          <pc:sldMk cId="1572681964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4"/>
        <pc:sldMkLst>
          <pc:docMk/>
          <pc:sldMk cId="3168600941" sldId="47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0"/>
        <pc:sldMkLst>
          <pc:docMk/>
          <pc:sldMk cId="2302099845" sldId="47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8"/>
        <pc:sldMkLst>
          <pc:docMk/>
          <pc:sldMk cId="118211851" sldId="47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7"/>
        <pc:sldMkLst>
          <pc:docMk/>
          <pc:sldMk cId="1150689950" sldId="47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3"/>
        <pc:sldMkLst>
          <pc:docMk/>
          <pc:sldMk cId="942593251" sldId="47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106"/>
        <pc:sldMkLst>
          <pc:docMk/>
          <pc:sldMk cId="94366255" sldId="47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88"/>
        <pc:sldMkLst>
          <pc:docMk/>
          <pc:sldMk cId="3109107256" sldId="477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21" v="78"/>
        <pc:sldMkLst>
          <pc:docMk/>
          <pc:sldMk cId="408884363" sldId="48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8"/>
        <pc:sldMkLst>
          <pc:docMk/>
          <pc:sldMk cId="994101439" sldId="48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05" v="67"/>
        <pc:sldMkLst>
          <pc:docMk/>
          <pc:sldMk cId="1440183149" sldId="48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8"/>
        <pc:sldMkLst>
          <pc:docMk/>
          <pc:sldMk cId="3841714060" sldId="48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4"/>
        <pc:sldMkLst>
          <pc:docMk/>
          <pc:sldMk cId="833725597" sldId="488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3"/>
        <pc:sldMkLst>
          <pc:docMk/>
          <pc:sldMk cId="4123470834" sldId="489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7"/>
        <pc:sldMkLst>
          <pc:docMk/>
          <pc:sldMk cId="4022017735" sldId="490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111" v="51"/>
        <pc:sldMkLst>
          <pc:docMk/>
          <pc:sldMk cId="2225061527" sldId="491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6"/>
        <pc:sldMkLst>
          <pc:docMk/>
          <pc:sldMk cId="673932695" sldId="492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5"/>
        <pc:sldMkLst>
          <pc:docMk/>
          <pc:sldMk cId="2512069021" sldId="493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1"/>
        <pc:sldMkLst>
          <pc:docMk/>
          <pc:sldMk cId="3290660304" sldId="494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096" v="43"/>
        <pc:sldMkLst>
          <pc:docMk/>
          <pc:sldMk cId="4079654275" sldId="495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36" v="96"/>
        <pc:sldMkLst>
          <pc:docMk/>
          <pc:sldMk cId="1501311303" sldId="496"/>
        </pc:sldMkLst>
      </pc:sldChg>
      <pc:sldChg chg="del">
        <pc:chgData name="Mohammed Fasha" userId="S::mohammed.fasha@uop.edu.jo::cc64f42d-a1a6-4f08-b97b-0c37f877119f" providerId="AD" clId="Web-{66E75AB1-FCE8-0FCD-8995-E220AF9681CC}" dt="2025-03-15T06:52:43.252" v="115"/>
        <pc:sldMkLst>
          <pc:docMk/>
          <pc:sldMk cId="2557217836" sldId="497"/>
        </pc:sldMkLst>
      </pc:sldChg>
    </pc:docChg>
  </pc:docChgLst>
  <pc:docChgLst>
    <pc:chgData name="Mohammed Fasha" userId="S::mohammed.fasha@uop.edu.jo::cc64f42d-a1a6-4f08-b97b-0c37f877119f" providerId="AD" clId="Web-{B9337916-DDC2-1069-E985-5508FA0D34A7}"/>
    <pc:docChg chg="addSld delSld modSld sldOrd">
      <pc:chgData name="Mohammed Fasha" userId="S::mohammed.fasha@uop.edu.jo::cc64f42d-a1a6-4f08-b97b-0c37f877119f" providerId="AD" clId="Web-{B9337916-DDC2-1069-E985-5508FA0D34A7}" dt="2025-04-19T18:32:32.924" v="424"/>
      <pc:docMkLst>
        <pc:docMk/>
      </pc:docMkLst>
      <pc:sldChg chg="addSp delSp modSp del">
        <pc:chgData name="Mohammed Fasha" userId="S::mohammed.fasha@uop.edu.jo::cc64f42d-a1a6-4f08-b97b-0c37f877119f" providerId="AD" clId="Web-{B9337916-DDC2-1069-E985-5508FA0D34A7}" dt="2025-04-19T18:30:38.544" v="403"/>
        <pc:sldMkLst>
          <pc:docMk/>
          <pc:sldMk cId="2766696385" sldId="536"/>
        </pc:sldMkLst>
      </pc:sldChg>
      <pc:sldChg chg="ord">
        <pc:chgData name="Mohammed Fasha" userId="S::mohammed.fasha@uop.edu.jo::cc64f42d-a1a6-4f08-b97b-0c37f877119f" providerId="AD" clId="Web-{B9337916-DDC2-1069-E985-5508FA0D34A7}" dt="2025-04-19T18:30:12.855" v="401"/>
        <pc:sldMkLst>
          <pc:docMk/>
          <pc:sldMk cId="3886989038" sldId="538"/>
        </pc:sldMkLst>
      </pc:sldChg>
      <pc:sldChg chg="ord">
        <pc:chgData name="Mohammed Fasha" userId="S::mohammed.fasha@uop.edu.jo::cc64f42d-a1a6-4f08-b97b-0c37f877119f" providerId="AD" clId="Web-{B9337916-DDC2-1069-E985-5508FA0D34A7}" dt="2025-04-19T18:32:32.924" v="424"/>
        <pc:sldMkLst>
          <pc:docMk/>
          <pc:sldMk cId="2121122174" sldId="539"/>
        </pc:sldMkLst>
      </pc:sldChg>
      <pc:sldChg chg="modSp">
        <pc:chgData name="Mohammed Fasha" userId="S::mohammed.fasha@uop.edu.jo::cc64f42d-a1a6-4f08-b97b-0c37f877119f" providerId="AD" clId="Web-{B9337916-DDC2-1069-E985-5508FA0D34A7}" dt="2025-04-19T18:07:24.204" v="349" actId="1076"/>
        <pc:sldMkLst>
          <pc:docMk/>
          <pc:sldMk cId="2646991478" sldId="561"/>
        </pc:sldMkLst>
      </pc:sldChg>
      <pc:sldChg chg="addSp delSp modSp">
        <pc:chgData name="Mohammed Fasha" userId="S::mohammed.fasha@uop.edu.jo::cc64f42d-a1a6-4f08-b97b-0c37f877119f" providerId="AD" clId="Web-{B9337916-DDC2-1069-E985-5508FA0D34A7}" dt="2025-04-19T18:10:58.001" v="375" actId="14100"/>
        <pc:sldMkLst>
          <pc:docMk/>
          <pc:sldMk cId="3184607449" sldId="576"/>
        </pc:sldMkLst>
      </pc:sldChg>
      <pc:sldChg chg="modSp">
        <pc:chgData name="Mohammed Fasha" userId="S::mohammed.fasha@uop.edu.jo::cc64f42d-a1a6-4f08-b97b-0c37f877119f" providerId="AD" clId="Web-{B9337916-DDC2-1069-E985-5508FA0D34A7}" dt="2025-04-19T18:28:26.492" v="380" actId="20577"/>
        <pc:sldMkLst>
          <pc:docMk/>
          <pc:sldMk cId="3864717604" sldId="587"/>
        </pc:sldMkLst>
      </pc:sldChg>
      <pc:sldChg chg="addSp modSp new">
        <pc:chgData name="Mohammed Fasha" userId="S::mohammed.fasha@uop.edu.jo::cc64f42d-a1a6-4f08-b97b-0c37f877119f" providerId="AD" clId="Web-{B9337916-DDC2-1069-E985-5508FA0D34A7}" dt="2025-04-19T18:04:53.682" v="320" actId="20577"/>
        <pc:sldMkLst>
          <pc:docMk/>
          <pc:sldMk cId="3587377129" sldId="588"/>
        </pc:sldMkLst>
      </pc:sldChg>
      <pc:sldChg chg="modSp new mod modClrScheme chgLayout">
        <pc:chgData name="Mohammed Fasha" userId="S::mohammed.fasha@uop.edu.jo::cc64f42d-a1a6-4f08-b97b-0c37f877119f" providerId="AD" clId="Web-{B9337916-DDC2-1069-E985-5508FA0D34A7}" dt="2025-04-19T18:29:38.807" v="389" actId="20577"/>
        <pc:sldMkLst>
          <pc:docMk/>
          <pc:sldMk cId="2759184187" sldId="589"/>
        </pc:sldMkLst>
      </pc:sldChg>
      <pc:sldChg chg="addSp delSp modSp new">
        <pc:chgData name="Mohammed Fasha" userId="S::mohammed.fasha@uop.edu.jo::cc64f42d-a1a6-4f08-b97b-0c37f877119f" providerId="AD" clId="Web-{B9337916-DDC2-1069-E985-5508FA0D34A7}" dt="2025-04-19T18:31:36.265" v="415" actId="20577"/>
        <pc:sldMkLst>
          <pc:docMk/>
          <pc:sldMk cId="698149653" sldId="590"/>
        </pc:sldMkLst>
      </pc:sldChg>
      <pc:sldChg chg="modSp new del">
        <pc:chgData name="Mohammed Fasha" userId="S::mohammed.fasha@uop.edu.jo::cc64f42d-a1a6-4f08-b97b-0c37f877119f" providerId="AD" clId="Web-{B9337916-DDC2-1069-E985-5508FA0D34A7}" dt="2025-04-19T18:30:30.653" v="402"/>
        <pc:sldMkLst>
          <pc:docMk/>
          <pc:sldMk cId="3127064716" sldId="590"/>
        </pc:sldMkLst>
      </pc:sldChg>
      <pc:sldChg chg="modSp new">
        <pc:chgData name="Mohammed Fasha" userId="S::mohammed.fasha@uop.edu.jo::cc64f42d-a1a6-4f08-b97b-0c37f877119f" providerId="AD" clId="Web-{B9337916-DDC2-1069-E985-5508FA0D34A7}" dt="2025-04-19T18:32:20.971" v="422" actId="20577"/>
        <pc:sldMkLst>
          <pc:docMk/>
          <pc:sldMk cId="1519920460" sldId="591"/>
        </pc:sldMkLst>
      </pc:sldChg>
    </pc:docChg>
  </pc:docChgLst>
  <pc:docChgLst>
    <pc:chgData name="Mohammed Fasha" userId="cc64f42d-a1a6-4f08-b97b-0c37f877119f" providerId="ADAL" clId="{2C4D5811-AB2C-413A-93E3-2B07292C9451}"/>
    <pc:docChg chg="modSld sldOrd">
      <pc:chgData name="Mohammed Fasha" userId="cc64f42d-a1a6-4f08-b97b-0c37f877119f" providerId="ADAL" clId="{2C4D5811-AB2C-413A-93E3-2B07292C9451}" dt="2025-04-27T10:43:45.193" v="2" actId="14100"/>
      <pc:docMkLst>
        <pc:docMk/>
      </pc:docMkLst>
      <pc:sldChg chg="ord">
        <pc:chgData name="Mohammed Fasha" userId="cc64f42d-a1a6-4f08-b97b-0c37f877119f" providerId="ADAL" clId="{2C4D5811-AB2C-413A-93E3-2B07292C9451}" dt="2025-04-27T10:42:58.546" v="1"/>
        <pc:sldMkLst>
          <pc:docMk/>
          <pc:sldMk cId="457051995" sldId="519"/>
        </pc:sldMkLst>
      </pc:sldChg>
      <pc:sldChg chg="modSp">
        <pc:chgData name="Mohammed Fasha" userId="cc64f42d-a1a6-4f08-b97b-0c37f877119f" providerId="ADAL" clId="{2C4D5811-AB2C-413A-93E3-2B07292C9451}" dt="2025-04-27T10:43:45.193" v="2" actId="14100"/>
        <pc:sldMkLst>
          <pc:docMk/>
          <pc:sldMk cId="521722800" sldId="599"/>
        </pc:sldMkLst>
      </pc:sldChg>
    </pc:docChg>
  </pc:docChgLst>
  <pc:docChgLst>
    <pc:chgData name="Mohammed Fasha" userId="S::mohammed.fasha@uop.edu.jo::cc64f42d-a1a6-4f08-b97b-0c37f877119f" providerId="AD" clId="Web-{B068E183-0D75-02A0-3529-319AC2E4F47A}"/>
    <pc:docChg chg="addSld modSld sldOrd">
      <pc:chgData name="Mohammed Fasha" userId="S::mohammed.fasha@uop.edu.jo::cc64f42d-a1a6-4f08-b97b-0c37f877119f" providerId="AD" clId="Web-{B068E183-0D75-02A0-3529-319AC2E4F47A}" dt="2025-03-22T04:49:22.786" v="208"/>
      <pc:docMkLst>
        <pc:docMk/>
      </pc:docMkLst>
      <pc:sldChg chg="addSp delSp modSp">
        <pc:chgData name="Mohammed Fasha" userId="S::mohammed.fasha@uop.edu.jo::cc64f42d-a1a6-4f08-b97b-0c37f877119f" providerId="AD" clId="Web-{B068E183-0D75-02A0-3529-319AC2E4F47A}" dt="2025-03-22T04:47:03.544" v="175" actId="20577"/>
        <pc:sldMkLst>
          <pc:docMk/>
          <pc:sldMk cId="2175348861" sldId="469"/>
        </pc:sldMkLst>
      </pc:sldChg>
      <pc:sldChg chg="addSp delSp modSp">
        <pc:chgData name="Mohammed Fasha" userId="S::mohammed.fasha@uop.edu.jo::cc64f42d-a1a6-4f08-b97b-0c37f877119f" providerId="AD" clId="Web-{B068E183-0D75-02A0-3529-319AC2E4F47A}" dt="2025-03-22T04:18:16.784" v="25" actId="20577"/>
        <pc:sldMkLst>
          <pc:docMk/>
          <pc:sldMk cId="2988183144" sldId="470"/>
        </pc:sldMkLst>
      </pc:sldChg>
      <pc:sldChg chg="ord">
        <pc:chgData name="Mohammed Fasha" userId="S::mohammed.fasha@uop.edu.jo::cc64f42d-a1a6-4f08-b97b-0c37f877119f" providerId="AD" clId="Web-{B068E183-0D75-02A0-3529-319AC2E4F47A}" dt="2025-03-22T04:17:53.908" v="0"/>
        <pc:sldMkLst>
          <pc:docMk/>
          <pc:sldMk cId="1572681964" sldId="471"/>
        </pc:sldMkLst>
      </pc:sldChg>
      <pc:sldChg chg="addSp modSp new">
        <pc:chgData name="Mohammed Fasha" userId="S::mohammed.fasha@uop.edu.jo::cc64f42d-a1a6-4f08-b97b-0c37f877119f" providerId="AD" clId="Web-{B068E183-0D75-02A0-3529-319AC2E4F47A}" dt="2025-03-22T04:49:22.786" v="208"/>
        <pc:sldMkLst>
          <pc:docMk/>
          <pc:sldMk cId="1489896525" sldId="475"/>
        </pc:sldMkLst>
      </pc:sldChg>
    </pc:docChg>
  </pc:docChgLst>
  <pc:docChgLst>
    <pc:chgData name="Mohammed Fasha" userId="S::mohammed.fasha@uop.edu.jo::cc64f42d-a1a6-4f08-b97b-0c37f877119f" providerId="AD" clId="Web-{761A35D4-8CF9-DEC9-7B42-A20CF0C154FF}"/>
    <pc:docChg chg="addSld modSld sldOrd">
      <pc:chgData name="Mohammed Fasha" userId="S::mohammed.fasha@uop.edu.jo::cc64f42d-a1a6-4f08-b97b-0c37f877119f" providerId="AD" clId="Web-{761A35D4-8CF9-DEC9-7B42-A20CF0C154FF}" dt="2025-05-01T12:34:02.646" v="44" actId="20577"/>
      <pc:docMkLst>
        <pc:docMk/>
      </pc:docMkLst>
      <pc:sldChg chg="addSp delSp modSp ord">
        <pc:chgData name="Mohammed Fasha" userId="S::mohammed.fasha@uop.edu.jo::cc64f42d-a1a6-4f08-b97b-0c37f877119f" providerId="AD" clId="Web-{761A35D4-8CF9-DEC9-7B42-A20CF0C154FF}" dt="2025-05-01T12:33:56.505" v="43"/>
        <pc:sldMkLst>
          <pc:docMk/>
          <pc:sldMk cId="4139169858" sldId="608"/>
        </pc:sldMkLst>
      </pc:sldChg>
      <pc:sldChg chg="modSp mod ord modClrScheme chgLayout">
        <pc:chgData name="Mohammed Fasha" userId="S::mohammed.fasha@uop.edu.jo::cc64f42d-a1a6-4f08-b97b-0c37f877119f" providerId="AD" clId="Web-{761A35D4-8CF9-DEC9-7B42-A20CF0C154FF}" dt="2025-05-01T12:32:32.408" v="31" actId="20577"/>
        <pc:sldMkLst>
          <pc:docMk/>
          <pc:sldMk cId="2950802497" sldId="609"/>
        </pc:sldMkLst>
      </pc:sldChg>
      <pc:sldChg chg="modSp new">
        <pc:chgData name="Mohammed Fasha" userId="S::mohammed.fasha@uop.edu.jo::cc64f42d-a1a6-4f08-b97b-0c37f877119f" providerId="AD" clId="Web-{761A35D4-8CF9-DEC9-7B42-A20CF0C154FF}" dt="2025-05-01T12:34:02.646" v="44" actId="20577"/>
        <pc:sldMkLst>
          <pc:docMk/>
          <pc:sldMk cId="3786785251" sldId="613"/>
        </pc:sldMkLst>
      </pc:sldChg>
    </pc:docChg>
  </pc:docChgLst>
  <pc:docChgLst>
    <pc:chgData name="Mohammed Fasha" userId="cc64f42d-a1a6-4f08-b97b-0c37f877119f" providerId="ADAL" clId="{047E1049-E75F-4C78-9C34-7E3C772A0EAF}"/>
    <pc:docChg chg="undo redo custSel addSld delSld modSld sldOrd">
      <pc:chgData name="Mohammed Fasha" userId="cc64f42d-a1a6-4f08-b97b-0c37f877119f" providerId="ADAL" clId="{047E1049-E75F-4C78-9C34-7E3C772A0EAF}" dt="2025-04-06T04:41:41.157" v="711" actId="6549"/>
      <pc:docMkLst>
        <pc:docMk/>
      </pc:docMkLst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934860174" sldId="28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416776941" sldId="28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79225657" sldId="29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88001872" sldId="291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93373019" sldId="29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05675678" sldId="29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28619254" sldId="29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48889151" sldId="29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751924142" sldId="29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59989136" sldId="29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821443450" sldId="299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376231676" sldId="300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20554975" sldId="302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095738023" sldId="30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663359" sldId="30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5004230" sldId="30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689879719" sldId="30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5685033" sldId="309"/>
        </pc:sldMkLst>
      </pc:sldChg>
      <pc:sldChg chg="modSp mod">
        <pc:chgData name="Mohammed Fasha" userId="cc64f42d-a1a6-4f08-b97b-0c37f877119f" providerId="ADAL" clId="{047E1049-E75F-4C78-9C34-7E3C772A0EAF}" dt="2025-04-03T03:46:21.702" v="1" actId="20577"/>
        <pc:sldMkLst>
          <pc:docMk/>
          <pc:sldMk cId="1489447582" sldId="455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282942957" sldId="456"/>
        </pc:sldMkLst>
      </pc:sldChg>
      <pc:sldChg chg="modSp new mod ord">
        <pc:chgData name="Mohammed Fasha" userId="cc64f42d-a1a6-4f08-b97b-0c37f877119f" providerId="ADAL" clId="{047E1049-E75F-4C78-9C34-7E3C772A0EAF}" dt="2025-04-04T02:51:23.023" v="364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674895679" sldId="457"/>
        </pc:sldMkLst>
      </pc:sldChg>
      <pc:sldChg chg="modSp add mod ord">
        <pc:chgData name="Mohammed Fasha" userId="cc64f42d-a1a6-4f08-b97b-0c37f877119f" providerId="ADAL" clId="{047E1049-E75F-4C78-9C34-7E3C772A0EAF}" dt="2025-04-04T02:51:31.179" v="366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292514151" sldId="458"/>
        </pc:sldMkLst>
      </pc:sldChg>
      <pc:sldChg chg="addSp modSp add mod ord">
        <pc:chgData name="Mohammed Fasha" userId="cc64f42d-a1a6-4f08-b97b-0c37f877119f" providerId="ADAL" clId="{047E1049-E75F-4C78-9C34-7E3C772A0EAF}" dt="2025-04-04T02:51:53.944" v="370"/>
        <pc:sldMkLst>
          <pc:docMk/>
          <pc:sldMk cId="3444919817" sldId="458"/>
        </pc:sldMkLst>
      </pc:sldChg>
      <pc:sldChg chg="modSp add mod">
        <pc:chgData name="Mohammed Fasha" userId="cc64f42d-a1a6-4f08-b97b-0c37f877119f" providerId="ADAL" clId="{047E1049-E75F-4C78-9C34-7E3C772A0EAF}" dt="2025-04-03T03:47:46.048" v="34" actId="27636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675936543" sldId="459"/>
        </pc:sldMkLst>
      </pc:sldChg>
      <pc:sldChg chg="modSp add mod">
        <pc:chgData name="Mohammed Fasha" userId="cc64f42d-a1a6-4f08-b97b-0c37f877119f" providerId="ADAL" clId="{047E1049-E75F-4C78-9C34-7E3C772A0EAF}" dt="2025-04-03T03:48:13.085" v="53" actId="27636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819366188" sldId="46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47418909" sldId="461"/>
        </pc:sldMkLst>
      </pc:sldChg>
      <pc:sldChg chg="modSp add mod">
        <pc:chgData name="Mohammed Fasha" userId="cc64f42d-a1a6-4f08-b97b-0c37f877119f" providerId="ADAL" clId="{047E1049-E75F-4C78-9C34-7E3C772A0EAF}" dt="2025-04-03T03:48:22.541" v="61" actId="27636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157240725" sldId="462"/>
        </pc:sldMkLst>
      </pc:sldChg>
      <pc:sldChg chg="modSp add mod ord">
        <pc:chgData name="Mohammed Fasha" userId="cc64f42d-a1a6-4f08-b97b-0c37f877119f" providerId="ADAL" clId="{047E1049-E75F-4C78-9C34-7E3C772A0EAF}" dt="2025-04-03T03:47:59.704" v="42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17340595" sldId="463"/>
        </pc:sldMkLst>
      </pc:sldChg>
      <pc:sldChg chg="addSp modSp add mod">
        <pc:chgData name="Mohammed Fasha" userId="cc64f42d-a1a6-4f08-b97b-0c37f877119f" providerId="ADAL" clId="{047E1049-E75F-4C78-9C34-7E3C772A0EAF}" dt="2025-04-03T03:48:42.512" v="69" actId="27636"/>
        <pc:sldMkLst>
          <pc:docMk/>
          <pc:sldMk cId="3692114030" sldId="463"/>
        </pc:sldMkLst>
      </pc:sldChg>
      <pc:sldChg chg="modSp add mod">
        <pc:chgData name="Mohammed Fasha" userId="cc64f42d-a1a6-4f08-b97b-0c37f877119f" providerId="ADAL" clId="{047E1049-E75F-4C78-9C34-7E3C772A0EAF}" dt="2025-04-03T03:48:52.922" v="77" actId="27636"/>
        <pc:sldMkLst>
          <pc:docMk/>
          <pc:sldMk cId="397173976" sldId="46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675381745" sldId="464"/>
        </pc:sldMkLst>
      </pc:sldChg>
      <pc:sldChg chg="modSp add mod">
        <pc:chgData name="Mohammed Fasha" userId="cc64f42d-a1a6-4f08-b97b-0c37f877119f" providerId="ADAL" clId="{047E1049-E75F-4C78-9C34-7E3C772A0EAF}" dt="2025-04-03T03:49:26.553" v="95" actId="27636"/>
        <pc:sldMkLst>
          <pc:docMk/>
          <pc:sldMk cId="796753985" sldId="465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195523681" sldId="465"/>
        </pc:sldMkLst>
      </pc:sldChg>
      <pc:sldChg chg="modSp add mod">
        <pc:chgData name="Mohammed Fasha" userId="cc64f42d-a1a6-4f08-b97b-0c37f877119f" providerId="ADAL" clId="{047E1049-E75F-4C78-9C34-7E3C772A0EAF}" dt="2025-04-03T03:49:52.425" v="110" actId="27636"/>
        <pc:sldMkLst>
          <pc:docMk/>
          <pc:sldMk cId="1695077877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4047127300" sldId="466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83967706" sldId="467"/>
        </pc:sldMkLst>
      </pc:sldChg>
      <pc:sldChg chg="modSp add mod">
        <pc:chgData name="Mohammed Fasha" userId="cc64f42d-a1a6-4f08-b97b-0c37f877119f" providerId="ADAL" clId="{047E1049-E75F-4C78-9C34-7E3C772A0EAF}" dt="2025-04-03T03:50:04.387" v="118" actId="27636"/>
        <pc:sldMkLst>
          <pc:docMk/>
          <pc:sldMk cId="3550307506" sldId="467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49:12.860" v="87" actId="27636"/>
        <pc:sldMkLst>
          <pc:docMk/>
          <pc:sldMk cId="3037053525" sldId="468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161654258" sldId="468"/>
        </pc:sldMkLst>
      </pc:sldChg>
      <pc:sldChg chg="modSp add mod">
        <pc:chgData name="Mohammed Fasha" userId="cc64f42d-a1a6-4f08-b97b-0c37f877119f" providerId="ADAL" clId="{047E1049-E75F-4C78-9C34-7E3C772A0EAF}" dt="2025-04-03T03:50:20.247" v="126" actId="27636"/>
        <pc:sldMkLst>
          <pc:docMk/>
          <pc:sldMk cId="1747260327" sldId="469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175348861" sldId="469"/>
        </pc:sldMkLst>
      </pc:sldChg>
      <pc:sldChg chg="modSp add mod">
        <pc:chgData name="Mohammed Fasha" userId="cc64f42d-a1a6-4f08-b97b-0c37f877119f" providerId="ADAL" clId="{047E1049-E75F-4C78-9C34-7E3C772A0EAF}" dt="2025-04-03T03:50:34.128" v="133" actId="27636"/>
        <pc:sldMkLst>
          <pc:docMk/>
          <pc:sldMk cId="2869808375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2988183144" sldId="470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572681964" sldId="471"/>
        </pc:sldMkLst>
      </pc:sldChg>
      <pc:sldChg chg="modSp add mod">
        <pc:chgData name="Mohammed Fasha" userId="cc64f42d-a1a6-4f08-b97b-0c37f877119f" providerId="ADAL" clId="{047E1049-E75F-4C78-9C34-7E3C772A0EAF}" dt="2025-04-03T03:50:47.771" v="141" actId="27636"/>
        <pc:sldMkLst>
          <pc:docMk/>
          <pc:sldMk cId="3417884614" sldId="471"/>
        </pc:sldMkLst>
      </pc:sldChg>
      <pc:sldChg chg="modSp add mod">
        <pc:chgData name="Mohammed Fasha" userId="cc64f42d-a1a6-4f08-b97b-0c37f877119f" providerId="ADAL" clId="{047E1049-E75F-4C78-9C34-7E3C772A0EAF}" dt="2025-04-03T03:51:00.974" v="149" actId="27636"/>
        <pc:sldMkLst>
          <pc:docMk/>
          <pc:sldMk cId="3101782170" sldId="472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3385747305" sldId="473"/>
        </pc:sldMkLst>
      </pc:sldChg>
      <pc:sldChg chg="modSp add mod">
        <pc:chgData name="Mohammed Fasha" userId="cc64f42d-a1a6-4f08-b97b-0c37f877119f" providerId="ADAL" clId="{047E1049-E75F-4C78-9C34-7E3C772A0EAF}" dt="2025-04-03T03:51:44.543" v="204" actId="27636"/>
        <pc:sldMkLst>
          <pc:docMk/>
          <pc:sldMk cId="3816827401" sldId="473"/>
        </pc:sldMkLst>
      </pc:sldChg>
      <pc:sldChg chg="modSp add mod">
        <pc:chgData name="Mohammed Fasha" userId="cc64f42d-a1a6-4f08-b97b-0c37f877119f" providerId="ADAL" clId="{047E1049-E75F-4C78-9C34-7E3C772A0EAF}" dt="2025-04-03T03:56:44.767" v="316" actId="27636"/>
        <pc:sldMkLst>
          <pc:docMk/>
          <pc:sldMk cId="1739290896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939766790" sldId="474"/>
        </pc:sldMkLst>
      </pc:sldChg>
      <pc:sldChg chg="del">
        <pc:chgData name="Mohammed Fasha" userId="cc64f42d-a1a6-4f08-b97b-0c37f877119f" providerId="ADAL" clId="{047E1049-E75F-4C78-9C34-7E3C772A0EAF}" dt="2025-04-03T03:46:18.300" v="0" actId="2696"/>
        <pc:sldMkLst>
          <pc:docMk/>
          <pc:sldMk cId="1489896525" sldId="475"/>
        </pc:sldMkLst>
      </pc:sldChg>
      <pc:sldChg chg="addSp modSp add mod">
        <pc:chgData name="Mohammed Fasha" userId="cc64f42d-a1a6-4f08-b97b-0c37f877119f" providerId="ADAL" clId="{047E1049-E75F-4C78-9C34-7E3C772A0EAF}" dt="2025-04-03T03:57:23.080" v="345" actId="27636"/>
        <pc:sldMkLst>
          <pc:docMk/>
          <pc:sldMk cId="2226513235" sldId="475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1:27.265" v="189" actId="20577"/>
        <pc:sldMkLst>
          <pc:docMk/>
          <pc:sldMk cId="3909279172" sldId="476"/>
        </pc:sldMkLst>
      </pc:sldChg>
      <pc:sldChg chg="modSp add mod">
        <pc:chgData name="Mohammed Fasha" userId="cc64f42d-a1a6-4f08-b97b-0c37f877119f" providerId="ADAL" clId="{047E1049-E75F-4C78-9C34-7E3C772A0EAF}" dt="2025-04-03T03:51:56.048" v="212" actId="27636"/>
        <pc:sldMkLst>
          <pc:docMk/>
          <pc:sldMk cId="819841267" sldId="477"/>
        </pc:sldMkLst>
      </pc:sldChg>
      <pc:sldChg chg="addSp modSp add mod">
        <pc:chgData name="Mohammed Fasha" userId="cc64f42d-a1a6-4f08-b97b-0c37f877119f" providerId="ADAL" clId="{047E1049-E75F-4C78-9C34-7E3C772A0EAF}" dt="2025-04-03T03:53:56.061" v="268" actId="27636"/>
        <pc:sldMkLst>
          <pc:docMk/>
          <pc:sldMk cId="2214073972" sldId="478"/>
        </pc:sldMkLst>
      </pc:sldChg>
      <pc:sldChg chg="modSp add mod">
        <pc:chgData name="Mohammed Fasha" userId="cc64f42d-a1a6-4f08-b97b-0c37f877119f" providerId="ADAL" clId="{047E1049-E75F-4C78-9C34-7E3C772A0EAF}" dt="2025-04-03T03:52:30.959" v="230" actId="27636"/>
        <pc:sldMkLst>
          <pc:docMk/>
          <pc:sldMk cId="3156073132" sldId="479"/>
        </pc:sldMkLst>
      </pc:sldChg>
      <pc:sldChg chg="modSp add mod">
        <pc:chgData name="Mohammed Fasha" userId="cc64f42d-a1a6-4f08-b97b-0c37f877119f" providerId="ADAL" clId="{047E1049-E75F-4C78-9C34-7E3C772A0EAF}" dt="2025-04-03T03:52:41.270" v="238" actId="27636"/>
        <pc:sldMkLst>
          <pc:docMk/>
          <pc:sldMk cId="3580460315" sldId="480"/>
        </pc:sldMkLst>
      </pc:sldChg>
      <pc:sldChg chg="addSp modSp add mod">
        <pc:chgData name="Mohammed Fasha" userId="cc64f42d-a1a6-4f08-b97b-0c37f877119f" providerId="ADAL" clId="{047E1049-E75F-4C78-9C34-7E3C772A0EAF}" dt="2025-04-03T03:53:33.580" v="261" actId="27636"/>
        <pc:sldMkLst>
          <pc:docMk/>
          <pc:sldMk cId="1703340959" sldId="481"/>
        </pc:sldMkLst>
      </pc:sldChg>
      <pc:sldChg chg="modSp add mod">
        <pc:chgData name="Mohammed Fasha" userId="cc64f42d-a1a6-4f08-b97b-0c37f877119f" providerId="ADAL" clId="{047E1049-E75F-4C78-9C34-7E3C772A0EAF}" dt="2025-04-03T03:56:04.672" v="277" actId="27636"/>
        <pc:sldMkLst>
          <pc:docMk/>
          <pc:sldMk cId="2888335997" sldId="482"/>
        </pc:sldMkLst>
      </pc:sldChg>
      <pc:sldChg chg="modSp add mod">
        <pc:chgData name="Mohammed Fasha" userId="cc64f42d-a1a6-4f08-b97b-0c37f877119f" providerId="ADAL" clId="{047E1049-E75F-4C78-9C34-7E3C772A0EAF}" dt="2025-04-03T03:56:33.805" v="308" actId="27636"/>
        <pc:sldMkLst>
          <pc:docMk/>
          <pc:sldMk cId="793646111" sldId="483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3T03:56:17.371" v="300" actId="20577"/>
        <pc:sldMkLst>
          <pc:docMk/>
          <pc:sldMk cId="1303499855" sldId="484"/>
        </pc:sldMkLst>
      </pc:sldChg>
      <pc:sldChg chg="modSp new mod">
        <pc:chgData name="Mohammed Fasha" userId="cc64f42d-a1a6-4f08-b97b-0c37f877119f" providerId="ADAL" clId="{047E1049-E75F-4C78-9C34-7E3C772A0EAF}" dt="2025-04-03T03:57:40.106" v="353" actId="27636"/>
        <pc:sldMkLst>
          <pc:docMk/>
          <pc:sldMk cId="785969896" sldId="485"/>
        </pc:sldMkLst>
      </pc:sldChg>
      <pc:sldChg chg="modSp add mod">
        <pc:chgData name="Mohammed Fasha" userId="cc64f42d-a1a6-4f08-b97b-0c37f877119f" providerId="ADAL" clId="{047E1049-E75F-4C78-9C34-7E3C772A0EAF}" dt="2025-04-03T03:57:51.517" v="360" actId="27636"/>
        <pc:sldMkLst>
          <pc:docMk/>
          <pc:sldMk cId="603445561" sldId="486"/>
        </pc:sldMkLst>
      </pc:sldChg>
      <pc:sldChg chg="add">
        <pc:chgData name="Mohammed Fasha" userId="cc64f42d-a1a6-4f08-b97b-0c37f877119f" providerId="ADAL" clId="{047E1049-E75F-4C78-9C34-7E3C772A0EAF}" dt="2025-04-03T03:57:03.698" v="327"/>
        <pc:sldMkLst>
          <pc:docMk/>
          <pc:sldMk cId="606504269" sldId="487"/>
        </pc:sldMkLst>
      </pc:sldChg>
      <pc:sldChg chg="add">
        <pc:chgData name="Mohammed Fasha" userId="cc64f42d-a1a6-4f08-b97b-0c37f877119f" providerId="ADAL" clId="{047E1049-E75F-4C78-9C34-7E3C772A0EAF}" dt="2025-04-03T03:57:03.721" v="328"/>
        <pc:sldMkLst>
          <pc:docMk/>
          <pc:sldMk cId="1776267863" sldId="488"/>
        </pc:sldMkLst>
      </pc:sldChg>
      <pc:sldChg chg="add">
        <pc:chgData name="Mohammed Fasha" userId="cc64f42d-a1a6-4f08-b97b-0c37f877119f" providerId="ADAL" clId="{047E1049-E75F-4C78-9C34-7E3C772A0EAF}" dt="2025-04-03T03:57:03.766" v="329"/>
        <pc:sldMkLst>
          <pc:docMk/>
          <pc:sldMk cId="97648898" sldId="489"/>
        </pc:sldMkLst>
      </pc:sldChg>
      <pc:sldChg chg="add">
        <pc:chgData name="Mohammed Fasha" userId="cc64f42d-a1a6-4f08-b97b-0c37f877119f" providerId="ADAL" clId="{047E1049-E75F-4C78-9C34-7E3C772A0EAF}" dt="2025-04-03T03:57:03.798" v="330"/>
        <pc:sldMkLst>
          <pc:docMk/>
          <pc:sldMk cId="906636920" sldId="490"/>
        </pc:sldMkLst>
      </pc:sldChg>
      <pc:sldChg chg="add">
        <pc:chgData name="Mohammed Fasha" userId="cc64f42d-a1a6-4f08-b97b-0c37f877119f" providerId="ADAL" clId="{047E1049-E75F-4C78-9C34-7E3C772A0EAF}" dt="2025-04-03T03:57:03.829" v="331"/>
        <pc:sldMkLst>
          <pc:docMk/>
          <pc:sldMk cId="378929050" sldId="491"/>
        </pc:sldMkLst>
      </pc:sldChg>
      <pc:sldChg chg="add">
        <pc:chgData name="Mohammed Fasha" userId="cc64f42d-a1a6-4f08-b97b-0c37f877119f" providerId="ADAL" clId="{047E1049-E75F-4C78-9C34-7E3C772A0EAF}" dt="2025-04-03T03:57:03.863" v="332"/>
        <pc:sldMkLst>
          <pc:docMk/>
          <pc:sldMk cId="1449280576" sldId="492"/>
        </pc:sldMkLst>
      </pc:sldChg>
      <pc:sldChg chg="add">
        <pc:chgData name="Mohammed Fasha" userId="cc64f42d-a1a6-4f08-b97b-0c37f877119f" providerId="ADAL" clId="{047E1049-E75F-4C78-9C34-7E3C772A0EAF}" dt="2025-04-03T03:57:03.892" v="333"/>
        <pc:sldMkLst>
          <pc:docMk/>
          <pc:sldMk cId="2641167175" sldId="493"/>
        </pc:sldMkLst>
      </pc:sldChg>
      <pc:sldChg chg="add">
        <pc:chgData name="Mohammed Fasha" userId="cc64f42d-a1a6-4f08-b97b-0c37f877119f" providerId="ADAL" clId="{047E1049-E75F-4C78-9C34-7E3C772A0EAF}" dt="2025-04-03T03:57:03.924" v="334"/>
        <pc:sldMkLst>
          <pc:docMk/>
          <pc:sldMk cId="3291232176" sldId="494"/>
        </pc:sldMkLst>
      </pc:sldChg>
      <pc:sldChg chg="add">
        <pc:chgData name="Mohammed Fasha" userId="cc64f42d-a1a6-4f08-b97b-0c37f877119f" providerId="ADAL" clId="{047E1049-E75F-4C78-9C34-7E3C772A0EAF}" dt="2025-04-03T03:57:03.956" v="335"/>
        <pc:sldMkLst>
          <pc:docMk/>
          <pc:sldMk cId="2356947773" sldId="495"/>
        </pc:sldMkLst>
      </pc:sldChg>
      <pc:sldChg chg="add">
        <pc:chgData name="Mohammed Fasha" userId="cc64f42d-a1a6-4f08-b97b-0c37f877119f" providerId="ADAL" clId="{047E1049-E75F-4C78-9C34-7E3C772A0EAF}" dt="2025-04-03T03:57:04.003" v="336"/>
        <pc:sldMkLst>
          <pc:docMk/>
          <pc:sldMk cId="2398702597" sldId="496"/>
        </pc:sldMkLst>
      </pc:sldChg>
      <pc:sldChg chg="add">
        <pc:chgData name="Mohammed Fasha" userId="cc64f42d-a1a6-4f08-b97b-0c37f877119f" providerId="ADAL" clId="{047E1049-E75F-4C78-9C34-7E3C772A0EAF}" dt="2025-04-03T03:57:04.035" v="337"/>
        <pc:sldMkLst>
          <pc:docMk/>
          <pc:sldMk cId="2455483949" sldId="497"/>
        </pc:sldMkLst>
      </pc:sldChg>
      <pc:sldChg chg="add del">
        <pc:chgData name="Mohammed Fasha" userId="cc64f42d-a1a6-4f08-b97b-0c37f877119f" providerId="ADAL" clId="{047E1049-E75F-4C78-9C34-7E3C772A0EAF}" dt="2025-04-04T02:51:13.176" v="362" actId="47"/>
        <pc:sldMkLst>
          <pc:docMk/>
          <pc:sldMk cId="329639262" sldId="498"/>
        </pc:sldMkLst>
      </pc:sldChg>
      <pc:sldChg chg="addSp delSp modSp new mod">
        <pc:chgData name="Mohammed Fasha" userId="cc64f42d-a1a6-4f08-b97b-0c37f877119f" providerId="ADAL" clId="{047E1049-E75F-4C78-9C34-7E3C772A0EAF}" dt="2025-04-04T05:37:32.702" v="418" actId="313"/>
        <pc:sldMkLst>
          <pc:docMk/>
          <pc:sldMk cId="3608258295" sldId="498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1939766790" sldId="499"/>
        </pc:sldMkLst>
      </pc:sldChg>
      <pc:sldChg chg="add del">
        <pc:chgData name="Mohammed Fasha" userId="cc64f42d-a1a6-4f08-b97b-0c37f877119f" providerId="ADAL" clId="{047E1049-E75F-4C78-9C34-7E3C772A0EAF}" dt="2025-04-04T05:38:18.236" v="421" actId="2696"/>
        <pc:sldMkLst>
          <pc:docMk/>
          <pc:sldMk cId="3198013704" sldId="499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939766790" sldId="500"/>
        </pc:sldMkLst>
      </pc:sldChg>
      <pc:sldChg chg="add del">
        <pc:chgData name="Mohammed Fasha" userId="cc64f42d-a1a6-4f08-b97b-0c37f877119f" providerId="ADAL" clId="{047E1049-E75F-4C78-9C34-7E3C772A0EAF}" dt="2025-04-04T02:52:01.834" v="371" actId="2696"/>
        <pc:sldMkLst>
          <pc:docMk/>
          <pc:sldMk cId="3385747305" sldId="50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3385747305" sldId="501"/>
        </pc:sldMkLst>
      </pc:sldChg>
      <pc:sldChg chg="add del">
        <pc:chgData name="Mohammed Fasha" userId="cc64f42d-a1a6-4f08-b97b-0c37f877119f" providerId="ADAL" clId="{047E1049-E75F-4C78-9C34-7E3C772A0EAF}" dt="2025-04-04T05:38:27.373" v="422" actId="47"/>
        <pc:sldMkLst>
          <pc:docMk/>
          <pc:sldMk cId="2282942957" sldId="502"/>
        </pc:sldMkLst>
      </pc:sldChg>
      <pc:sldChg chg="add del">
        <pc:chgData name="Mohammed Fasha" userId="cc64f42d-a1a6-4f08-b97b-0c37f877119f" providerId="ADAL" clId="{047E1049-E75F-4C78-9C34-7E3C772A0EAF}" dt="2025-04-04T05:38:28.255" v="423" actId="47"/>
        <pc:sldMkLst>
          <pc:docMk/>
          <pc:sldMk cId="1674895679" sldId="503"/>
        </pc:sldMkLst>
      </pc:sldChg>
      <pc:sldChg chg="add del">
        <pc:chgData name="Mohammed Fasha" userId="cc64f42d-a1a6-4f08-b97b-0c37f877119f" providerId="ADAL" clId="{047E1049-E75F-4C78-9C34-7E3C772A0EAF}" dt="2025-04-04T05:38:28.921" v="424" actId="47"/>
        <pc:sldMkLst>
          <pc:docMk/>
          <pc:sldMk cId="3292514151" sldId="504"/>
        </pc:sldMkLst>
      </pc:sldChg>
      <pc:sldChg chg="add del">
        <pc:chgData name="Mohammed Fasha" userId="cc64f42d-a1a6-4f08-b97b-0c37f877119f" providerId="ADAL" clId="{047E1049-E75F-4C78-9C34-7E3C772A0EAF}" dt="2025-04-04T05:38:29.642" v="425" actId="47"/>
        <pc:sldMkLst>
          <pc:docMk/>
          <pc:sldMk cId="3675936543" sldId="505"/>
        </pc:sldMkLst>
      </pc:sldChg>
      <pc:sldChg chg="add del">
        <pc:chgData name="Mohammed Fasha" userId="cc64f42d-a1a6-4f08-b97b-0c37f877119f" providerId="ADAL" clId="{047E1049-E75F-4C78-9C34-7E3C772A0EAF}" dt="2025-04-04T05:38:30.302" v="426" actId="47"/>
        <pc:sldMkLst>
          <pc:docMk/>
          <pc:sldMk cId="819366188" sldId="506"/>
        </pc:sldMkLst>
      </pc:sldChg>
      <pc:sldChg chg="add del">
        <pc:chgData name="Mohammed Fasha" userId="cc64f42d-a1a6-4f08-b97b-0c37f877119f" providerId="ADAL" clId="{047E1049-E75F-4C78-9C34-7E3C772A0EAF}" dt="2025-04-04T05:38:32.142" v="427" actId="47"/>
        <pc:sldMkLst>
          <pc:docMk/>
          <pc:sldMk cId="1157240725" sldId="507"/>
        </pc:sldMkLst>
      </pc:sldChg>
      <pc:sldChg chg="add del">
        <pc:chgData name="Mohammed Fasha" userId="cc64f42d-a1a6-4f08-b97b-0c37f877119f" providerId="ADAL" clId="{047E1049-E75F-4C78-9C34-7E3C772A0EAF}" dt="2025-04-04T05:38:33.091" v="428" actId="47"/>
        <pc:sldMkLst>
          <pc:docMk/>
          <pc:sldMk cId="2617340595" sldId="508"/>
        </pc:sldMkLst>
      </pc:sldChg>
      <pc:sldChg chg="add del">
        <pc:chgData name="Mohammed Fasha" userId="cc64f42d-a1a6-4f08-b97b-0c37f877119f" providerId="ADAL" clId="{047E1049-E75F-4C78-9C34-7E3C772A0EAF}" dt="2025-04-04T05:38:34.048" v="429" actId="47"/>
        <pc:sldMkLst>
          <pc:docMk/>
          <pc:sldMk cId="2175348861" sldId="509"/>
        </pc:sldMkLst>
      </pc:sldChg>
      <pc:sldChg chg="add del">
        <pc:chgData name="Mohammed Fasha" userId="cc64f42d-a1a6-4f08-b97b-0c37f877119f" providerId="ADAL" clId="{047E1049-E75F-4C78-9C34-7E3C772A0EAF}" dt="2025-04-04T05:38:50.448" v="432" actId="47"/>
        <pc:sldMkLst>
          <pc:docMk/>
          <pc:sldMk cId="1489896525" sldId="510"/>
        </pc:sldMkLst>
      </pc:sldChg>
      <pc:sldChg chg="add">
        <pc:chgData name="Mohammed Fasha" userId="cc64f42d-a1a6-4f08-b97b-0c37f877119f" providerId="ADAL" clId="{047E1049-E75F-4C78-9C34-7E3C772A0EAF}" dt="2025-04-04T05:37:46.092" v="419"/>
        <pc:sldMkLst>
          <pc:docMk/>
          <pc:sldMk cId="1572681964" sldId="511"/>
        </pc:sldMkLst>
      </pc:sldChg>
      <pc:sldChg chg="add del">
        <pc:chgData name="Mohammed Fasha" userId="cc64f42d-a1a6-4f08-b97b-0c37f877119f" providerId="ADAL" clId="{047E1049-E75F-4C78-9C34-7E3C772A0EAF}" dt="2025-04-04T05:40:04.773" v="550" actId="2696"/>
        <pc:sldMkLst>
          <pc:docMk/>
          <pc:sldMk cId="2988183144" sldId="512"/>
        </pc:sldMkLst>
      </pc:sldChg>
      <pc:sldChg chg="add del">
        <pc:chgData name="Mohammed Fasha" userId="cc64f42d-a1a6-4f08-b97b-0c37f877119f" providerId="ADAL" clId="{047E1049-E75F-4C78-9C34-7E3C772A0EAF}" dt="2025-04-04T05:40:09.219" v="551" actId="2696"/>
        <pc:sldMkLst>
          <pc:docMk/>
          <pc:sldMk cId="247418909" sldId="513"/>
        </pc:sldMkLst>
      </pc:sldChg>
      <pc:sldChg chg="add del">
        <pc:chgData name="Mohammed Fasha" userId="cc64f42d-a1a6-4f08-b97b-0c37f877119f" providerId="ADAL" clId="{047E1049-E75F-4C78-9C34-7E3C772A0EAF}" dt="2025-04-04T05:40:10.923" v="552" actId="2696"/>
        <pc:sldMkLst>
          <pc:docMk/>
          <pc:sldMk cId="2473496620" sldId="514"/>
        </pc:sldMkLst>
      </pc:sldChg>
      <pc:sldChg chg="add del">
        <pc:chgData name="Mohammed Fasha" userId="cc64f42d-a1a6-4f08-b97b-0c37f877119f" providerId="ADAL" clId="{047E1049-E75F-4C78-9C34-7E3C772A0EAF}" dt="2025-04-04T05:40:12.785" v="553" actId="2696"/>
        <pc:sldMkLst>
          <pc:docMk/>
          <pc:sldMk cId="1668182246" sldId="515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8836864" sldId="516"/>
        </pc:sldMkLst>
      </pc:sldChg>
      <pc:sldChg chg="modSp add mod">
        <pc:chgData name="Mohammed Fasha" userId="cc64f42d-a1a6-4f08-b97b-0c37f877119f" providerId="ADAL" clId="{047E1049-E75F-4C78-9C34-7E3C772A0EAF}" dt="2025-04-04T05:41:13.343" v="562" actId="20577"/>
        <pc:sldMkLst>
          <pc:docMk/>
          <pc:sldMk cId="3262667370" sldId="516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928322667" sldId="517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069388775" sldId="517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446689935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522473771" sldId="518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457051995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4286539" sldId="519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729735699" sldId="520"/>
        </pc:sldMkLst>
      </pc:sldChg>
      <pc:sldChg chg="modSp add mod">
        <pc:chgData name="Mohammed Fasha" userId="cc64f42d-a1a6-4f08-b97b-0c37f877119f" providerId="ADAL" clId="{047E1049-E75F-4C78-9C34-7E3C772A0EAF}" dt="2025-04-04T05:41:57.478" v="563" actId="14100"/>
        <pc:sldMkLst>
          <pc:docMk/>
          <pc:sldMk cId="2606490903" sldId="520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737582577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161886032" sldId="521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228845551" sldId="522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1941358278" sldId="522"/>
        </pc:sldMkLst>
      </pc:sldChg>
      <pc:sldChg chg="add del">
        <pc:chgData name="Mohammed Fasha" userId="cc64f42d-a1a6-4f08-b97b-0c37f877119f" providerId="ADAL" clId="{047E1049-E75F-4C78-9C34-7E3C772A0EAF}" dt="2025-04-04T05:40:37.166" v="554" actId="2696"/>
        <pc:sldMkLst>
          <pc:docMk/>
          <pc:sldMk cId="1395444050" sldId="523"/>
        </pc:sldMkLst>
      </pc:sldChg>
      <pc:sldChg chg="add">
        <pc:chgData name="Mohammed Fasha" userId="cc64f42d-a1a6-4f08-b97b-0c37f877119f" providerId="ADAL" clId="{047E1049-E75F-4C78-9C34-7E3C772A0EAF}" dt="2025-04-04T05:40:39.143" v="555"/>
        <pc:sldMkLst>
          <pc:docMk/>
          <pc:sldMk cId="2399225158" sldId="523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026790438" sldId="524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559781770" sldId="525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1438401834" sldId="526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259240421" sldId="527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2736460752" sldId="528"/>
        </pc:sldMkLst>
      </pc:sldChg>
      <pc:sldChg chg="add">
        <pc:chgData name="Mohammed Fasha" userId="cc64f42d-a1a6-4f08-b97b-0c37f877119f" providerId="ADAL" clId="{047E1049-E75F-4C78-9C34-7E3C772A0EAF}" dt="2025-04-04T05:38:06.858" v="420"/>
        <pc:sldMkLst>
          <pc:docMk/>
          <pc:sldMk cId="3313801511" sldId="529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37.301" v="506" actId="20577"/>
        <pc:sldMkLst>
          <pc:docMk/>
          <pc:sldMk cId="1893534474" sldId="530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26.907" v="486" actId="27636"/>
        <pc:sldMkLst>
          <pc:docMk/>
          <pc:sldMk cId="1399919989" sldId="531"/>
        </pc:sldMkLst>
      </pc:sldChg>
      <pc:sldChg chg="addSp delSp modSp new mod modClrScheme chgLayout">
        <pc:chgData name="Mohammed Fasha" userId="cc64f42d-a1a6-4f08-b97b-0c37f877119f" providerId="ADAL" clId="{047E1049-E75F-4C78-9C34-7E3C772A0EAF}" dt="2025-04-04T05:39:59.295" v="549" actId="20577"/>
        <pc:sldMkLst>
          <pc:docMk/>
          <pc:sldMk cId="4175210182" sldId="532"/>
        </pc:sldMkLst>
      </pc:sldChg>
      <pc:sldChg chg="modSp new mod ord">
        <pc:chgData name="Mohammed Fasha" userId="cc64f42d-a1a6-4f08-b97b-0c37f877119f" providerId="ADAL" clId="{047E1049-E75F-4C78-9C34-7E3C772A0EAF}" dt="2025-04-04T06:21:55.508" v="707" actId="404"/>
        <pc:sldMkLst>
          <pc:docMk/>
          <pc:sldMk cId="3766250200" sldId="533"/>
        </pc:sldMkLst>
      </pc:sldChg>
      <pc:sldChg chg="addSp modSp new mod">
        <pc:chgData name="Mohammed Fasha" userId="cc64f42d-a1a6-4f08-b97b-0c37f877119f" providerId="ADAL" clId="{047E1049-E75F-4C78-9C34-7E3C772A0EAF}" dt="2025-04-04T06:17:16.415" v="650" actId="207"/>
        <pc:sldMkLst>
          <pc:docMk/>
          <pc:sldMk cId="3046292118" sldId="534"/>
        </pc:sldMkLst>
      </pc:sldChg>
      <pc:sldChg chg="addSp delSp modSp add mod modClrScheme chgLayout">
        <pc:chgData name="Mohammed Fasha" userId="cc64f42d-a1a6-4f08-b97b-0c37f877119f" providerId="ADAL" clId="{047E1049-E75F-4C78-9C34-7E3C772A0EAF}" dt="2025-04-06T04:41:41.157" v="711" actId="6549"/>
        <pc:sldMkLst>
          <pc:docMk/>
          <pc:sldMk cId="2050784581" sldId="53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66696385" sldId="53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180559926" sldId="53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6989038" sldId="53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121122174" sldId="53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13044436" sldId="54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482389771" sldId="54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600746956" sldId="54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640097628" sldId="54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444263595" sldId="54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880447943" sldId="54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037860487" sldId="54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787645125" sldId="54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282314039" sldId="548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312238235" sldId="549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599076447" sldId="550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48832527" sldId="551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384559435" sldId="552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144112729" sldId="553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526466330" sldId="554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594727727" sldId="555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2842851281" sldId="556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395748561" sldId="557"/>
        </pc:sldMkLst>
      </pc:sldChg>
      <pc:sldChg chg="add">
        <pc:chgData name="Mohammed Fasha" userId="cc64f42d-a1a6-4f08-b97b-0c37f877119f" providerId="ADAL" clId="{047E1049-E75F-4C78-9C34-7E3C772A0EAF}" dt="2025-04-06T04:41:29.637" v="708"/>
        <pc:sldMkLst>
          <pc:docMk/>
          <pc:sldMk cId="1898826015" sldId="558"/>
        </pc:sldMkLst>
      </pc:sldChg>
    </pc:docChg>
  </pc:docChgLst>
  <pc:docChgLst>
    <pc:chgData name="Mohammed Fasha" userId="cc64f42d-a1a6-4f08-b97b-0c37f877119f" providerId="ADAL" clId="{E5645173-9704-44B4-82F5-EF2938BAEEFE}"/>
    <pc:docChg chg="undo redo custSel addSld delSld modSld sldOrd modMainMaster">
      <pc:chgData name="Mohammed Fasha" userId="cc64f42d-a1a6-4f08-b97b-0c37f877119f" providerId="ADAL" clId="{E5645173-9704-44B4-82F5-EF2938BAEEFE}" dt="2025-06-01T04:24:09.310" v="11152"/>
      <pc:docMkLst>
        <pc:docMk/>
      </pc:docMkLst>
      <pc:sldChg chg="add del ord">
        <pc:chgData name="Mohammed Fasha" userId="cc64f42d-a1a6-4f08-b97b-0c37f877119f" providerId="ADAL" clId="{E5645173-9704-44B4-82F5-EF2938BAEEFE}" dt="2025-04-19T12:11:14.481" v="955" actId="47"/>
        <pc:sldMkLst>
          <pc:docMk/>
          <pc:sldMk cId="0" sldId="256"/>
        </pc:sldMkLst>
      </pc:sldChg>
      <pc:sldChg chg="add del ord">
        <pc:chgData name="Mohammed Fasha" userId="cc64f42d-a1a6-4f08-b97b-0c37f877119f" providerId="ADAL" clId="{E5645173-9704-44B4-82F5-EF2938BAEEFE}" dt="2025-04-29T15:49:58.514" v="3975" actId="47"/>
        <pc:sldMkLst>
          <pc:docMk/>
          <pc:sldMk cId="0" sldId="257"/>
        </pc:sldMkLst>
      </pc:sldChg>
      <pc:sldChg chg="add del ord">
        <pc:chgData name="Mohammed Fasha" userId="cc64f42d-a1a6-4f08-b97b-0c37f877119f" providerId="ADAL" clId="{E5645173-9704-44B4-82F5-EF2938BAEEFE}" dt="2025-04-19T12:11:50.464" v="1020" actId="2696"/>
        <pc:sldMkLst>
          <pc:docMk/>
          <pc:sldMk cId="0" sldId="25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04.957" v="3976" actId="47"/>
        <pc:sldMkLst>
          <pc:docMk/>
          <pc:sldMk cId="0" sldId="259"/>
        </pc:sldMkLst>
      </pc:sldChg>
      <pc:sldChg chg="modSp add del mod ord">
        <pc:chgData name="Mohammed Fasha" userId="cc64f42d-a1a6-4f08-b97b-0c37f877119f" providerId="ADAL" clId="{E5645173-9704-44B4-82F5-EF2938BAEEFE}" dt="2025-04-19T12:13:40.864" v="1040" actId="2696"/>
        <pc:sldMkLst>
          <pc:docMk/>
          <pc:sldMk cId="0" sldId="260"/>
        </pc:sldMkLst>
      </pc:sldChg>
      <pc:sldChg chg="modSp add del mod ord">
        <pc:chgData name="Mohammed Fasha" userId="cc64f42d-a1a6-4f08-b97b-0c37f877119f" providerId="ADAL" clId="{E5645173-9704-44B4-82F5-EF2938BAEEFE}" dt="2025-04-19T12:13:59.273" v="1045" actId="47"/>
        <pc:sldMkLst>
          <pc:docMk/>
          <pc:sldMk cId="0" sldId="261"/>
        </pc:sldMkLst>
      </pc:sldChg>
      <pc:sldChg chg="modSp add del mod ord">
        <pc:chgData name="Mohammed Fasha" userId="cc64f42d-a1a6-4f08-b97b-0c37f877119f" providerId="ADAL" clId="{E5645173-9704-44B4-82F5-EF2938BAEEFE}" dt="2025-04-19T12:14:27.595" v="1052" actId="2696"/>
        <pc:sldMkLst>
          <pc:docMk/>
          <pc:sldMk cId="0" sldId="26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2.294" v="3980" actId="47"/>
        <pc:sldMkLst>
          <pc:docMk/>
          <pc:sldMk cId="0" sldId="263"/>
        </pc:sldMkLst>
      </pc:sldChg>
      <pc:sldChg chg="addSp delSp modSp add del mod ord chgLayout">
        <pc:chgData name="Mohammed Fasha" userId="cc64f42d-a1a6-4f08-b97b-0c37f877119f" providerId="ADAL" clId="{E5645173-9704-44B4-82F5-EF2938BAEEFE}" dt="2025-04-19T12:16:29.053" v="1094" actId="47"/>
        <pc:sldMkLst>
          <pc:docMk/>
          <pc:sldMk cId="0" sldId="26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9T15:50:14.044" v="3982" actId="47"/>
        <pc:sldMkLst>
          <pc:docMk/>
          <pc:sldMk cId="0" sldId="26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9T15:50:14.608" v="3983" actId="47"/>
        <pc:sldMkLst>
          <pc:docMk/>
          <pc:sldMk cId="0" sldId="26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5.221" v="3984" actId="47"/>
        <pc:sldMkLst>
          <pc:docMk/>
          <pc:sldMk cId="0" sldId="26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5.749" v="3985" actId="47"/>
        <pc:sldMkLst>
          <pc:docMk/>
          <pc:sldMk cId="0" sldId="26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9T15:50:16.737" v="3986" actId="47"/>
        <pc:sldMkLst>
          <pc:docMk/>
          <pc:sldMk cId="0" sldId="269"/>
        </pc:sldMkLst>
      </pc:sldChg>
      <pc:sldChg chg="addSp modSp add del mod ord chgLayout">
        <pc:chgData name="Mohammed Fasha" userId="cc64f42d-a1a6-4f08-b97b-0c37f877119f" providerId="ADAL" clId="{E5645173-9704-44B4-82F5-EF2938BAEEFE}" dt="2025-04-29T15:50:17.409" v="3987" actId="47"/>
        <pc:sldMkLst>
          <pc:docMk/>
          <pc:sldMk cId="0" sldId="27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9T15:50:19.451" v="3988" actId="47"/>
        <pc:sldMkLst>
          <pc:docMk/>
          <pc:sldMk cId="0" sldId="27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2:26:45.960" v="1280" actId="2696"/>
        <pc:sldMkLst>
          <pc:docMk/>
          <pc:sldMk cId="0" sldId="27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3"/>
        </pc:sldMkLst>
      </pc:sldChg>
      <pc:sldChg chg="addSp delSp modSp add del mod ord chgLayout">
        <pc:chgData name="Mohammed Fasha" userId="cc64f42d-a1a6-4f08-b97b-0c37f877119f" providerId="ADAL" clId="{E5645173-9704-44B4-82F5-EF2938BAEEFE}" dt="2025-04-19T12:26:20.679" v="1224" actId="2696"/>
        <pc:sldMkLst>
          <pc:docMk/>
          <pc:sldMk cId="0" sldId="27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79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0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1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2"/>
        </pc:sldMkLst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5"/>
        </pc:sldMkLst>
      </pc:sldChg>
      <pc:sldChg chg="del">
        <pc:chgData name="Mohammed Fasha" userId="cc64f42d-a1a6-4f08-b97b-0c37f877119f" providerId="ADAL" clId="{E5645173-9704-44B4-82F5-EF2938BAEEFE}" dt="2025-04-17T04:46:56.250" v="546" actId="47"/>
        <pc:sldMkLst>
          <pc:docMk/>
          <pc:sldMk cId="1934860174" sldId="28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4:29:34.329" v="1286" actId="2696"/>
        <pc:sldMkLst>
          <pc:docMk/>
          <pc:sldMk cId="0" sldId="28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89"/>
        </pc:sldMkLst>
      </pc:sldChg>
      <pc:sldChg chg="del">
        <pc:chgData name="Mohammed Fasha" userId="cc64f42d-a1a6-4f08-b97b-0c37f877119f" providerId="ADAL" clId="{E5645173-9704-44B4-82F5-EF2938BAEEFE}" dt="2025-04-17T04:46:42.560" v="529" actId="47"/>
        <pc:sldMkLst>
          <pc:docMk/>
          <pc:sldMk cId="416776941" sldId="28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0"/>
        </pc:sldMkLst>
      </pc:sldChg>
      <pc:sldChg chg="del">
        <pc:chgData name="Mohammed Fasha" userId="cc64f42d-a1a6-4f08-b97b-0c37f877119f" providerId="ADAL" clId="{E5645173-9704-44B4-82F5-EF2938BAEEFE}" dt="2025-04-17T04:46:43.577" v="530" actId="47"/>
        <pc:sldMkLst>
          <pc:docMk/>
          <pc:sldMk cId="2079225657" sldId="29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1"/>
        </pc:sldMkLst>
      </pc:sldChg>
      <pc:sldChg chg="del">
        <pc:chgData name="Mohammed Fasha" userId="cc64f42d-a1a6-4f08-b97b-0c37f877119f" providerId="ADAL" clId="{E5645173-9704-44B4-82F5-EF2938BAEEFE}" dt="2025-04-17T04:46:44.185" v="531" actId="47"/>
        <pc:sldMkLst>
          <pc:docMk/>
          <pc:sldMk cId="2088001872" sldId="29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2"/>
        </pc:sldMkLst>
      </pc:sldChg>
      <pc:sldChg chg="del">
        <pc:chgData name="Mohammed Fasha" userId="cc64f42d-a1a6-4f08-b97b-0c37f877119f" providerId="ADAL" clId="{E5645173-9704-44B4-82F5-EF2938BAEEFE}" dt="2025-04-17T04:46:44.837" v="532" actId="47"/>
        <pc:sldMkLst>
          <pc:docMk/>
          <pc:sldMk cId="1893373019" sldId="29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3"/>
        </pc:sldMkLst>
      </pc:sldChg>
      <pc:sldChg chg="del">
        <pc:chgData name="Mohammed Fasha" userId="cc64f42d-a1a6-4f08-b97b-0c37f877119f" providerId="ADAL" clId="{E5645173-9704-44B4-82F5-EF2938BAEEFE}" dt="2025-04-17T04:46:45.546" v="533" actId="47"/>
        <pc:sldMkLst>
          <pc:docMk/>
          <pc:sldMk cId="105675678" sldId="29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4"/>
        </pc:sldMkLst>
      </pc:sldChg>
      <pc:sldChg chg="del">
        <pc:chgData name="Mohammed Fasha" userId="cc64f42d-a1a6-4f08-b97b-0c37f877119f" providerId="ADAL" clId="{E5645173-9704-44B4-82F5-EF2938BAEEFE}" dt="2025-04-17T04:46:45.853" v="534" actId="47"/>
        <pc:sldMkLst>
          <pc:docMk/>
          <pc:sldMk cId="2028619254" sldId="29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6"/>
        </pc:sldMkLst>
      </pc:sldChg>
      <pc:sldChg chg="del">
        <pc:chgData name="Mohammed Fasha" userId="cc64f42d-a1a6-4f08-b97b-0c37f877119f" providerId="ADAL" clId="{E5645173-9704-44B4-82F5-EF2938BAEEFE}" dt="2025-04-17T04:46:46.474" v="535" actId="47"/>
        <pc:sldMkLst>
          <pc:docMk/>
          <pc:sldMk cId="1648889151" sldId="29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7"/>
        </pc:sldMkLst>
      </pc:sldChg>
      <pc:sldChg chg="del">
        <pc:chgData name="Mohammed Fasha" userId="cc64f42d-a1a6-4f08-b97b-0c37f877119f" providerId="ADAL" clId="{E5645173-9704-44B4-82F5-EF2938BAEEFE}" dt="2025-04-17T04:46:47.590" v="537" actId="47"/>
        <pc:sldMkLst>
          <pc:docMk/>
          <pc:sldMk cId="1751924142" sldId="297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8"/>
        </pc:sldMkLst>
      </pc:sldChg>
      <pc:sldChg chg="del">
        <pc:chgData name="Mohammed Fasha" userId="cc64f42d-a1a6-4f08-b97b-0c37f877119f" providerId="ADAL" clId="{E5645173-9704-44B4-82F5-EF2938BAEEFE}" dt="2025-04-17T04:46:48.021" v="538" actId="47"/>
        <pc:sldMkLst>
          <pc:docMk/>
          <pc:sldMk cId="1359989136" sldId="29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299"/>
        </pc:sldMkLst>
      </pc:sldChg>
      <pc:sldChg chg="del">
        <pc:chgData name="Mohammed Fasha" userId="cc64f42d-a1a6-4f08-b97b-0c37f877119f" providerId="ADAL" clId="{E5645173-9704-44B4-82F5-EF2938BAEEFE}" dt="2025-04-17T04:46:48.651" v="539" actId="47"/>
        <pc:sldMkLst>
          <pc:docMk/>
          <pc:sldMk cId="1821443450" sldId="29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0"/>
        </pc:sldMkLst>
      </pc:sldChg>
      <pc:sldChg chg="del">
        <pc:chgData name="Mohammed Fasha" userId="cc64f42d-a1a6-4f08-b97b-0c37f877119f" providerId="ADAL" clId="{E5645173-9704-44B4-82F5-EF2938BAEEFE}" dt="2025-04-17T04:46:49.158" v="540" actId="47"/>
        <pc:sldMkLst>
          <pc:docMk/>
          <pc:sldMk cId="1376231676" sldId="30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2"/>
        </pc:sldMkLst>
      </pc:sldChg>
      <pc:sldChg chg="del">
        <pc:chgData name="Mohammed Fasha" userId="cc64f42d-a1a6-4f08-b97b-0c37f877119f" providerId="ADAL" clId="{E5645173-9704-44B4-82F5-EF2938BAEEFE}" dt="2025-04-17T04:46:53.636" v="543" actId="47"/>
        <pc:sldMkLst>
          <pc:docMk/>
          <pc:sldMk cId="1620554975" sldId="30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3"/>
        </pc:sldMkLst>
      </pc:sldChg>
      <pc:sldChg chg="del">
        <pc:chgData name="Mohammed Fasha" userId="cc64f42d-a1a6-4f08-b97b-0c37f877119f" providerId="ADAL" clId="{E5645173-9704-44B4-82F5-EF2938BAEEFE}" dt="2025-04-17T04:46:54.295" v="544" actId="47"/>
        <pc:sldMkLst>
          <pc:docMk/>
          <pc:sldMk cId="2095738023" sldId="30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4"/>
        </pc:sldMkLst>
      </pc:sldChg>
      <pc:sldChg chg="del">
        <pc:chgData name="Mohammed Fasha" userId="cc64f42d-a1a6-4f08-b97b-0c37f877119f" providerId="ADAL" clId="{E5645173-9704-44B4-82F5-EF2938BAEEFE}" dt="2025-04-17T04:46:55.014" v="545" actId="47"/>
        <pc:sldMkLst>
          <pc:docMk/>
          <pc:sldMk cId="156663359" sldId="30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5"/>
        </pc:sldMkLst>
      </pc:sldChg>
      <pc:sldChg chg="del">
        <pc:chgData name="Mohammed Fasha" userId="cc64f42d-a1a6-4f08-b97b-0c37f877119f" providerId="ADAL" clId="{E5645173-9704-44B4-82F5-EF2938BAEEFE}" dt="2025-04-17T04:46:51.130" v="541" actId="47"/>
        <pc:sldMkLst>
          <pc:docMk/>
          <pc:sldMk cId="155004230" sldId="30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8"/>
        </pc:sldMkLst>
      </pc:sldChg>
      <pc:sldChg chg="del">
        <pc:chgData name="Mohammed Fasha" userId="cc64f42d-a1a6-4f08-b97b-0c37f877119f" providerId="ADAL" clId="{E5645173-9704-44B4-82F5-EF2938BAEEFE}" dt="2025-04-17T04:46:51.704" v="542" actId="47"/>
        <pc:sldMkLst>
          <pc:docMk/>
          <pc:sldMk cId="1689879719" sldId="30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09"/>
        </pc:sldMkLst>
      </pc:sldChg>
      <pc:sldChg chg="del">
        <pc:chgData name="Mohammed Fasha" userId="cc64f42d-a1a6-4f08-b97b-0c37f877119f" providerId="ADAL" clId="{E5645173-9704-44B4-82F5-EF2938BAEEFE}" dt="2025-04-17T04:46:47.095" v="536" actId="47"/>
        <pc:sldMkLst>
          <pc:docMk/>
          <pc:sldMk cId="15685033" sldId="309"/>
        </pc:sldMkLst>
      </pc:sldChg>
      <pc:sldChg chg="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4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7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1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2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3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5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19T14:36:11.233" v="1423" actId="47"/>
        <pc:sldMkLst>
          <pc:docMk/>
          <pc:sldMk cId="0" sldId="326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8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2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2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19T14:36:57.294" v="1443" actId="47"/>
        <pc:sldMkLst>
          <pc:docMk/>
          <pc:sldMk cId="0" sldId="33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7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8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3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0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4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7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4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2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3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4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5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6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59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0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1"/>
        </pc:sldMkLst>
      </pc:sldChg>
      <pc:sldChg chg="addSp del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5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6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1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2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7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79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0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3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4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5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6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8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89"/>
        </pc:sldMkLst>
      </pc:sldChg>
      <pc:sldChg chg="addSp del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0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1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2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3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4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5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6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7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8"/>
        </pc:sldMkLst>
      </pc:sldChg>
      <pc:sldChg chg="addSp modSp add del mod or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399"/>
        </pc:sldMkLst>
      </pc:sldChg>
      <pc:sldChg chg="addSp modSp add del mod or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0" sldId="400"/>
        </pc:sldMkLst>
      </pc:sldChg>
      <pc:sldChg chg="modSp mod">
        <pc:chgData name="Mohammed Fasha" userId="cc64f42d-a1a6-4f08-b97b-0c37f877119f" providerId="ADAL" clId="{E5645173-9704-44B4-82F5-EF2938BAEEFE}" dt="2025-05-16T04:11:47.743" v="10064" actId="20577"/>
        <pc:sldMkLst>
          <pc:docMk/>
          <pc:sldMk cId="1489447582" sldId="455"/>
        </pc:sldMkLst>
      </pc:sldChg>
      <pc:sldChg chg="del">
        <pc:chgData name="Mohammed Fasha" userId="cc64f42d-a1a6-4f08-b97b-0c37f877119f" providerId="ADAL" clId="{E5645173-9704-44B4-82F5-EF2938BAEEFE}" dt="2025-04-17T04:47:03.566" v="548" actId="47"/>
        <pc:sldMkLst>
          <pc:docMk/>
          <pc:sldMk cId="3478943202" sldId="456"/>
        </pc:sldMkLst>
      </pc:sldChg>
      <pc:sldChg chg="del">
        <pc:chgData name="Mohammed Fasha" userId="cc64f42d-a1a6-4f08-b97b-0c37f877119f" providerId="ADAL" clId="{E5645173-9704-44B4-82F5-EF2938BAEEFE}" dt="2025-04-17T04:47:04.597" v="549" actId="47"/>
        <pc:sldMkLst>
          <pc:docMk/>
          <pc:sldMk cId="4010934078" sldId="457"/>
        </pc:sldMkLst>
      </pc:sldChg>
      <pc:sldChg chg="del">
        <pc:chgData name="Mohammed Fasha" userId="cc64f42d-a1a6-4f08-b97b-0c37f877119f" providerId="ADAL" clId="{E5645173-9704-44B4-82F5-EF2938BAEEFE}" dt="2025-04-17T04:47:07.016" v="550" actId="47"/>
        <pc:sldMkLst>
          <pc:docMk/>
          <pc:sldMk cId="3444919817" sldId="458"/>
        </pc:sldMkLst>
      </pc:sldChg>
      <pc:sldChg chg="del">
        <pc:chgData name="Mohammed Fasha" userId="cc64f42d-a1a6-4f08-b97b-0c37f877119f" providerId="ADAL" clId="{E5645173-9704-44B4-82F5-EF2938BAEEFE}" dt="2025-04-17T04:47:07.686" v="551" actId="47"/>
        <pc:sldMkLst>
          <pc:docMk/>
          <pc:sldMk cId="1614983691" sldId="459"/>
        </pc:sldMkLst>
      </pc:sldChg>
      <pc:sldChg chg="del">
        <pc:chgData name="Mohammed Fasha" userId="cc64f42d-a1a6-4f08-b97b-0c37f877119f" providerId="ADAL" clId="{E5645173-9704-44B4-82F5-EF2938BAEEFE}" dt="2025-04-17T04:47:09.046" v="553" actId="47"/>
        <pc:sldMkLst>
          <pc:docMk/>
          <pc:sldMk cId="128777980" sldId="460"/>
        </pc:sldMkLst>
      </pc:sldChg>
      <pc:sldChg chg="del">
        <pc:chgData name="Mohammed Fasha" userId="cc64f42d-a1a6-4f08-b97b-0c37f877119f" providerId="ADAL" clId="{E5645173-9704-44B4-82F5-EF2938BAEEFE}" dt="2025-04-17T04:47:09.636" v="554" actId="47"/>
        <pc:sldMkLst>
          <pc:docMk/>
          <pc:sldMk cId="1623409718" sldId="461"/>
        </pc:sldMkLst>
      </pc:sldChg>
      <pc:sldChg chg="del">
        <pc:chgData name="Mohammed Fasha" userId="cc64f42d-a1a6-4f08-b97b-0c37f877119f" providerId="ADAL" clId="{E5645173-9704-44B4-82F5-EF2938BAEEFE}" dt="2025-04-17T04:47:08.471" v="552" actId="47"/>
        <pc:sldMkLst>
          <pc:docMk/>
          <pc:sldMk cId="1479590340" sldId="462"/>
        </pc:sldMkLst>
      </pc:sldChg>
      <pc:sldChg chg="del">
        <pc:chgData name="Mohammed Fasha" userId="cc64f42d-a1a6-4f08-b97b-0c37f877119f" providerId="ADAL" clId="{E5645173-9704-44B4-82F5-EF2938BAEEFE}" dt="2025-04-17T04:47:10.163" v="555" actId="47"/>
        <pc:sldMkLst>
          <pc:docMk/>
          <pc:sldMk cId="3692114030" sldId="463"/>
        </pc:sldMkLst>
      </pc:sldChg>
      <pc:sldChg chg="del">
        <pc:chgData name="Mohammed Fasha" userId="cc64f42d-a1a6-4f08-b97b-0c37f877119f" providerId="ADAL" clId="{E5645173-9704-44B4-82F5-EF2938BAEEFE}" dt="2025-04-17T04:47:10.693" v="556" actId="47"/>
        <pc:sldMkLst>
          <pc:docMk/>
          <pc:sldMk cId="397173976" sldId="46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6753985" sldId="46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695077877" sldId="46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50307506" sldId="467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037053525" sldId="46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47260327" sldId="46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69808375" sldId="47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417884614" sldId="47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01782170" sldId="47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816827401" sldId="473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39290896" sldId="474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26513235" sldId="475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3909279172" sldId="476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819841267" sldId="477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214073972" sldId="478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156073132" sldId="479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3580460315" sldId="480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1703340959" sldId="481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2888335997" sldId="482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793646111" sldId="483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303499855" sldId="484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785969896" sldId="485"/>
        </pc:sldMkLst>
      </pc:sldChg>
      <pc:sldChg chg="modSp del mod">
        <pc:chgData name="Mohammed Fasha" userId="cc64f42d-a1a6-4f08-b97b-0c37f877119f" providerId="ADAL" clId="{E5645173-9704-44B4-82F5-EF2938BAEEFE}" dt="2025-04-19T12:10:57.342" v="951" actId="47"/>
        <pc:sldMkLst>
          <pc:docMk/>
          <pc:sldMk cId="603445561" sldId="486"/>
        </pc:sldMkLst>
      </pc:sldChg>
      <pc:sldChg chg="del">
        <pc:chgData name="Mohammed Fasha" userId="cc64f42d-a1a6-4f08-b97b-0c37f877119f" providerId="ADAL" clId="{E5645173-9704-44B4-82F5-EF2938BAEEFE}" dt="2025-04-17T04:47:40.041" v="558" actId="47"/>
        <pc:sldMkLst>
          <pc:docMk/>
          <pc:sldMk cId="606504269" sldId="487"/>
        </pc:sldMkLst>
      </pc:sldChg>
      <pc:sldChg chg="del">
        <pc:chgData name="Mohammed Fasha" userId="cc64f42d-a1a6-4f08-b97b-0c37f877119f" providerId="ADAL" clId="{E5645173-9704-44B4-82F5-EF2938BAEEFE}" dt="2025-04-17T04:47:40.181" v="559" actId="47"/>
        <pc:sldMkLst>
          <pc:docMk/>
          <pc:sldMk cId="1776267863" sldId="488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7648898" sldId="489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906636920" sldId="490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78929050" sldId="491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1449280576" sldId="492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641167175" sldId="493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3291232176" sldId="494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56947773" sldId="495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398702597" sldId="496"/>
        </pc:sldMkLst>
      </pc:sldChg>
      <pc:sldChg chg="del">
        <pc:chgData name="Mohammed Fasha" userId="cc64f42d-a1a6-4f08-b97b-0c37f877119f" providerId="ADAL" clId="{E5645173-9704-44B4-82F5-EF2938BAEEFE}" dt="2025-04-17T04:47:37.489" v="557" actId="47"/>
        <pc:sldMkLst>
          <pc:docMk/>
          <pc:sldMk cId="2455483949" sldId="497"/>
        </pc:sldMkLst>
      </pc:sldChg>
      <pc:sldChg chg="del">
        <pc:chgData name="Mohammed Fasha" userId="cc64f42d-a1a6-4f08-b97b-0c37f877119f" providerId="ADAL" clId="{E5645173-9704-44B4-82F5-EF2938BAEEFE}" dt="2025-04-17T04:47:00.039" v="547" actId="47"/>
        <pc:sldMkLst>
          <pc:docMk/>
          <pc:sldMk cId="3608258295" sldId="498"/>
        </pc:sldMkLst>
      </pc:sldChg>
      <pc:sldChg chg="del">
        <pc:chgData name="Mohammed Fasha" userId="cc64f42d-a1a6-4f08-b97b-0c37f877119f" providerId="ADAL" clId="{E5645173-9704-44B4-82F5-EF2938BAEEFE}" dt="2025-04-19T12:10:35.327" v="949" actId="47"/>
        <pc:sldMkLst>
          <pc:docMk/>
          <pc:sldMk cId="1939766790" sldId="500"/>
        </pc:sldMkLst>
      </pc:sldChg>
      <pc:sldChg chg="del">
        <pc:chgData name="Mohammed Fasha" userId="cc64f42d-a1a6-4f08-b97b-0c37f877119f" providerId="ADAL" clId="{E5645173-9704-44B4-82F5-EF2938BAEEFE}" dt="2025-04-19T12:10:37.417" v="950" actId="47"/>
        <pc:sldMkLst>
          <pc:docMk/>
          <pc:sldMk cId="3385747305" sldId="501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572681964" sldId="511"/>
        </pc:sldMkLst>
      </pc:sldChg>
      <pc:sldChg chg="addSp delSp modSp del mod ord">
        <pc:chgData name="Mohammed Fasha" userId="cc64f42d-a1a6-4f08-b97b-0c37f877119f" providerId="ADAL" clId="{E5645173-9704-44B4-82F5-EF2938BAEEFE}" dt="2025-04-22T05:07:39.718" v="3185" actId="47"/>
        <pc:sldMkLst>
          <pc:docMk/>
          <pc:sldMk cId="3262667370" sldId="516"/>
        </pc:sldMkLst>
      </pc:sldChg>
      <pc:sldChg chg="addSp delSp modSp add del mod">
        <pc:chgData name="Mohammed Fasha" userId="cc64f42d-a1a6-4f08-b97b-0c37f877119f" providerId="ADAL" clId="{E5645173-9704-44B4-82F5-EF2938BAEEFE}" dt="2025-04-21T17:11:49.169" v="2200" actId="2696"/>
        <pc:sldMkLst>
          <pc:docMk/>
          <pc:sldMk cId="1069388775" sldId="517"/>
        </pc:sldMkLst>
      </pc:sldChg>
      <pc:sldChg chg="addSp delSp modSp del mod">
        <pc:chgData name="Mohammed Fasha" userId="cc64f42d-a1a6-4f08-b97b-0c37f877119f" providerId="ADAL" clId="{E5645173-9704-44B4-82F5-EF2938BAEEFE}" dt="2025-04-21T16:55:20.661" v="2129" actId="2696"/>
        <pc:sldMkLst>
          <pc:docMk/>
          <pc:sldMk cId="2522473771" sldId="518"/>
        </pc:sldMkLst>
      </pc:sldChg>
      <pc:sldChg chg="addSp delSp modSp mod ord chgLayout">
        <pc:chgData name="Mohammed Fasha" userId="cc64f42d-a1a6-4f08-b97b-0c37f877119f" providerId="ADAL" clId="{E5645173-9704-44B4-82F5-EF2938BAEEFE}" dt="2025-04-22T04:39:41.934" v="2716" actId="1076"/>
        <pc:sldMkLst>
          <pc:docMk/>
          <pc:sldMk cId="457051995" sldId="519"/>
        </pc:sldMkLst>
      </pc:sldChg>
      <pc:sldChg chg="modSp add del mod chgLayout">
        <pc:chgData name="Mohammed Fasha" userId="cc64f42d-a1a6-4f08-b97b-0c37f877119f" providerId="ADAL" clId="{E5645173-9704-44B4-82F5-EF2938BAEEFE}" dt="2025-05-04T05:01:38.655" v="5517" actId="2696"/>
        <pc:sldMkLst>
          <pc:docMk/>
          <pc:sldMk cId="2606490903" sldId="520"/>
        </pc:sldMkLst>
      </pc:sldChg>
      <pc:sldChg chg="add">
        <pc:chgData name="Mohammed Fasha" userId="cc64f42d-a1a6-4f08-b97b-0c37f877119f" providerId="ADAL" clId="{E5645173-9704-44B4-82F5-EF2938BAEEFE}" dt="2025-05-04T05:01:46.283" v="5518"/>
        <pc:sldMkLst>
          <pc:docMk/>
          <pc:sldMk cId="2907568663" sldId="520"/>
        </pc:sldMkLst>
      </pc:sldChg>
      <pc:sldChg chg="modSp del mod">
        <pc:chgData name="Mohammed Fasha" userId="cc64f42d-a1a6-4f08-b97b-0c37f877119f" providerId="ADAL" clId="{E5645173-9704-44B4-82F5-EF2938BAEEFE}" dt="2025-04-22T04:51:32.331" v="2913" actId="47"/>
        <pc:sldMkLst>
          <pc:docMk/>
          <pc:sldMk cId="737582577" sldId="521"/>
        </pc:sldMkLst>
      </pc:sldChg>
      <pc:sldChg chg="modSp del mod">
        <pc:chgData name="Mohammed Fasha" userId="cc64f42d-a1a6-4f08-b97b-0c37f877119f" providerId="ADAL" clId="{E5645173-9704-44B4-82F5-EF2938BAEEFE}" dt="2025-04-27T04:44:54.940" v="3680" actId="47"/>
        <pc:sldMkLst>
          <pc:docMk/>
          <pc:sldMk cId="1941358278" sldId="522"/>
        </pc:sldMkLst>
      </pc:sldChg>
      <pc:sldChg chg="addSp delSp modSp del mod ord">
        <pc:chgData name="Mohammed Fasha" userId="cc64f42d-a1a6-4f08-b97b-0c37f877119f" providerId="ADAL" clId="{E5645173-9704-44B4-82F5-EF2938BAEEFE}" dt="2025-05-16T12:38:01.108" v="10360" actId="47"/>
        <pc:sldMkLst>
          <pc:docMk/>
          <pc:sldMk cId="2399225158" sldId="523"/>
        </pc:sldMkLst>
      </pc:sldChg>
      <pc:sldChg chg="del">
        <pc:chgData name="Mohammed Fasha" userId="cc64f42d-a1a6-4f08-b97b-0c37f877119f" providerId="ADAL" clId="{E5645173-9704-44B4-82F5-EF2938BAEEFE}" dt="2025-04-17T04:46:36.270" v="523" actId="47"/>
        <pc:sldMkLst>
          <pc:docMk/>
          <pc:sldMk cId="3026790438" sldId="524"/>
        </pc:sldMkLst>
      </pc:sldChg>
      <pc:sldChg chg="del">
        <pc:chgData name="Mohammed Fasha" userId="cc64f42d-a1a6-4f08-b97b-0c37f877119f" providerId="ADAL" clId="{E5645173-9704-44B4-82F5-EF2938BAEEFE}" dt="2025-04-17T04:46:37.101" v="524" actId="47"/>
        <pc:sldMkLst>
          <pc:docMk/>
          <pc:sldMk cId="559781770" sldId="525"/>
        </pc:sldMkLst>
      </pc:sldChg>
      <pc:sldChg chg="del">
        <pc:chgData name="Mohammed Fasha" userId="cc64f42d-a1a6-4f08-b97b-0c37f877119f" providerId="ADAL" clId="{E5645173-9704-44B4-82F5-EF2938BAEEFE}" dt="2025-04-17T04:46:37.863" v="525" actId="47"/>
        <pc:sldMkLst>
          <pc:docMk/>
          <pc:sldMk cId="1438401834" sldId="526"/>
        </pc:sldMkLst>
      </pc:sldChg>
      <pc:sldChg chg="del">
        <pc:chgData name="Mohammed Fasha" userId="cc64f42d-a1a6-4f08-b97b-0c37f877119f" providerId="ADAL" clId="{E5645173-9704-44B4-82F5-EF2938BAEEFE}" dt="2025-04-17T04:46:40.038" v="526" actId="47"/>
        <pc:sldMkLst>
          <pc:docMk/>
          <pc:sldMk cId="3259240421" sldId="527"/>
        </pc:sldMkLst>
      </pc:sldChg>
      <pc:sldChg chg="del">
        <pc:chgData name="Mohammed Fasha" userId="cc64f42d-a1a6-4f08-b97b-0c37f877119f" providerId="ADAL" clId="{E5645173-9704-44B4-82F5-EF2938BAEEFE}" dt="2025-04-17T04:46:41.145" v="527" actId="47"/>
        <pc:sldMkLst>
          <pc:docMk/>
          <pc:sldMk cId="2736460752" sldId="528"/>
        </pc:sldMkLst>
      </pc:sldChg>
      <pc:sldChg chg="del">
        <pc:chgData name="Mohammed Fasha" userId="cc64f42d-a1a6-4f08-b97b-0c37f877119f" providerId="ADAL" clId="{E5645173-9704-44B4-82F5-EF2938BAEEFE}" dt="2025-04-17T04:46:41.729" v="528" actId="47"/>
        <pc:sldMkLst>
          <pc:docMk/>
          <pc:sldMk cId="3313801511" sldId="529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1893534474" sldId="530"/>
        </pc:sldMkLst>
      </pc:sldChg>
      <pc:sldChg chg="del">
        <pc:chgData name="Mohammed Fasha" userId="cc64f42d-a1a6-4f08-b97b-0c37f877119f" providerId="ADAL" clId="{E5645173-9704-44B4-82F5-EF2938BAEEFE}" dt="2025-04-19T12:10:57.342" v="951" actId="47"/>
        <pc:sldMkLst>
          <pc:docMk/>
          <pc:sldMk cId="4175210182" sldId="532"/>
        </pc:sldMkLst>
      </pc:sldChg>
      <pc:sldChg chg="addSp delSp modSp mod ord">
        <pc:chgData name="Mohammed Fasha" userId="cc64f42d-a1a6-4f08-b97b-0c37f877119f" providerId="ADAL" clId="{E5645173-9704-44B4-82F5-EF2938BAEEFE}" dt="2025-05-18T04:28:20.873" v="10827"/>
        <pc:sldMkLst>
          <pc:docMk/>
          <pc:sldMk cId="3766250200" sldId="533"/>
        </pc:sldMkLst>
      </pc:sldChg>
      <pc:sldChg chg="addSp delSp modSp mod ord chgLayout">
        <pc:chgData name="Mohammed Fasha" userId="cc64f42d-a1a6-4f08-b97b-0c37f877119f" providerId="ADAL" clId="{E5645173-9704-44B4-82F5-EF2938BAEEFE}" dt="2025-05-18T04:05:34.184" v="10626"/>
        <pc:sldMkLst>
          <pc:docMk/>
          <pc:sldMk cId="3046292118" sldId="534"/>
        </pc:sldMkLst>
      </pc:sldChg>
      <pc:sldChg chg="delSp modSp del mod">
        <pc:chgData name="Mohammed Fasha" userId="cc64f42d-a1a6-4f08-b97b-0c37f877119f" providerId="ADAL" clId="{E5645173-9704-44B4-82F5-EF2938BAEEFE}" dt="2025-05-16T12:37:09.335" v="10358" actId="47"/>
        <pc:sldMkLst>
          <pc:docMk/>
          <pc:sldMk cId="2050784581" sldId="535"/>
        </pc:sldMkLst>
      </pc:sldChg>
      <pc:sldChg chg="ord">
        <pc:chgData name="Mohammed Fasha" userId="cc64f42d-a1a6-4f08-b97b-0c37f877119f" providerId="ADAL" clId="{E5645173-9704-44B4-82F5-EF2938BAEEFE}" dt="2025-04-16T20:16:01.310" v="10"/>
        <pc:sldMkLst>
          <pc:docMk/>
          <pc:sldMk cId="2766696385" sldId="536"/>
        </pc:sldMkLst>
      </pc:sldChg>
      <pc:sldChg chg="del">
        <pc:chgData name="Mohammed Fasha" userId="cc64f42d-a1a6-4f08-b97b-0c37f877119f" providerId="ADAL" clId="{E5645173-9704-44B4-82F5-EF2938BAEEFE}" dt="2025-04-19T11:51:14.519" v="908" actId="47"/>
        <pc:sldMkLst>
          <pc:docMk/>
          <pc:sldMk cId="4180559926" sldId="537"/>
        </pc:sldMkLst>
      </pc:sldChg>
      <pc:sldChg chg="addSp delSp modSp mod">
        <pc:chgData name="Mohammed Fasha" userId="cc64f42d-a1a6-4f08-b97b-0c37f877119f" providerId="ADAL" clId="{E5645173-9704-44B4-82F5-EF2938BAEEFE}" dt="2025-05-16T04:35:32.039" v="10342" actId="1076"/>
        <pc:sldMkLst>
          <pc:docMk/>
          <pc:sldMk cId="3886989038" sldId="538"/>
        </pc:sldMkLst>
        <pc:picChg chg="add mod">
          <ac:chgData name="Mohammed Fasha" userId="cc64f42d-a1a6-4f08-b97b-0c37f877119f" providerId="ADAL" clId="{E5645173-9704-44B4-82F5-EF2938BAEEFE}" dt="2025-05-16T04:35:32.039" v="10342" actId="1076"/>
          <ac:picMkLst>
            <pc:docMk/>
            <pc:sldMk cId="3886989038" sldId="538"/>
            <ac:picMk id="2052" creationId="{870E1483-4B0E-7BAB-DC28-1D050DDDFE90}"/>
          </ac:picMkLst>
        </pc:picChg>
      </pc:sldChg>
      <pc:sldChg chg="addSp delSp modSp del mod ord">
        <pc:chgData name="Mohammed Fasha" userId="cc64f42d-a1a6-4f08-b97b-0c37f877119f" providerId="ADAL" clId="{E5645173-9704-44B4-82F5-EF2938BAEEFE}" dt="2025-05-16T04:24:38.064" v="10232" actId="47"/>
        <pc:sldMkLst>
          <pc:docMk/>
          <pc:sldMk cId="2121122174" sldId="539"/>
        </pc:sldMkLst>
      </pc:sldChg>
      <pc:sldChg chg="del">
        <pc:chgData name="Mohammed Fasha" userId="cc64f42d-a1a6-4f08-b97b-0c37f877119f" providerId="ADAL" clId="{E5645173-9704-44B4-82F5-EF2938BAEEFE}" dt="2025-04-20T03:12:14.095" v="1739" actId="47"/>
        <pc:sldMkLst>
          <pc:docMk/>
          <pc:sldMk cId="3813044436" sldId="540"/>
        </pc:sldMkLst>
      </pc:sldChg>
      <pc:sldChg chg="del">
        <pc:chgData name="Mohammed Fasha" userId="cc64f42d-a1a6-4f08-b97b-0c37f877119f" providerId="ADAL" clId="{E5645173-9704-44B4-82F5-EF2938BAEEFE}" dt="2025-04-19T11:52:54.389" v="929" actId="47"/>
        <pc:sldMkLst>
          <pc:docMk/>
          <pc:sldMk cId="1482389771" sldId="541"/>
        </pc:sldMkLst>
      </pc:sldChg>
      <pc:sldChg chg="del">
        <pc:chgData name="Mohammed Fasha" userId="cc64f42d-a1a6-4f08-b97b-0c37f877119f" providerId="ADAL" clId="{E5645173-9704-44B4-82F5-EF2938BAEEFE}" dt="2025-04-19T11:52:58.763" v="930" actId="47"/>
        <pc:sldMkLst>
          <pc:docMk/>
          <pc:sldMk cId="3600746956" sldId="542"/>
        </pc:sldMkLst>
      </pc:sldChg>
      <pc:sldChg chg="del">
        <pc:chgData name="Mohammed Fasha" userId="cc64f42d-a1a6-4f08-b97b-0c37f877119f" providerId="ADAL" clId="{E5645173-9704-44B4-82F5-EF2938BAEEFE}" dt="2025-04-19T11:53:00.638" v="931" actId="47"/>
        <pc:sldMkLst>
          <pc:docMk/>
          <pc:sldMk cId="2640097628" sldId="543"/>
        </pc:sldMkLst>
      </pc:sldChg>
      <pc:sldChg chg="del">
        <pc:chgData name="Mohammed Fasha" userId="cc64f42d-a1a6-4f08-b97b-0c37f877119f" providerId="ADAL" clId="{E5645173-9704-44B4-82F5-EF2938BAEEFE}" dt="2025-04-19T12:03:10.144" v="939" actId="47"/>
        <pc:sldMkLst>
          <pc:docMk/>
          <pc:sldMk cId="444263595" sldId="544"/>
        </pc:sldMkLst>
      </pc:sldChg>
      <pc:sldChg chg="modSp del mod">
        <pc:chgData name="Mohammed Fasha" userId="cc64f42d-a1a6-4f08-b97b-0c37f877119f" providerId="ADAL" clId="{E5645173-9704-44B4-82F5-EF2938BAEEFE}" dt="2025-04-19T12:03:11.966" v="940" actId="47"/>
        <pc:sldMkLst>
          <pc:docMk/>
          <pc:sldMk cId="3880447943" sldId="545"/>
        </pc:sldMkLst>
      </pc:sldChg>
      <pc:sldChg chg="del">
        <pc:chgData name="Mohammed Fasha" userId="cc64f42d-a1a6-4f08-b97b-0c37f877119f" providerId="ADAL" clId="{E5645173-9704-44B4-82F5-EF2938BAEEFE}" dt="2025-04-19T12:03:12.112" v="941" actId="47"/>
        <pc:sldMkLst>
          <pc:docMk/>
          <pc:sldMk cId="2037860487" sldId="546"/>
        </pc:sldMkLst>
      </pc:sldChg>
      <pc:sldChg chg="del">
        <pc:chgData name="Mohammed Fasha" userId="cc64f42d-a1a6-4f08-b97b-0c37f877119f" providerId="ADAL" clId="{E5645173-9704-44B4-82F5-EF2938BAEEFE}" dt="2025-04-19T12:03:12.273" v="942" actId="47"/>
        <pc:sldMkLst>
          <pc:docMk/>
          <pc:sldMk cId="2787645125" sldId="547"/>
        </pc:sldMkLst>
      </pc:sldChg>
      <pc:sldChg chg="del">
        <pc:chgData name="Mohammed Fasha" userId="cc64f42d-a1a6-4f08-b97b-0c37f877119f" providerId="ADAL" clId="{E5645173-9704-44B4-82F5-EF2938BAEEFE}" dt="2025-04-19T12:03:12.436" v="943" actId="47"/>
        <pc:sldMkLst>
          <pc:docMk/>
          <pc:sldMk cId="3282314039" sldId="548"/>
        </pc:sldMkLst>
      </pc:sldChg>
      <pc:sldChg chg="del">
        <pc:chgData name="Mohammed Fasha" userId="cc64f42d-a1a6-4f08-b97b-0c37f877119f" providerId="ADAL" clId="{E5645173-9704-44B4-82F5-EF2938BAEEFE}" dt="2025-04-19T12:03:12.588" v="944" actId="47"/>
        <pc:sldMkLst>
          <pc:docMk/>
          <pc:sldMk cId="3312238235" sldId="549"/>
        </pc:sldMkLst>
      </pc:sldChg>
      <pc:sldChg chg="del">
        <pc:chgData name="Mohammed Fasha" userId="cc64f42d-a1a6-4f08-b97b-0c37f877119f" providerId="ADAL" clId="{E5645173-9704-44B4-82F5-EF2938BAEEFE}" dt="2025-04-19T12:03:13.482" v="945" actId="47"/>
        <pc:sldMkLst>
          <pc:docMk/>
          <pc:sldMk cId="1599076447" sldId="550"/>
        </pc:sldMkLst>
      </pc:sldChg>
      <pc:sldChg chg="modSp del mod">
        <pc:chgData name="Mohammed Fasha" userId="cc64f42d-a1a6-4f08-b97b-0c37f877119f" providerId="ADAL" clId="{E5645173-9704-44B4-82F5-EF2938BAEEFE}" dt="2025-04-19T12:03:14.112" v="946" actId="47"/>
        <pc:sldMkLst>
          <pc:docMk/>
          <pc:sldMk cId="348832527" sldId="551"/>
        </pc:sldMkLst>
      </pc:sldChg>
      <pc:sldChg chg="del">
        <pc:chgData name="Mohammed Fasha" userId="cc64f42d-a1a6-4f08-b97b-0c37f877119f" providerId="ADAL" clId="{E5645173-9704-44B4-82F5-EF2938BAEEFE}" dt="2025-04-19T12:03:15.133" v="947" actId="47"/>
        <pc:sldMkLst>
          <pc:docMk/>
          <pc:sldMk cId="1384559435" sldId="552"/>
        </pc:sldMkLst>
      </pc:sldChg>
      <pc:sldChg chg="modSp del mod">
        <pc:chgData name="Mohammed Fasha" userId="cc64f42d-a1a6-4f08-b97b-0c37f877119f" providerId="ADAL" clId="{E5645173-9704-44B4-82F5-EF2938BAEEFE}" dt="2025-04-19T12:03:16.240" v="948" actId="47"/>
        <pc:sldMkLst>
          <pc:docMk/>
          <pc:sldMk cId="1144112729" sldId="553"/>
        </pc:sldMkLst>
      </pc:sldChg>
      <pc:sldChg chg="del">
        <pc:chgData name="Mohammed Fasha" userId="cc64f42d-a1a6-4f08-b97b-0c37f877119f" providerId="ADAL" clId="{E5645173-9704-44B4-82F5-EF2938BAEEFE}" dt="2025-04-19T12:02:41.998" v="938" actId="47"/>
        <pc:sldMkLst>
          <pc:docMk/>
          <pc:sldMk cId="526466330" sldId="554"/>
        </pc:sldMkLst>
      </pc:sldChg>
      <pc:sldChg chg="modSp del mod">
        <pc:chgData name="Mohammed Fasha" userId="cc64f42d-a1a6-4f08-b97b-0c37f877119f" providerId="ADAL" clId="{E5645173-9704-44B4-82F5-EF2938BAEEFE}" dt="2025-04-19T12:02:04.497" v="932" actId="47"/>
        <pc:sldMkLst>
          <pc:docMk/>
          <pc:sldMk cId="2594727727" sldId="555"/>
        </pc:sldMkLst>
      </pc:sldChg>
      <pc:sldChg chg="modSp del mod">
        <pc:chgData name="Mohammed Fasha" userId="cc64f42d-a1a6-4f08-b97b-0c37f877119f" providerId="ADAL" clId="{E5645173-9704-44B4-82F5-EF2938BAEEFE}" dt="2025-04-19T12:02:04.968" v="933" actId="47"/>
        <pc:sldMkLst>
          <pc:docMk/>
          <pc:sldMk cId="2842851281" sldId="556"/>
        </pc:sldMkLst>
      </pc:sldChg>
      <pc:sldChg chg="modSp add del mod">
        <pc:chgData name="Mohammed Fasha" userId="cc64f42d-a1a6-4f08-b97b-0c37f877119f" providerId="ADAL" clId="{E5645173-9704-44B4-82F5-EF2938BAEEFE}" dt="2025-04-19T12:02:39.410" v="936" actId="47"/>
        <pc:sldMkLst>
          <pc:docMk/>
          <pc:sldMk cId="395748561" sldId="557"/>
        </pc:sldMkLst>
      </pc:sldChg>
      <pc:sldChg chg="modSp del mod">
        <pc:chgData name="Mohammed Fasha" userId="cc64f42d-a1a6-4f08-b97b-0c37f877119f" providerId="ADAL" clId="{E5645173-9704-44B4-82F5-EF2938BAEEFE}" dt="2025-04-19T12:02:39.844" v="937" actId="47"/>
        <pc:sldMkLst>
          <pc:docMk/>
          <pc:sldMk cId="1898826015" sldId="558"/>
        </pc:sldMkLst>
      </pc:sldChg>
      <pc:sldChg chg="modSp new mod">
        <pc:chgData name="Mohammed Fasha" userId="cc64f42d-a1a6-4f08-b97b-0c37f877119f" providerId="ADAL" clId="{E5645173-9704-44B4-82F5-EF2938BAEEFE}" dt="2025-05-16T12:37:21.981" v="10359" actId="313"/>
        <pc:sldMkLst>
          <pc:docMk/>
          <pc:sldMk cId="620158495" sldId="559"/>
        </pc:sldMkLst>
        <pc:spChg chg="mod">
          <ac:chgData name="Mohammed Fasha" userId="cc64f42d-a1a6-4f08-b97b-0c37f877119f" providerId="ADAL" clId="{E5645173-9704-44B4-82F5-EF2938BAEEFE}" dt="2025-05-16T12:37:21.981" v="10359" actId="313"/>
          <ac:spMkLst>
            <pc:docMk/>
            <pc:sldMk cId="620158495" sldId="559"/>
            <ac:spMk id="3" creationId="{8E94B1F8-E09A-B991-5EB3-CCEFE898BE46}"/>
          </ac:spMkLst>
        </pc:spChg>
      </pc:sldChg>
      <pc:sldChg chg="new del">
        <pc:chgData name="Mohammed Fasha" userId="cc64f42d-a1a6-4f08-b97b-0c37f877119f" providerId="ADAL" clId="{E5645173-9704-44B4-82F5-EF2938BAEEFE}" dt="2025-04-16T20:15:55.607" v="4" actId="47"/>
        <pc:sldMkLst>
          <pc:docMk/>
          <pc:sldMk cId="2164543370" sldId="559"/>
        </pc:sldMkLst>
      </pc:sldChg>
      <pc:sldChg chg="add del">
        <pc:chgData name="Mohammed Fasha" userId="cc64f42d-a1a6-4f08-b97b-0c37f877119f" providerId="ADAL" clId="{E5645173-9704-44B4-82F5-EF2938BAEEFE}" dt="2025-04-16T20:15:56.029" v="5" actId="47"/>
        <pc:sldMkLst>
          <pc:docMk/>
          <pc:sldMk cId="834758275" sldId="560"/>
        </pc:sldMkLst>
      </pc:sldChg>
      <pc:sldChg chg="addSp delSp modSp new del mod">
        <pc:chgData name="Mohammed Fasha" userId="cc64f42d-a1a6-4f08-b97b-0c37f877119f" providerId="ADAL" clId="{E5645173-9704-44B4-82F5-EF2938BAEEFE}" dt="2025-04-19T11:49:22.373" v="904" actId="2696"/>
        <pc:sldMkLst>
          <pc:docMk/>
          <pc:sldMk cId="3039349227" sldId="560"/>
        </pc:sldMkLst>
      </pc:sldChg>
      <pc:sldChg chg="add del">
        <pc:chgData name="Mohammed Fasha" userId="cc64f42d-a1a6-4f08-b97b-0c37f877119f" providerId="ADAL" clId="{E5645173-9704-44B4-82F5-EF2938BAEEFE}" dt="2025-04-16T20:15:56.431" v="6" actId="47"/>
        <pc:sldMkLst>
          <pc:docMk/>
          <pc:sldMk cId="240737738" sldId="561"/>
        </pc:sldMkLst>
      </pc:sldChg>
      <pc:sldChg chg="addSp delSp modSp new mod">
        <pc:chgData name="Mohammed Fasha" userId="cc64f42d-a1a6-4f08-b97b-0c37f877119f" providerId="ADAL" clId="{E5645173-9704-44B4-82F5-EF2938BAEEFE}" dt="2025-04-19T11:49:05.744" v="903"/>
        <pc:sldMkLst>
          <pc:docMk/>
          <pc:sldMk cId="2646991478" sldId="561"/>
        </pc:sldMkLst>
      </pc:sldChg>
      <pc:sldChg chg="addSp modSp new mod">
        <pc:chgData name="Mohammed Fasha" userId="cc64f42d-a1a6-4f08-b97b-0c37f877119f" providerId="ADAL" clId="{E5645173-9704-44B4-82F5-EF2938BAEEFE}" dt="2025-04-20T03:26:52.883" v="1792"/>
        <pc:sldMkLst>
          <pc:docMk/>
          <pc:sldMk cId="1771442552" sldId="562"/>
        </pc:sldMkLst>
      </pc:sldChg>
      <pc:sldChg chg="add del">
        <pc:chgData name="Mohammed Fasha" userId="cc64f42d-a1a6-4f08-b97b-0c37f877119f" providerId="ADAL" clId="{E5645173-9704-44B4-82F5-EF2938BAEEFE}" dt="2025-04-16T20:15:56.917" v="7" actId="47"/>
        <pc:sldMkLst>
          <pc:docMk/>
          <pc:sldMk cId="3671505403" sldId="562"/>
        </pc:sldMkLst>
      </pc:sldChg>
      <pc:sldChg chg="addSp modSp new mod">
        <pc:chgData name="Mohammed Fasha" userId="cc64f42d-a1a6-4f08-b97b-0c37f877119f" providerId="ADAL" clId="{E5645173-9704-44B4-82F5-EF2938BAEEFE}" dt="2025-04-20T03:26:57.406" v="1793"/>
        <pc:sldMkLst>
          <pc:docMk/>
          <pc:sldMk cId="3833909199" sldId="563"/>
        </pc:sldMkLst>
      </pc:sldChg>
      <pc:sldChg chg="addSp modSp add mod">
        <pc:chgData name="Mohammed Fasha" userId="cc64f42d-a1a6-4f08-b97b-0c37f877119f" providerId="ADAL" clId="{E5645173-9704-44B4-82F5-EF2938BAEEFE}" dt="2025-04-17T04:24:52.554" v="379" actId="20577"/>
        <pc:sldMkLst>
          <pc:docMk/>
          <pc:sldMk cId="1112383203" sldId="564"/>
        </pc:sldMkLst>
      </pc:sldChg>
      <pc:sldChg chg="addSp modSp add mod">
        <pc:chgData name="Mohammed Fasha" userId="cc64f42d-a1a6-4f08-b97b-0c37f877119f" providerId="ADAL" clId="{E5645173-9704-44B4-82F5-EF2938BAEEFE}" dt="2025-05-04T04:26:12.374" v="4901" actId="1076"/>
        <pc:sldMkLst>
          <pc:docMk/>
          <pc:sldMk cId="955252079" sldId="565"/>
        </pc:sldMkLst>
        <pc:spChg chg="mod">
          <ac:chgData name="Mohammed Fasha" userId="cc64f42d-a1a6-4f08-b97b-0c37f877119f" providerId="ADAL" clId="{E5645173-9704-44B4-82F5-EF2938BAEEFE}" dt="2025-05-04T04:25:24.966" v="4891" actId="20577"/>
          <ac:spMkLst>
            <pc:docMk/>
            <pc:sldMk cId="955252079" sldId="565"/>
            <ac:spMk id="2" creationId="{90AEB9D3-88DF-DC19-90CE-63F65CF21B50}"/>
          </ac:spMkLst>
        </pc:spChg>
        <pc:spChg chg="mod">
          <ac:chgData name="Mohammed Fasha" userId="cc64f42d-a1a6-4f08-b97b-0c37f877119f" providerId="ADAL" clId="{E5645173-9704-44B4-82F5-EF2938BAEEFE}" dt="2025-05-04T04:25:55.766" v="4897" actId="179"/>
          <ac:spMkLst>
            <pc:docMk/>
            <pc:sldMk cId="955252079" sldId="565"/>
            <ac:spMk id="3" creationId="{8C01AEAD-297E-D922-3D4D-EEA6929957FD}"/>
          </ac:spMkLst>
        </pc:spChg>
        <pc:picChg chg="add mod">
          <ac:chgData name="Mohammed Fasha" userId="cc64f42d-a1a6-4f08-b97b-0c37f877119f" providerId="ADAL" clId="{E5645173-9704-44B4-82F5-EF2938BAEEFE}" dt="2025-05-04T04:26:12.374" v="4901" actId="1076"/>
          <ac:picMkLst>
            <pc:docMk/>
            <pc:sldMk cId="955252079" sldId="565"/>
            <ac:picMk id="5" creationId="{0B371C52-C474-2FFB-2900-46F0FAA95CA9}"/>
          </ac:picMkLst>
        </pc:picChg>
      </pc:sldChg>
      <pc:sldChg chg="addSp delSp modSp add del mod">
        <pc:chgData name="Mohammed Fasha" userId="cc64f42d-a1a6-4f08-b97b-0c37f877119f" providerId="ADAL" clId="{E5645173-9704-44B4-82F5-EF2938BAEEFE}" dt="2025-04-17T04:31:35.848" v="399" actId="2696"/>
        <pc:sldMkLst>
          <pc:docMk/>
          <pc:sldMk cId="286976223" sldId="566"/>
        </pc:sldMkLst>
      </pc:sldChg>
      <pc:sldChg chg="addSp delSp modSp add mod ord">
        <pc:chgData name="Mohammed Fasha" userId="cc64f42d-a1a6-4f08-b97b-0c37f877119f" providerId="ADAL" clId="{E5645173-9704-44B4-82F5-EF2938BAEEFE}" dt="2025-05-20T04:23:10.945" v="10832" actId="179"/>
        <pc:sldMkLst>
          <pc:docMk/>
          <pc:sldMk cId="1979549403" sldId="566"/>
        </pc:sldMkLst>
        <pc:spChg chg="mod">
          <ac:chgData name="Mohammed Fasha" userId="cc64f42d-a1a6-4f08-b97b-0c37f877119f" providerId="ADAL" clId="{E5645173-9704-44B4-82F5-EF2938BAEEFE}" dt="2025-05-20T04:23:10.945" v="10832" actId="179"/>
          <ac:spMkLst>
            <pc:docMk/>
            <pc:sldMk cId="1979549403" sldId="566"/>
            <ac:spMk id="7" creationId="{E4E36C11-F662-AFF5-F39D-79B306F2EBF5}"/>
          </ac:spMkLst>
        </pc:spChg>
      </pc:sldChg>
      <pc:sldChg chg="addSp modSp add del mod">
        <pc:chgData name="Mohammed Fasha" userId="cc64f42d-a1a6-4f08-b97b-0c37f877119f" providerId="ADAL" clId="{E5645173-9704-44B4-82F5-EF2938BAEEFE}" dt="2025-04-17T04:31:14.370" v="397" actId="2696"/>
        <pc:sldMkLst>
          <pc:docMk/>
          <pc:sldMk cId="1573535828" sldId="567"/>
        </pc:sldMkLst>
      </pc:sldChg>
      <pc:sldChg chg="delSp modSp add mod">
        <pc:chgData name="Mohammed Fasha" userId="cc64f42d-a1a6-4f08-b97b-0c37f877119f" providerId="ADAL" clId="{E5645173-9704-44B4-82F5-EF2938BAEEFE}" dt="2025-04-20T03:26:43.624" v="1791" actId="1076"/>
        <pc:sldMkLst>
          <pc:docMk/>
          <pc:sldMk cId="2001442480" sldId="567"/>
        </pc:sldMkLst>
      </pc:sldChg>
      <pc:sldChg chg="addSp delSp modSp add mod ord modTransition modClrScheme chgLayout">
        <pc:chgData name="Mohammed Fasha" userId="cc64f42d-a1a6-4f08-b97b-0c37f877119f" providerId="ADAL" clId="{E5645173-9704-44B4-82F5-EF2938BAEEFE}" dt="2025-04-17T04:49:30.391" v="570" actId="27636"/>
        <pc:sldMkLst>
          <pc:docMk/>
          <pc:sldMk cId="2516595901" sldId="568"/>
        </pc:sldMkLst>
      </pc:sldChg>
      <pc:sldChg chg="modSp add mod">
        <pc:chgData name="Mohammed Fasha" userId="cc64f42d-a1a6-4f08-b97b-0c37f877119f" providerId="ADAL" clId="{E5645173-9704-44B4-82F5-EF2938BAEEFE}" dt="2025-04-17T04:49:30.419" v="571" actId="27636"/>
        <pc:sldMkLst>
          <pc:docMk/>
          <pc:sldMk cId="3287127026" sldId="569"/>
        </pc:sldMkLst>
      </pc:sldChg>
      <pc:sldChg chg="modSp new mod">
        <pc:chgData name="Mohammed Fasha" userId="cc64f42d-a1a6-4f08-b97b-0c37f877119f" providerId="ADAL" clId="{E5645173-9704-44B4-82F5-EF2938BAEEFE}" dt="2025-04-17T04:31:02.374" v="395"/>
        <pc:sldMkLst>
          <pc:docMk/>
          <pc:sldMk cId="4258501245" sldId="570"/>
        </pc:sldMkLst>
      </pc:sldChg>
      <pc:sldChg chg="modSp add mod">
        <pc:chgData name="Mohammed Fasha" userId="cc64f42d-a1a6-4f08-b97b-0c37f877119f" providerId="ADAL" clId="{E5645173-9704-44B4-82F5-EF2938BAEEFE}" dt="2025-04-17T04:49:30.423" v="572" actId="27636"/>
        <pc:sldMkLst>
          <pc:docMk/>
          <pc:sldMk cId="3146667074" sldId="571"/>
        </pc:sldMkLst>
      </pc:sldChg>
      <pc:sldChg chg="addSp delSp modSp add mod">
        <pc:chgData name="Mohammed Fasha" userId="cc64f42d-a1a6-4f08-b97b-0c37f877119f" providerId="ADAL" clId="{E5645173-9704-44B4-82F5-EF2938BAEEFE}" dt="2025-04-20T03:26:34.938" v="1788" actId="1076"/>
        <pc:sldMkLst>
          <pc:docMk/>
          <pc:sldMk cId="2875299887" sldId="572"/>
        </pc:sldMkLst>
      </pc:sldChg>
      <pc:sldChg chg="addSp delSp modSp new mod ord">
        <pc:chgData name="Mohammed Fasha" userId="cc64f42d-a1a6-4f08-b97b-0c37f877119f" providerId="ADAL" clId="{E5645173-9704-44B4-82F5-EF2938BAEEFE}" dt="2025-04-17T04:58:09.474" v="687" actId="179"/>
        <pc:sldMkLst>
          <pc:docMk/>
          <pc:sldMk cId="4066623014" sldId="573"/>
        </pc:sldMkLst>
      </pc:sldChg>
      <pc:sldChg chg="new del">
        <pc:chgData name="Mohammed Fasha" userId="cc64f42d-a1a6-4f08-b97b-0c37f877119f" providerId="ADAL" clId="{E5645173-9704-44B4-82F5-EF2938BAEEFE}" dt="2025-04-17T04:32:12.995" v="417" actId="47"/>
        <pc:sldMkLst>
          <pc:docMk/>
          <pc:sldMk cId="1895282571" sldId="574"/>
        </pc:sldMkLst>
      </pc:sldChg>
      <pc:sldChg chg="add del">
        <pc:chgData name="Mohammed Fasha" userId="cc64f42d-a1a6-4f08-b97b-0c37f877119f" providerId="ADAL" clId="{E5645173-9704-44B4-82F5-EF2938BAEEFE}" dt="2025-04-17T03:59:11.142" v="238"/>
        <pc:sldMkLst>
          <pc:docMk/>
          <pc:sldMk cId="3255898466" sldId="574"/>
        </pc:sldMkLst>
      </pc:sldChg>
      <pc:sldChg chg="delSp modSp add del mod chgLayout">
        <pc:chgData name="Mohammed Fasha" userId="cc64f42d-a1a6-4f08-b97b-0c37f877119f" providerId="ADAL" clId="{E5645173-9704-44B4-82F5-EF2938BAEEFE}" dt="2025-05-16T04:36:58.358" v="10357" actId="47"/>
        <pc:sldMkLst>
          <pc:docMk/>
          <pc:sldMk cId="1862335417" sldId="575"/>
        </pc:sldMkLst>
      </pc:sldChg>
      <pc:sldChg chg="addSp modSp new mod">
        <pc:chgData name="Mohammed Fasha" userId="cc64f42d-a1a6-4f08-b97b-0c37f877119f" providerId="ADAL" clId="{E5645173-9704-44B4-82F5-EF2938BAEEFE}" dt="2025-04-20T04:06:49.422" v="1832" actId="20577"/>
        <pc:sldMkLst>
          <pc:docMk/>
          <pc:sldMk cId="3184607449" sldId="576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6T12:38:01.108" v="10360" actId="47"/>
        <pc:sldMkLst>
          <pc:docMk/>
          <pc:sldMk cId="2327940915" sldId="577"/>
        </pc:sldMkLst>
      </pc:sldChg>
      <pc:sldChg chg="modSp new del mod">
        <pc:chgData name="Mohammed Fasha" userId="cc64f42d-a1a6-4f08-b97b-0c37f877119f" providerId="ADAL" clId="{E5645173-9704-44B4-82F5-EF2938BAEEFE}" dt="2025-04-29T15:50:07.748" v="3977" actId="47"/>
        <pc:sldMkLst>
          <pc:docMk/>
          <pc:sldMk cId="175398562" sldId="578"/>
        </pc:sldMkLst>
      </pc:sldChg>
      <pc:sldChg chg="modSp new del mod">
        <pc:chgData name="Mohammed Fasha" userId="cc64f42d-a1a6-4f08-b97b-0c37f877119f" providerId="ADAL" clId="{E5645173-9704-44B4-82F5-EF2938BAEEFE}" dt="2025-04-29T15:50:09.593" v="3978" actId="47"/>
        <pc:sldMkLst>
          <pc:docMk/>
          <pc:sldMk cId="3563372810" sldId="579"/>
        </pc:sldMkLst>
      </pc:sldChg>
      <pc:sldChg chg="addSp delSp modSp new del mod">
        <pc:chgData name="Mohammed Fasha" userId="cc64f42d-a1a6-4f08-b97b-0c37f877119f" providerId="ADAL" clId="{E5645173-9704-44B4-82F5-EF2938BAEEFE}" dt="2025-04-29T15:50:11.309" v="3979" actId="47"/>
        <pc:sldMkLst>
          <pc:docMk/>
          <pc:sldMk cId="3279715601" sldId="580"/>
        </pc:sldMkLst>
      </pc:sldChg>
      <pc:sldChg chg="addSp delSp modSp new del mod">
        <pc:chgData name="Mohammed Fasha" userId="cc64f42d-a1a6-4f08-b97b-0c37f877119f" providerId="ADAL" clId="{E5645173-9704-44B4-82F5-EF2938BAEEFE}" dt="2025-04-29T15:50:13.415" v="3981" actId="47"/>
        <pc:sldMkLst>
          <pc:docMk/>
          <pc:sldMk cId="993741549" sldId="581"/>
        </pc:sldMkLst>
      </pc:sldChg>
      <pc:sldChg chg="addSp 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1508161059" sldId="582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2086416258" sldId="583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788037396" sldId="584"/>
        </pc:sldMkLst>
      </pc:sldChg>
      <pc:sldChg chg="addSp delSp modSp new del mod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3204141022" sldId="585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4-20T04:08:50.553" v="1833" actId="2696"/>
        <pc:sldMkLst>
          <pc:docMk/>
          <pc:sldMk cId="1608128617" sldId="586"/>
        </pc:sldMkLst>
      </pc:sldChg>
      <pc:sldChg chg="modSp new del mod">
        <pc:chgData name="Mohammed Fasha" userId="cc64f42d-a1a6-4f08-b97b-0c37f877119f" providerId="ADAL" clId="{E5645173-9704-44B4-82F5-EF2938BAEEFE}" dt="2025-04-20T04:08:50.553" v="1833" actId="2696"/>
        <pc:sldMkLst>
          <pc:docMk/>
          <pc:sldMk cId="3864717604" sldId="587"/>
        </pc:sldMkLst>
      </pc:sldChg>
      <pc:sldChg chg="modSp mod">
        <pc:chgData name="Mohammed Fasha" userId="cc64f42d-a1a6-4f08-b97b-0c37f877119f" providerId="ADAL" clId="{E5645173-9704-44B4-82F5-EF2938BAEEFE}" dt="2025-04-20T03:13:27.675" v="1758" actId="20577"/>
        <pc:sldMkLst>
          <pc:docMk/>
          <pc:sldMk cId="2759184187" sldId="589"/>
        </pc:sldMkLst>
      </pc:sldChg>
      <pc:sldChg chg="addSp delSp modSp del mod ord">
        <pc:chgData name="Mohammed Fasha" userId="cc64f42d-a1a6-4f08-b97b-0c37f877119f" providerId="ADAL" clId="{E5645173-9704-44B4-82F5-EF2938BAEEFE}" dt="2025-04-20T04:49:30.822" v="1843" actId="2696"/>
        <pc:sldMkLst>
          <pc:docMk/>
          <pc:sldMk cId="698149653" sldId="590"/>
        </pc:sldMkLst>
      </pc:sldChg>
      <pc:sldChg chg="addSp modSp mod ord">
        <pc:chgData name="Mohammed Fasha" userId="cc64f42d-a1a6-4f08-b97b-0c37f877119f" providerId="ADAL" clId="{E5645173-9704-44B4-82F5-EF2938BAEEFE}" dt="2025-05-18T04:04:56.087" v="10618"/>
        <pc:sldMkLst>
          <pc:docMk/>
          <pc:sldMk cId="1424455440" sldId="590"/>
        </pc:sldMkLst>
        <pc:spChg chg="mod">
          <ac:chgData name="Mohammed Fasha" userId="cc64f42d-a1a6-4f08-b97b-0c37f877119f" providerId="ADAL" clId="{E5645173-9704-44B4-82F5-EF2938BAEEFE}" dt="2025-05-16T04:16:07.327" v="10182" actId="20577"/>
          <ac:spMkLst>
            <pc:docMk/>
            <pc:sldMk cId="1424455440" sldId="590"/>
            <ac:spMk id="2" creationId="{28230D26-A762-B116-54A3-2A0026C76EB1}"/>
          </ac:spMkLst>
        </pc:spChg>
        <pc:picChg chg="mod">
          <ac:chgData name="Mohammed Fasha" userId="cc64f42d-a1a6-4f08-b97b-0c37f877119f" providerId="ADAL" clId="{E5645173-9704-44B4-82F5-EF2938BAEEFE}" dt="2025-05-18T04:04:56.087" v="10618"/>
          <ac:picMkLst>
            <pc:docMk/>
            <pc:sldMk cId="1424455440" sldId="590"/>
            <ac:picMk id="4" creationId="{81ED0918-EFDF-D0FD-4997-439B42B617BC}"/>
          </ac:picMkLst>
        </pc:picChg>
        <pc:picChg chg="add mod">
          <ac:chgData name="Mohammed Fasha" userId="cc64f42d-a1a6-4f08-b97b-0c37f877119f" providerId="ADAL" clId="{E5645173-9704-44B4-82F5-EF2938BAEEFE}" dt="2025-05-15T03:35:31.337" v="9080" actId="1076"/>
          <ac:picMkLst>
            <pc:docMk/>
            <pc:sldMk cId="1424455440" sldId="590"/>
            <ac:picMk id="5" creationId="{9D74FD9D-0601-0EB7-FC16-A9F6999342D9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4-20T05:15:59.312" v="1992" actId="20577"/>
        <pc:sldMkLst>
          <pc:docMk/>
          <pc:sldMk cId="4163305011" sldId="590"/>
        </pc:sldMkLst>
      </pc:sldChg>
      <pc:sldChg chg="modSp del mod">
        <pc:chgData name="Mohammed Fasha" userId="cc64f42d-a1a6-4f08-b97b-0c37f877119f" providerId="ADAL" clId="{E5645173-9704-44B4-82F5-EF2938BAEEFE}" dt="2025-04-20T03:15:45.006" v="1774" actId="47"/>
        <pc:sldMkLst>
          <pc:docMk/>
          <pc:sldMk cId="1519920460" sldId="591"/>
        </pc:sldMkLst>
      </pc:sldChg>
      <pc:sldChg chg="addSp delSp modSp new mod">
        <pc:chgData name="Mohammed Fasha" userId="cc64f42d-a1a6-4f08-b97b-0c37f877119f" providerId="ADAL" clId="{E5645173-9704-44B4-82F5-EF2938BAEEFE}" dt="2025-04-20T04:58:45.185" v="1869" actId="20577"/>
        <pc:sldMkLst>
          <pc:docMk/>
          <pc:sldMk cId="3864245177" sldId="591"/>
        </pc:sldMkLst>
      </pc:sldChg>
      <pc:sldChg chg="addSp delSp modSp add del mod ord">
        <pc:chgData name="Mohammed Fasha" userId="cc64f42d-a1a6-4f08-b97b-0c37f877119f" providerId="ADAL" clId="{E5645173-9704-44B4-82F5-EF2938BAEEFE}" dt="2025-04-27T04:36:53.421" v="3557" actId="47"/>
        <pc:sldMkLst>
          <pc:docMk/>
          <pc:sldMk cId="4037434202" sldId="591"/>
        </pc:sldMkLst>
      </pc:sldChg>
      <pc:sldChg chg="modSp new del mod">
        <pc:chgData name="Mohammed Fasha" userId="cc64f42d-a1a6-4f08-b97b-0c37f877119f" providerId="ADAL" clId="{E5645173-9704-44B4-82F5-EF2938BAEEFE}" dt="2025-04-20T03:15:13.569" v="1766" actId="47"/>
        <pc:sldMkLst>
          <pc:docMk/>
          <pc:sldMk cId="330563918" sldId="592"/>
        </pc:sldMkLst>
      </pc:sldChg>
      <pc:sldChg chg="modSp new del mod">
        <pc:chgData name="Mohammed Fasha" userId="cc64f42d-a1a6-4f08-b97b-0c37f877119f" providerId="ADAL" clId="{E5645173-9704-44B4-82F5-EF2938BAEEFE}" dt="2025-04-20T03:03:35.684" v="1665" actId="47"/>
        <pc:sldMkLst>
          <pc:docMk/>
          <pc:sldMk cId="393426738" sldId="592"/>
        </pc:sldMkLst>
      </pc:sldChg>
      <pc:sldChg chg="addSp delSp modSp new mod ord">
        <pc:chgData name="Mohammed Fasha" userId="cc64f42d-a1a6-4f08-b97b-0c37f877119f" providerId="ADAL" clId="{E5645173-9704-44B4-82F5-EF2938BAEEFE}" dt="2025-04-21T17:20:06.046" v="2308" actId="20577"/>
        <pc:sldMkLst>
          <pc:docMk/>
          <pc:sldMk cId="3293704386" sldId="592"/>
        </pc:sldMkLst>
      </pc:sldChg>
      <pc:sldChg chg="addSp delSp modSp add mod">
        <pc:chgData name="Mohammed Fasha" userId="cc64f42d-a1a6-4f08-b97b-0c37f877119f" providerId="ADAL" clId="{E5645173-9704-44B4-82F5-EF2938BAEEFE}" dt="2025-04-20T05:15:09.310" v="1928" actId="1076"/>
        <pc:sldMkLst>
          <pc:docMk/>
          <pc:sldMk cId="3813538074" sldId="592"/>
        </pc:sldMkLst>
      </pc:sldChg>
      <pc:sldChg chg="addSp delSp modSp add del mod">
        <pc:chgData name="Mohammed Fasha" userId="cc64f42d-a1a6-4f08-b97b-0c37f877119f" providerId="ADAL" clId="{E5645173-9704-44B4-82F5-EF2938BAEEFE}" dt="2025-04-20T05:15:12.833" v="1929" actId="2696"/>
        <pc:sldMkLst>
          <pc:docMk/>
          <pc:sldMk cId="862062036" sldId="593"/>
        </pc:sldMkLst>
      </pc:sldChg>
      <pc:sldChg chg="addSp delSp modSp new add del mod ord">
        <pc:chgData name="Mohammed Fasha" userId="cc64f42d-a1a6-4f08-b97b-0c37f877119f" providerId="ADAL" clId="{E5645173-9704-44B4-82F5-EF2938BAEEFE}" dt="2025-05-18T04:05:23.454" v="10622"/>
        <pc:sldMkLst>
          <pc:docMk/>
          <pc:sldMk cId="3731242698" sldId="593"/>
        </pc:sldMkLst>
      </pc:sldChg>
      <pc:sldChg chg="addSp delSp modSp new del mod ord">
        <pc:chgData name="Mohammed Fasha" userId="cc64f42d-a1a6-4f08-b97b-0c37f877119f" providerId="ADAL" clId="{E5645173-9704-44B4-82F5-EF2938BAEEFE}" dt="2025-04-21T17:13:43.732" v="2277" actId="2696"/>
        <pc:sldMkLst>
          <pc:docMk/>
          <pc:sldMk cId="3798485893" sldId="593"/>
        </pc:sldMkLst>
      </pc:sldChg>
      <pc:sldChg chg="modSp new del mod">
        <pc:chgData name="Mohammed Fasha" userId="cc64f42d-a1a6-4f08-b97b-0c37f877119f" providerId="ADAL" clId="{E5645173-9704-44B4-82F5-EF2938BAEEFE}" dt="2025-04-20T03:12:09.904" v="1738" actId="47"/>
        <pc:sldMkLst>
          <pc:docMk/>
          <pc:sldMk cId="3907678819" sldId="593"/>
        </pc:sldMkLst>
      </pc:sldChg>
      <pc:sldChg chg="addSp delSp modSp add mod">
        <pc:chgData name="Mohammed Fasha" userId="cc64f42d-a1a6-4f08-b97b-0c37f877119f" providerId="ADAL" clId="{E5645173-9704-44B4-82F5-EF2938BAEEFE}" dt="2025-04-20T05:15:31.037" v="1930"/>
        <pc:sldMkLst>
          <pc:docMk/>
          <pc:sldMk cId="894222825" sldId="594"/>
        </pc:sldMkLst>
      </pc:sldChg>
      <pc:sldChg chg="addSp delSp modSp new mod ord">
        <pc:chgData name="Mohammed Fasha" userId="cc64f42d-a1a6-4f08-b97b-0c37f877119f" providerId="ADAL" clId="{E5645173-9704-44B4-82F5-EF2938BAEEFE}" dt="2025-04-27T04:44:00.308" v="3668" actId="207"/>
        <pc:sldMkLst>
          <pc:docMk/>
          <pc:sldMk cId="1907802288" sldId="594"/>
        </pc:sldMkLst>
      </pc:sldChg>
      <pc:sldChg chg="addSp delSp modSp new del mod">
        <pc:chgData name="Mohammed Fasha" userId="cc64f42d-a1a6-4f08-b97b-0c37f877119f" providerId="ADAL" clId="{E5645173-9704-44B4-82F5-EF2938BAEEFE}" dt="2025-04-21T17:06:00.103" v="2138" actId="47"/>
        <pc:sldMkLst>
          <pc:docMk/>
          <pc:sldMk cId="4145332107" sldId="594"/>
        </pc:sldMkLst>
      </pc:sldChg>
      <pc:sldChg chg="addSp delSp modSp new mod ord chgLayout">
        <pc:chgData name="Mohammed Fasha" userId="cc64f42d-a1a6-4f08-b97b-0c37f877119f" providerId="ADAL" clId="{E5645173-9704-44B4-82F5-EF2938BAEEFE}" dt="2025-05-18T04:05:30.361" v="10624"/>
        <pc:sldMkLst>
          <pc:docMk/>
          <pc:sldMk cId="2669321089" sldId="595"/>
        </pc:sldMkLst>
      </pc:sldChg>
      <pc:sldChg chg="addSp delSp modSp add mod ord chgLayout">
        <pc:chgData name="Mohammed Fasha" userId="cc64f42d-a1a6-4f08-b97b-0c37f877119f" providerId="ADAL" clId="{E5645173-9704-44B4-82F5-EF2938BAEEFE}" dt="2025-04-29T14:20:45.893" v="3740" actId="14100"/>
        <pc:sldMkLst>
          <pc:docMk/>
          <pc:sldMk cId="1856377899" sldId="596"/>
        </pc:sldMkLst>
      </pc:sldChg>
      <pc:sldChg chg="addSp delSp modSp new mod ord">
        <pc:chgData name="Mohammed Fasha" userId="cc64f42d-a1a6-4f08-b97b-0c37f877119f" providerId="ADAL" clId="{E5645173-9704-44B4-82F5-EF2938BAEEFE}" dt="2025-05-15T03:19:02.676" v="8929" actId="21"/>
        <pc:sldMkLst>
          <pc:docMk/>
          <pc:sldMk cId="4097123622" sldId="597"/>
        </pc:sldMkLst>
      </pc:sldChg>
      <pc:sldChg chg="addSp delSp modSp new del mod ord">
        <pc:chgData name="Mohammed Fasha" userId="cc64f42d-a1a6-4f08-b97b-0c37f877119f" providerId="ADAL" clId="{E5645173-9704-44B4-82F5-EF2938BAEEFE}" dt="2025-05-16T12:38:01.108" v="10360" actId="47"/>
        <pc:sldMkLst>
          <pc:docMk/>
          <pc:sldMk cId="3073893854" sldId="598"/>
        </pc:sldMkLst>
      </pc:sldChg>
      <pc:sldChg chg="addSp modSp new mod ord">
        <pc:chgData name="Mohammed Fasha" userId="cc64f42d-a1a6-4f08-b97b-0c37f877119f" providerId="ADAL" clId="{E5645173-9704-44B4-82F5-EF2938BAEEFE}" dt="2025-04-27T04:44:21.772" v="3671"/>
        <pc:sldMkLst>
          <pc:docMk/>
          <pc:sldMk cId="521722800" sldId="599"/>
        </pc:sldMkLst>
      </pc:sldChg>
      <pc:sldChg chg="addSp delSp modSp new mod ord">
        <pc:chgData name="Mohammed Fasha" userId="cc64f42d-a1a6-4f08-b97b-0c37f877119f" providerId="ADAL" clId="{E5645173-9704-44B4-82F5-EF2938BAEEFE}" dt="2025-04-27T04:41:20.709" v="3634" actId="167"/>
        <pc:sldMkLst>
          <pc:docMk/>
          <pc:sldMk cId="4095945938" sldId="600"/>
        </pc:sldMkLst>
      </pc:sldChg>
      <pc:sldChg chg="new del">
        <pc:chgData name="Mohammed Fasha" userId="cc64f42d-a1a6-4f08-b97b-0c37f877119f" providerId="ADAL" clId="{E5645173-9704-44B4-82F5-EF2938BAEEFE}" dt="2025-04-22T05:07:30.838" v="3183" actId="47"/>
        <pc:sldMkLst>
          <pc:docMk/>
          <pc:sldMk cId="618731693" sldId="601"/>
        </pc:sldMkLst>
      </pc:sldChg>
      <pc:sldChg chg="addSp delSp modSp add mod ord">
        <pc:chgData name="Mohammed Fasha" userId="cc64f42d-a1a6-4f08-b97b-0c37f877119f" providerId="ADAL" clId="{E5645173-9704-44B4-82F5-EF2938BAEEFE}" dt="2025-04-29T14:17:26.464" v="3698" actId="1076"/>
        <pc:sldMkLst>
          <pc:docMk/>
          <pc:sldMk cId="1621734436" sldId="601"/>
        </pc:sldMkLst>
      </pc:sldChg>
      <pc:sldChg chg="modSp add mod">
        <pc:chgData name="Mohammed Fasha" userId="cc64f42d-a1a6-4f08-b97b-0c37f877119f" providerId="ADAL" clId="{E5645173-9704-44B4-82F5-EF2938BAEEFE}" dt="2025-04-27T04:41:10.842" v="3628" actId="6549"/>
        <pc:sldMkLst>
          <pc:docMk/>
          <pc:sldMk cId="4018371562" sldId="602"/>
        </pc:sldMkLst>
      </pc:sldChg>
      <pc:sldChg chg="addSp modSp new del">
        <pc:chgData name="Mohammed Fasha" userId="cc64f42d-a1a6-4f08-b97b-0c37f877119f" providerId="ADAL" clId="{E5645173-9704-44B4-82F5-EF2938BAEEFE}" dt="2025-04-29T15:43:06.564" v="3795" actId="47"/>
        <pc:sldMkLst>
          <pc:docMk/>
          <pc:sldMk cId="1601182701" sldId="603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6T12:38:01.108" v="10360" actId="47"/>
        <pc:sldMkLst>
          <pc:docMk/>
          <pc:sldMk cId="719052339" sldId="604"/>
        </pc:sldMkLst>
      </pc:sldChg>
      <pc:sldChg chg="new del">
        <pc:chgData name="Mohammed Fasha" userId="cc64f42d-a1a6-4f08-b97b-0c37f877119f" providerId="ADAL" clId="{E5645173-9704-44B4-82F5-EF2938BAEEFE}" dt="2025-04-29T15:50:20.186" v="3989" actId="47"/>
        <pc:sldMkLst>
          <pc:docMk/>
          <pc:sldMk cId="608895686" sldId="605"/>
        </pc:sldMkLst>
      </pc:sldChg>
      <pc:sldChg chg="addSp delSp modSp new del mod">
        <pc:chgData name="Mohammed Fasha" userId="cc64f42d-a1a6-4f08-b97b-0c37f877119f" providerId="ADAL" clId="{E5645173-9704-44B4-82F5-EF2938BAEEFE}" dt="2025-04-29T16:49:34.920" v="4124" actId="2696"/>
        <pc:sldMkLst>
          <pc:docMk/>
          <pc:sldMk cId="2185014834" sldId="605"/>
        </pc:sldMkLst>
      </pc:sldChg>
      <pc:sldChg chg="addSp modSp add del mod ord">
        <pc:chgData name="Mohammed Fasha" userId="cc64f42d-a1a6-4f08-b97b-0c37f877119f" providerId="ADAL" clId="{E5645173-9704-44B4-82F5-EF2938BAEEFE}" dt="2025-05-16T12:38:01.108" v="10360" actId="47"/>
        <pc:sldMkLst>
          <pc:docMk/>
          <pc:sldMk cId="4116783612" sldId="606"/>
        </pc:sldMkLst>
      </pc:sldChg>
      <pc:sldChg chg="add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927486197" sldId="607"/>
        </pc:sldMkLst>
      </pc:sldChg>
      <pc:sldChg chg="add del">
        <pc:chgData name="Mohammed Fasha" userId="cc64f42d-a1a6-4f08-b97b-0c37f877119f" providerId="ADAL" clId="{E5645173-9704-44B4-82F5-EF2938BAEEFE}" dt="2025-05-16T12:38:01.108" v="10360" actId="47"/>
        <pc:sldMkLst>
          <pc:docMk/>
          <pc:sldMk cId="4139169858" sldId="608"/>
        </pc:sldMkLst>
      </pc:sldChg>
      <pc:sldChg chg="add del">
        <pc:chgData name="Mohammed Fasha" userId="cc64f42d-a1a6-4f08-b97b-0c37f877119f" providerId="ADAL" clId="{E5645173-9704-44B4-82F5-EF2938BAEEFE}" dt="2025-05-16T12:38:01.108" v="10360" actId="47"/>
        <pc:sldMkLst>
          <pc:docMk/>
          <pc:sldMk cId="2950802497" sldId="609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445442892" sldId="610"/>
        </pc:sldMkLst>
      </pc:sldChg>
      <pc:sldChg chg="add del">
        <pc:chgData name="Mohammed Fasha" userId="cc64f42d-a1a6-4f08-b97b-0c37f877119f" providerId="ADAL" clId="{E5645173-9704-44B4-82F5-EF2938BAEEFE}" dt="2025-04-29T15:50:37.846" v="3996"/>
        <pc:sldMkLst>
          <pc:docMk/>
          <pc:sldMk cId="3269510774" sldId="610"/>
        </pc:sldMkLst>
      </pc:sldChg>
      <pc:sldChg chg="addSp delSp modSp new del mod ord">
        <pc:chgData name="Mohammed Fasha" userId="cc64f42d-a1a6-4f08-b97b-0c37f877119f" providerId="ADAL" clId="{E5645173-9704-44B4-82F5-EF2938BAEEFE}" dt="2025-05-16T12:38:01.108" v="10360" actId="47"/>
        <pc:sldMkLst>
          <pc:docMk/>
          <pc:sldMk cId="3883042713" sldId="611"/>
        </pc:sldMkLst>
      </pc:sldChg>
      <pc:sldChg chg="add del">
        <pc:chgData name="Mohammed Fasha" userId="cc64f42d-a1a6-4f08-b97b-0c37f877119f" providerId="ADAL" clId="{E5645173-9704-44B4-82F5-EF2938BAEEFE}" dt="2025-05-06T05:16:31.420" v="5864" actId="2696"/>
        <pc:sldMkLst>
          <pc:docMk/>
          <pc:sldMk cId="466998274" sldId="612"/>
        </pc:sldMkLst>
      </pc:sldChg>
      <pc:sldChg chg="add del">
        <pc:chgData name="Mohammed Fasha" userId="cc64f42d-a1a6-4f08-b97b-0c37f877119f" providerId="ADAL" clId="{E5645173-9704-44B4-82F5-EF2938BAEEFE}" dt="2025-05-16T12:38:01.108" v="10360" actId="47"/>
        <pc:sldMkLst>
          <pc:docMk/>
          <pc:sldMk cId="777202966" sldId="612"/>
        </pc:sldMkLst>
      </pc:sldChg>
      <pc:sldChg chg="modSp new del mod ord">
        <pc:chgData name="Mohammed Fasha" userId="cc64f42d-a1a6-4f08-b97b-0c37f877119f" providerId="ADAL" clId="{E5645173-9704-44B4-82F5-EF2938BAEEFE}" dt="2025-05-06T05:15:27.486" v="5856" actId="2696"/>
        <pc:sldMkLst>
          <pc:docMk/>
          <pc:sldMk cId="2238717053" sldId="612"/>
        </pc:sldMkLst>
      </pc:sldChg>
      <pc:sldChg chg="addSp delSp modSp del mod chgLayout">
        <pc:chgData name="Mohammed Fasha" userId="cc64f42d-a1a6-4f08-b97b-0c37f877119f" providerId="ADAL" clId="{E5645173-9704-44B4-82F5-EF2938BAEEFE}" dt="2025-05-04T04:38:41.232" v="5196" actId="47"/>
        <pc:sldMkLst>
          <pc:docMk/>
          <pc:sldMk cId="3786785251" sldId="613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6T12:38:01.108" v="10360" actId="47"/>
        <pc:sldMkLst>
          <pc:docMk/>
          <pc:sldMk cId="157509021" sldId="614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6T12:38:01.108" v="10360" actId="47"/>
        <pc:sldMkLst>
          <pc:docMk/>
          <pc:sldMk cId="4138332797" sldId="615"/>
        </pc:sldMkLst>
      </pc:sldChg>
      <pc:sldChg chg="addSp delSp modSp new mod ord">
        <pc:chgData name="Mohammed Fasha" userId="cc64f42d-a1a6-4f08-b97b-0c37f877119f" providerId="ADAL" clId="{E5645173-9704-44B4-82F5-EF2938BAEEFE}" dt="2025-05-29T04:38:07.559" v="11150" actId="1076"/>
        <pc:sldMkLst>
          <pc:docMk/>
          <pc:sldMk cId="184855001" sldId="616"/>
        </pc:sldMkLst>
        <pc:spChg chg="mod">
          <ac:chgData name="Mohammed Fasha" userId="cc64f42d-a1a6-4f08-b97b-0c37f877119f" providerId="ADAL" clId="{E5645173-9704-44B4-82F5-EF2938BAEEFE}" dt="2025-05-04T04:31:48.418" v="5004" actId="21"/>
          <ac:spMkLst>
            <pc:docMk/>
            <pc:sldMk cId="184855001" sldId="616"/>
            <ac:spMk id="2" creationId="{E1E808AE-E56D-F25A-971A-1E3B634D08AA}"/>
          </ac:spMkLst>
        </pc:spChg>
        <pc:spChg chg="add mod">
          <ac:chgData name="Mohammed Fasha" userId="cc64f42d-a1a6-4f08-b97b-0c37f877119f" providerId="ADAL" clId="{E5645173-9704-44B4-82F5-EF2938BAEEFE}" dt="2025-05-04T04:34:21.489" v="5149" actId="20577"/>
          <ac:spMkLst>
            <pc:docMk/>
            <pc:sldMk cId="184855001" sldId="616"/>
            <ac:spMk id="4" creationId="{28A0C01C-587F-DEF2-5410-B670277181D9}"/>
          </ac:spMkLst>
        </pc:spChg>
        <pc:spChg chg="add mod">
          <ac:chgData name="Mohammed Fasha" userId="cc64f42d-a1a6-4f08-b97b-0c37f877119f" providerId="ADAL" clId="{E5645173-9704-44B4-82F5-EF2938BAEEFE}" dt="2025-05-29T04:37:56.212" v="11148" actId="27636"/>
          <ac:spMkLst>
            <pc:docMk/>
            <pc:sldMk cId="184855001" sldId="616"/>
            <ac:spMk id="7" creationId="{9AFF4DDA-BF63-BAAB-F37B-92DB11FA8907}"/>
          </ac:spMkLst>
        </pc:spChg>
        <pc:spChg chg="add mod">
          <ac:chgData name="Mohammed Fasha" userId="cc64f42d-a1a6-4f08-b97b-0c37f877119f" providerId="ADAL" clId="{E5645173-9704-44B4-82F5-EF2938BAEEFE}" dt="2025-05-29T04:38:07.559" v="11150" actId="1076"/>
          <ac:spMkLst>
            <pc:docMk/>
            <pc:sldMk cId="184855001" sldId="616"/>
            <ac:spMk id="8" creationId="{D9D99611-FB2D-4154-F59F-3D7F4E774EF2}"/>
          </ac:spMkLst>
        </pc:spChg>
        <pc:picChg chg="add mod">
          <ac:chgData name="Mohammed Fasha" userId="cc64f42d-a1a6-4f08-b97b-0c37f877119f" providerId="ADAL" clId="{E5645173-9704-44B4-82F5-EF2938BAEEFE}" dt="2025-05-29T04:38:05.916" v="11149" actId="1076"/>
          <ac:picMkLst>
            <pc:docMk/>
            <pc:sldMk cId="184855001" sldId="616"/>
            <ac:picMk id="6" creationId="{A3D99882-4190-2B1D-D404-15CC3329E0B6}"/>
          </ac:picMkLst>
        </pc:picChg>
      </pc:sldChg>
      <pc:sldChg chg="addSp delSp modSp add del mod">
        <pc:chgData name="Mohammed Fasha" userId="cc64f42d-a1a6-4f08-b97b-0c37f877119f" providerId="ADAL" clId="{E5645173-9704-44B4-82F5-EF2938BAEEFE}" dt="2025-05-06T04:29:44.573" v="5693" actId="2696"/>
        <pc:sldMkLst>
          <pc:docMk/>
          <pc:sldMk cId="1101016596" sldId="617"/>
        </pc:sldMkLst>
      </pc:sldChg>
      <pc:sldChg chg="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4179582038" sldId="618"/>
        </pc:sldMkLst>
      </pc:sldChg>
      <pc:sldChg chg="addSp delSp modSp new del mod">
        <pc:chgData name="Mohammed Fasha" userId="cc64f42d-a1a6-4f08-b97b-0c37f877119f" providerId="ADAL" clId="{E5645173-9704-44B4-82F5-EF2938BAEEFE}" dt="2025-05-04T04:53:31.332" v="5391" actId="47"/>
        <pc:sldMkLst>
          <pc:docMk/>
          <pc:sldMk cId="4087991167" sldId="619"/>
        </pc:sldMkLst>
      </pc:sldChg>
      <pc:sldChg chg="addSp delSp modSp new del mod">
        <pc:chgData name="Mohammed Fasha" userId="cc64f42d-a1a6-4f08-b97b-0c37f877119f" providerId="ADAL" clId="{E5645173-9704-44B4-82F5-EF2938BAEEFE}" dt="2025-05-06T05:07:25.787" v="5808" actId="2696"/>
        <pc:sldMkLst>
          <pc:docMk/>
          <pc:sldMk cId="3404906314" sldId="620"/>
        </pc:sldMkLst>
      </pc:sldChg>
      <pc:sldChg chg="add del ord">
        <pc:chgData name="Mohammed Fasha" userId="cc64f42d-a1a6-4f08-b97b-0c37f877119f" providerId="ADAL" clId="{E5645173-9704-44B4-82F5-EF2938BAEEFE}" dt="2025-05-13T04:00:03.241" v="7763" actId="47"/>
        <pc:sldMkLst>
          <pc:docMk/>
          <pc:sldMk cId="1291626258" sldId="621"/>
        </pc:sldMkLst>
      </pc:sldChg>
      <pc:sldChg chg="add del">
        <pc:chgData name="Mohammed Fasha" userId="cc64f42d-a1a6-4f08-b97b-0c37f877119f" providerId="ADAL" clId="{E5645173-9704-44B4-82F5-EF2938BAEEFE}" dt="2025-05-13T03:56:27.718" v="7721" actId="2696"/>
        <pc:sldMkLst>
          <pc:docMk/>
          <pc:sldMk cId="1794236171" sldId="621"/>
        </pc:sldMkLst>
      </pc:sldChg>
      <pc:sldChg chg="addSp delSp modSp new del mod">
        <pc:chgData name="Mohammed Fasha" userId="cc64f42d-a1a6-4f08-b97b-0c37f877119f" providerId="ADAL" clId="{E5645173-9704-44B4-82F5-EF2938BAEEFE}" dt="2025-05-08T05:06:01.745" v="7151" actId="2696"/>
        <pc:sldMkLst>
          <pc:docMk/>
          <pc:sldMk cId="4111864340" sldId="621"/>
        </pc:sldMkLst>
      </pc:sldChg>
      <pc:sldChg chg="addSp delSp modSp new del mod ord">
        <pc:chgData name="Mohammed Fasha" userId="cc64f42d-a1a6-4f08-b97b-0c37f877119f" providerId="ADAL" clId="{E5645173-9704-44B4-82F5-EF2938BAEEFE}" dt="2025-05-06T05:07:19.756" v="5807" actId="2696"/>
        <pc:sldMkLst>
          <pc:docMk/>
          <pc:sldMk cId="2478635885" sldId="622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411694902" sldId="623"/>
        </pc:sldMkLst>
      </pc:sldChg>
      <pc:sldChg chg="modSp add del mod">
        <pc:chgData name="Mohammed Fasha" userId="cc64f42d-a1a6-4f08-b97b-0c37f877119f" providerId="ADAL" clId="{E5645173-9704-44B4-82F5-EF2938BAEEFE}" dt="2025-05-06T04:50:31.312" v="5772" actId="47"/>
        <pc:sldMkLst>
          <pc:docMk/>
          <pc:sldMk cId="1172298544" sldId="624"/>
        </pc:sldMkLst>
      </pc:sldChg>
      <pc:sldChg chg="modSp add del mod">
        <pc:chgData name="Mohammed Fasha" userId="cc64f42d-a1a6-4f08-b97b-0c37f877119f" providerId="ADAL" clId="{E5645173-9704-44B4-82F5-EF2938BAEEFE}" dt="2025-05-06T05:07:35.619" v="5809" actId="2696"/>
        <pc:sldMkLst>
          <pc:docMk/>
          <pc:sldMk cId="1560249267" sldId="625"/>
        </pc:sldMkLst>
      </pc:sldChg>
      <pc:sldChg chg="addSp delSp modSp new del mod">
        <pc:chgData name="Mohammed Fasha" userId="cc64f42d-a1a6-4f08-b97b-0c37f877119f" providerId="ADAL" clId="{E5645173-9704-44B4-82F5-EF2938BAEEFE}" dt="2025-05-07T16:00:44.943" v="6031" actId="47"/>
        <pc:sldMkLst>
          <pc:docMk/>
          <pc:sldMk cId="1885230884" sldId="626"/>
        </pc:sldMkLst>
      </pc:sldChg>
      <pc:sldChg chg="modSp new del mod">
        <pc:chgData name="Mohammed Fasha" userId="cc64f42d-a1a6-4f08-b97b-0c37f877119f" providerId="ADAL" clId="{E5645173-9704-44B4-82F5-EF2938BAEEFE}" dt="2025-05-06T05:08:08.057" v="5816" actId="47"/>
        <pc:sldMkLst>
          <pc:docMk/>
          <pc:sldMk cId="2947375762" sldId="627"/>
        </pc:sldMkLst>
      </pc:sldChg>
      <pc:sldChg chg="add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251045787" sldId="628"/>
        </pc:sldMkLst>
      </pc:sldChg>
      <pc:sldChg chg="modSp add del mod">
        <pc:chgData name="Mohammed Fasha" userId="cc64f42d-a1a6-4f08-b97b-0c37f877119f" providerId="ADAL" clId="{E5645173-9704-44B4-82F5-EF2938BAEEFE}" dt="2025-05-06T05:13:40.112" v="5836" actId="2696"/>
        <pc:sldMkLst>
          <pc:docMk/>
          <pc:sldMk cId="718847492" sldId="629"/>
        </pc:sldMkLst>
      </pc:sldChg>
      <pc:sldChg chg="new del">
        <pc:chgData name="Mohammed Fasha" userId="cc64f42d-a1a6-4f08-b97b-0c37f877119f" providerId="ADAL" clId="{E5645173-9704-44B4-82F5-EF2938BAEEFE}" dt="2025-05-04T04:59:17.298" v="5477" actId="47"/>
        <pc:sldMkLst>
          <pc:docMk/>
          <pc:sldMk cId="1692847774" sldId="630"/>
        </pc:sldMkLst>
      </pc:sldChg>
      <pc:sldChg chg="modSp new del mod">
        <pc:chgData name="Mohammed Fasha" userId="cc64f42d-a1a6-4f08-b97b-0c37f877119f" providerId="ADAL" clId="{E5645173-9704-44B4-82F5-EF2938BAEEFE}" dt="2025-05-06T05:13:42.695" v="5837" actId="2696"/>
        <pc:sldMkLst>
          <pc:docMk/>
          <pc:sldMk cId="4001216991" sldId="631"/>
        </pc:sldMkLst>
      </pc:sldChg>
      <pc:sldChg chg="modSp new del mod">
        <pc:chgData name="Mohammed Fasha" userId="cc64f42d-a1a6-4f08-b97b-0c37f877119f" providerId="ADAL" clId="{E5645173-9704-44B4-82F5-EF2938BAEEFE}" dt="2025-05-06T05:13:44.455" v="5838" actId="2696"/>
        <pc:sldMkLst>
          <pc:docMk/>
          <pc:sldMk cId="995439635" sldId="632"/>
        </pc:sldMkLst>
      </pc:sldChg>
      <pc:sldChg chg="addSp modSp new del mod">
        <pc:chgData name="Mohammed Fasha" userId="cc64f42d-a1a6-4f08-b97b-0c37f877119f" providerId="ADAL" clId="{E5645173-9704-44B4-82F5-EF2938BAEEFE}" dt="2025-05-06T04:57:14.616" v="5792" actId="2696"/>
        <pc:sldMkLst>
          <pc:docMk/>
          <pc:sldMk cId="2987804456" sldId="633"/>
        </pc:sldMkLst>
      </pc:sldChg>
      <pc:sldChg chg="modSp new del mod">
        <pc:chgData name="Mohammed Fasha" userId="cc64f42d-a1a6-4f08-b97b-0c37f877119f" providerId="ADAL" clId="{E5645173-9704-44B4-82F5-EF2938BAEEFE}" dt="2025-05-06T05:06:30.492" v="5800" actId="2696"/>
        <pc:sldMkLst>
          <pc:docMk/>
          <pc:sldMk cId="3525816872" sldId="634"/>
        </pc:sldMkLst>
      </pc:sldChg>
      <pc:sldChg chg="modSp new del mod">
        <pc:chgData name="Mohammed Fasha" userId="cc64f42d-a1a6-4f08-b97b-0c37f877119f" providerId="ADAL" clId="{E5645173-9704-44B4-82F5-EF2938BAEEFE}" dt="2025-05-06T05:15:38.035" v="5858" actId="2696"/>
        <pc:sldMkLst>
          <pc:docMk/>
          <pc:sldMk cId="1945952053" sldId="635"/>
        </pc:sldMkLst>
      </pc:sldChg>
      <pc:sldChg chg="addSp del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162374329" sldId="635"/>
        </pc:sldMkLst>
      </pc:sldChg>
      <pc:sldChg chg="modSp new add del mod ord">
        <pc:chgData name="Mohammed Fasha" userId="cc64f42d-a1a6-4f08-b97b-0c37f877119f" providerId="ADAL" clId="{E5645173-9704-44B4-82F5-EF2938BAEEFE}" dt="2025-05-16T12:38:01.108" v="10360" actId="47"/>
        <pc:sldMkLst>
          <pc:docMk/>
          <pc:sldMk cId="2770284456" sldId="636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06T04:26:37.578" v="5656" actId="2696"/>
        <pc:sldMkLst>
          <pc:docMk/>
          <pc:sldMk cId="404258987" sldId="637"/>
        </pc:sldMkLst>
      </pc:sldChg>
      <pc:sldChg chg="addSp del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161013165" sldId="638"/>
        </pc:sldMkLst>
      </pc:sldChg>
      <pc:sldChg chg="addSp modSp new del mod">
        <pc:chgData name="Mohammed Fasha" userId="cc64f42d-a1a6-4f08-b97b-0c37f877119f" providerId="ADAL" clId="{E5645173-9704-44B4-82F5-EF2938BAEEFE}" dt="2025-05-06T04:27:58.329" v="5669" actId="2696"/>
        <pc:sldMkLst>
          <pc:docMk/>
          <pc:sldMk cId="451663911" sldId="639"/>
        </pc:sldMkLst>
      </pc:sldChg>
      <pc:sldChg chg="modSp new del mod">
        <pc:chgData name="Mohammed Fasha" userId="cc64f42d-a1a6-4f08-b97b-0c37f877119f" providerId="ADAL" clId="{E5645173-9704-44B4-82F5-EF2938BAEEFE}" dt="2025-05-06T04:28:01.665" v="5670" actId="2696"/>
        <pc:sldMkLst>
          <pc:docMk/>
          <pc:sldMk cId="1139508483" sldId="640"/>
        </pc:sldMkLst>
      </pc:sldChg>
      <pc:sldChg chg="add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735873728" sldId="641"/>
        </pc:sldMkLst>
      </pc:sldChg>
      <pc:sldChg chg="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1458502545" sldId="642"/>
        </pc:sldMkLst>
      </pc:sldChg>
      <pc:sldChg chg="addSp modSp new del mod ord">
        <pc:chgData name="Mohammed Fasha" userId="cc64f42d-a1a6-4f08-b97b-0c37f877119f" providerId="ADAL" clId="{E5645173-9704-44B4-82F5-EF2938BAEEFE}" dt="2025-05-16T12:38:01.108" v="10360" actId="47"/>
        <pc:sldMkLst>
          <pc:docMk/>
          <pc:sldMk cId="2144727441" sldId="643"/>
        </pc:sldMkLst>
      </pc:sldChg>
      <pc:sldChg chg="addSp delSp modSp new del mod">
        <pc:chgData name="Mohammed Fasha" userId="cc64f42d-a1a6-4f08-b97b-0c37f877119f" providerId="ADAL" clId="{E5645173-9704-44B4-82F5-EF2938BAEEFE}" dt="2025-05-15T03:44:10.412" v="9103" actId="47"/>
        <pc:sldMkLst>
          <pc:docMk/>
          <pc:sldMk cId="4079773801" sldId="644"/>
        </pc:sldMkLst>
      </pc:sldChg>
      <pc:sldChg chg="addSp modSp new del mod">
        <pc:chgData name="Mohammed Fasha" userId="cc64f42d-a1a6-4f08-b97b-0c37f877119f" providerId="ADAL" clId="{E5645173-9704-44B4-82F5-EF2938BAEEFE}" dt="2025-05-15T03:44:18.676" v="9104" actId="47"/>
        <pc:sldMkLst>
          <pc:docMk/>
          <pc:sldMk cId="1274386811" sldId="645"/>
        </pc:sldMkLst>
      </pc:sldChg>
      <pc:sldChg chg="new del">
        <pc:chgData name="Mohammed Fasha" userId="cc64f42d-a1a6-4f08-b97b-0c37f877119f" providerId="ADAL" clId="{E5645173-9704-44B4-82F5-EF2938BAEEFE}" dt="2025-05-08T04:16:00.628" v="6317" actId="680"/>
        <pc:sldMkLst>
          <pc:docMk/>
          <pc:sldMk cId="3037232796" sldId="645"/>
        </pc:sldMkLst>
      </pc:sldChg>
      <pc:sldChg chg="addSp delSp modSp new del mod">
        <pc:chgData name="Mohammed Fasha" userId="cc64f42d-a1a6-4f08-b97b-0c37f877119f" providerId="ADAL" clId="{E5645173-9704-44B4-82F5-EF2938BAEEFE}" dt="2025-05-15T03:44:20.307" v="9106" actId="47"/>
        <pc:sldMkLst>
          <pc:docMk/>
          <pc:sldMk cId="4058305251" sldId="646"/>
        </pc:sldMkLst>
      </pc:sldChg>
      <pc:sldChg chg="addSp modSp add del mod">
        <pc:chgData name="Mohammed Fasha" userId="cc64f42d-a1a6-4f08-b97b-0c37f877119f" providerId="ADAL" clId="{E5645173-9704-44B4-82F5-EF2938BAEEFE}" dt="2025-05-15T03:44:24.735" v="9109" actId="47"/>
        <pc:sldMkLst>
          <pc:docMk/>
          <pc:sldMk cId="3282339456" sldId="647"/>
        </pc:sldMkLst>
      </pc:sldChg>
      <pc:sldChg chg="addSp modSp add del mod">
        <pc:chgData name="Mohammed Fasha" userId="cc64f42d-a1a6-4f08-b97b-0c37f877119f" providerId="ADAL" clId="{E5645173-9704-44B4-82F5-EF2938BAEEFE}" dt="2025-05-15T03:44:27.476" v="9113" actId="47"/>
        <pc:sldMkLst>
          <pc:docMk/>
          <pc:sldMk cId="1325359000" sldId="648"/>
        </pc:sldMkLst>
      </pc:sldChg>
      <pc:sldChg chg="addSp delSp modSp add del mod ord">
        <pc:chgData name="Mohammed Fasha" userId="cc64f42d-a1a6-4f08-b97b-0c37f877119f" providerId="ADAL" clId="{E5645173-9704-44B4-82F5-EF2938BAEEFE}" dt="2025-05-13T04:16:36.590" v="8022" actId="2696"/>
        <pc:sldMkLst>
          <pc:docMk/>
          <pc:sldMk cId="1827240241" sldId="649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4001698075" sldId="649"/>
        </pc:sldMkLst>
      </pc:sldChg>
      <pc:sldChg chg="modSp add del mod">
        <pc:chgData name="Mohammed Fasha" userId="cc64f42d-a1a6-4f08-b97b-0c37f877119f" providerId="ADAL" clId="{E5645173-9704-44B4-82F5-EF2938BAEEFE}" dt="2025-05-08T04:38:42.120" v="6734" actId="47"/>
        <pc:sldMkLst>
          <pc:docMk/>
          <pc:sldMk cId="2960668433" sldId="650"/>
        </pc:sldMkLst>
      </pc:sldChg>
      <pc:sldChg chg="addSp delSp modSp add del mod ord">
        <pc:chgData name="Mohammed Fasha" userId="cc64f42d-a1a6-4f08-b97b-0c37f877119f" providerId="ADAL" clId="{E5645173-9704-44B4-82F5-EF2938BAEEFE}" dt="2025-05-15T03:44:19.491" v="9105" actId="47"/>
        <pc:sldMkLst>
          <pc:docMk/>
          <pc:sldMk cId="3472247905" sldId="651"/>
        </pc:sldMkLst>
      </pc:sldChg>
      <pc:sldChg chg="addSp delSp modSp add del mod">
        <pc:chgData name="Mohammed Fasha" userId="cc64f42d-a1a6-4f08-b97b-0c37f877119f" providerId="ADAL" clId="{E5645173-9704-44B4-82F5-EF2938BAEEFE}" dt="2025-05-15T03:44:21.119" v="9107" actId="47"/>
        <pc:sldMkLst>
          <pc:docMk/>
          <pc:sldMk cId="61354989" sldId="652"/>
        </pc:sldMkLst>
      </pc:sldChg>
      <pc:sldChg chg="addSp delSp modSp add del mod ord">
        <pc:chgData name="Mohammed Fasha" userId="cc64f42d-a1a6-4f08-b97b-0c37f877119f" providerId="ADAL" clId="{E5645173-9704-44B4-82F5-EF2938BAEEFE}" dt="2025-05-15T03:44:26.863" v="9112" actId="47"/>
        <pc:sldMkLst>
          <pc:docMk/>
          <pc:sldMk cId="1505560762" sldId="653"/>
        </pc:sldMkLst>
      </pc:sldChg>
      <pc:sldChg chg="addSp delSp modSp new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744802103" sldId="654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3781208214" sldId="654"/>
        </pc:sldMkLst>
      </pc:sldChg>
      <pc:sldChg chg="new del">
        <pc:chgData name="Mohammed Fasha" userId="cc64f42d-a1a6-4f08-b97b-0c37f877119f" providerId="ADAL" clId="{E5645173-9704-44B4-82F5-EF2938BAEEFE}" dt="2025-05-08T04:58:41.347" v="7054" actId="47"/>
        <pc:sldMkLst>
          <pc:docMk/>
          <pc:sldMk cId="2278310834" sldId="655"/>
        </pc:sldMkLst>
      </pc:sldChg>
      <pc:sldChg chg="add del">
        <pc:chgData name="Mohammed Fasha" userId="cc64f42d-a1a6-4f08-b97b-0c37f877119f" providerId="ADAL" clId="{E5645173-9704-44B4-82F5-EF2938BAEEFE}" dt="2025-05-08T04:58:41.904" v="7055" actId="47"/>
        <pc:sldMkLst>
          <pc:docMk/>
          <pc:sldMk cId="2191609800" sldId="656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929792890" sldId="657"/>
        </pc:sldMkLst>
      </pc:sldChg>
      <pc:sldChg chg="addSp delSp modSp add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2619892774" sldId="657"/>
        </pc:sldMkLst>
      </pc:sldChg>
      <pc:sldChg chg="addSp delSp modSp new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1723352027" sldId="658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1919245055" sldId="658"/>
        </pc:sldMkLst>
      </pc:sldChg>
      <pc:sldChg chg="addSp delSp modSp new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1988682703" sldId="659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4099896106" sldId="659"/>
        </pc:sldMkLst>
      </pc:sldChg>
      <pc:sldChg chg="addSp delSp modSp new del mod">
        <pc:chgData name="Mohammed Fasha" userId="cc64f42d-a1a6-4f08-b97b-0c37f877119f" providerId="ADAL" clId="{E5645173-9704-44B4-82F5-EF2938BAEEFE}" dt="2025-05-08T04:47:34.960" v="6905" actId="2696"/>
        <pc:sldMkLst>
          <pc:docMk/>
          <pc:sldMk cId="326117043" sldId="660"/>
        </pc:sldMkLst>
      </pc:sldChg>
      <pc:sldChg chg="modSp new del mod">
        <pc:chgData name="Mohammed Fasha" userId="cc64f42d-a1a6-4f08-b97b-0c37f877119f" providerId="ADAL" clId="{E5645173-9704-44B4-82F5-EF2938BAEEFE}" dt="2025-05-08T04:44:11.384" v="6839" actId="2696"/>
        <pc:sldMkLst>
          <pc:docMk/>
          <pc:sldMk cId="540148735" sldId="661"/>
        </pc:sldMkLst>
      </pc:sldChg>
      <pc:sldChg chg="addSp delSp modSp new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820999026" sldId="662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2439335092" sldId="662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860685259" sldId="663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2892627215" sldId="663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14592627" sldId="664"/>
        </pc:sldMkLst>
      </pc:sldChg>
      <pc:sldChg chg="addSp delSp modSp add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2107563165" sldId="664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961628412" sldId="665"/>
        </pc:sldMkLst>
      </pc:sldChg>
      <pc:sldChg chg="addSp delSp modSp add del mod chgLayout">
        <pc:chgData name="Mohammed Fasha" userId="cc64f42d-a1a6-4f08-b97b-0c37f877119f" providerId="ADAL" clId="{E5645173-9704-44B4-82F5-EF2938BAEEFE}" dt="2025-05-13T04:16:36.590" v="8022" actId="2696"/>
        <pc:sldMkLst>
          <pc:docMk/>
          <pc:sldMk cId="3697095877" sldId="665"/>
        </pc:sldMkLst>
      </pc:sldChg>
      <pc:sldChg chg="addSp delSp modSp new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3236109989" sldId="666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3409809891" sldId="666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1041566495" sldId="667"/>
        </pc:sldMkLst>
      </pc:sldChg>
      <pc:sldChg chg="addSp delSp modSp new del mod">
        <pc:chgData name="Mohammed Fasha" userId="cc64f42d-a1a6-4f08-b97b-0c37f877119f" providerId="ADAL" clId="{E5645173-9704-44B4-82F5-EF2938BAEEFE}" dt="2025-05-13T04:16:36.590" v="8022" actId="2696"/>
        <pc:sldMkLst>
          <pc:docMk/>
          <pc:sldMk cId="1617682830" sldId="667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6T12:38:01.108" v="10360" actId="47"/>
        <pc:sldMkLst>
          <pc:docMk/>
          <pc:sldMk cId="1130691975" sldId="668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867562137" sldId="669"/>
        </pc:sldMkLst>
      </pc:sldChg>
      <pc:sldChg chg="addSp delSp modSp new del mod ord">
        <pc:chgData name="Mohammed Fasha" userId="cc64f42d-a1a6-4f08-b97b-0c37f877119f" providerId="ADAL" clId="{E5645173-9704-44B4-82F5-EF2938BAEEFE}" dt="2025-05-13T04:16:36.590" v="8022" actId="2696"/>
        <pc:sldMkLst>
          <pc:docMk/>
          <pc:sldMk cId="2156234030" sldId="669"/>
        </pc:sldMkLst>
      </pc:sldChg>
      <pc:sldChg chg="add del">
        <pc:chgData name="Mohammed Fasha" userId="cc64f42d-a1a6-4f08-b97b-0c37f877119f" providerId="ADAL" clId="{E5645173-9704-44B4-82F5-EF2938BAEEFE}" dt="2025-05-13T04:17:29.483" v="8044" actId="2696"/>
        <pc:sldMkLst>
          <pc:docMk/>
          <pc:sldMk cId="2581997009" sldId="670"/>
        </pc:sldMkLst>
      </pc:sldChg>
      <pc:sldChg chg="addSp delSp modSp new del mod ord">
        <pc:chgData name="Mohammed Fasha" userId="cc64f42d-a1a6-4f08-b97b-0c37f877119f" providerId="ADAL" clId="{E5645173-9704-44B4-82F5-EF2938BAEEFE}" dt="2025-05-13T04:16:36.590" v="8022" actId="2696"/>
        <pc:sldMkLst>
          <pc:docMk/>
          <pc:sldMk cId="3417109873" sldId="670"/>
        </pc:sldMkLst>
      </pc:sldChg>
      <pc:sldChg chg="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1238860211" sldId="671"/>
        </pc:sldMkLst>
      </pc:sldChg>
      <pc:sldChg chg="add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1529724465" sldId="672"/>
        </pc:sldMkLst>
      </pc:sldChg>
      <pc:sldChg chg="modSp add del mod ord">
        <pc:chgData name="Mohammed Fasha" userId="cc64f42d-a1a6-4f08-b97b-0c37f877119f" providerId="ADAL" clId="{E5645173-9704-44B4-82F5-EF2938BAEEFE}" dt="2025-05-16T12:38:01.108" v="10360" actId="47"/>
        <pc:sldMkLst>
          <pc:docMk/>
          <pc:sldMk cId="2044365675" sldId="673"/>
        </pc:sldMkLst>
      </pc:sldChg>
      <pc:sldChg chg="addSp modSp add del mod ord">
        <pc:chgData name="Mohammed Fasha" userId="cc64f42d-a1a6-4f08-b97b-0c37f877119f" providerId="ADAL" clId="{E5645173-9704-44B4-82F5-EF2938BAEEFE}" dt="2025-05-16T12:38:01.108" v="10360" actId="47"/>
        <pc:sldMkLst>
          <pc:docMk/>
          <pc:sldMk cId="2949069065" sldId="674"/>
        </pc:sldMkLst>
      </pc:sldChg>
      <pc:sldChg chg="add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1095006679" sldId="675"/>
        </pc:sldMkLst>
      </pc:sldChg>
      <pc:sldChg chg="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4261432835" sldId="676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6T12:38:01.108" v="10360" actId="47"/>
        <pc:sldMkLst>
          <pc:docMk/>
          <pc:sldMk cId="3080740700" sldId="677"/>
        </pc:sldMkLst>
      </pc:sldChg>
      <pc:sldChg chg="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044814349" sldId="678"/>
        </pc:sldMkLst>
      </pc:sldChg>
      <pc:sldChg chg="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118525643" sldId="679"/>
        </pc:sldMkLst>
      </pc:sldChg>
      <pc:sldChg chg="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373655400" sldId="680"/>
        </pc:sldMkLst>
      </pc:sldChg>
      <pc:sldChg chg="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986748904" sldId="681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1979148739" sldId="682"/>
        </pc:sldMkLst>
      </pc:sldChg>
      <pc:sldChg chg="addSp modSp new del mod">
        <pc:chgData name="Mohammed Fasha" userId="cc64f42d-a1a6-4f08-b97b-0c37f877119f" providerId="ADAL" clId="{E5645173-9704-44B4-82F5-EF2938BAEEFE}" dt="2025-05-15T03:44:28.241" v="9114" actId="47"/>
        <pc:sldMkLst>
          <pc:docMk/>
          <pc:sldMk cId="507074563" sldId="683"/>
        </pc:sldMkLst>
      </pc:sldChg>
      <pc:sldChg chg="addSp modSp new del mod">
        <pc:chgData name="Mohammed Fasha" userId="cc64f42d-a1a6-4f08-b97b-0c37f877119f" providerId="ADAL" clId="{E5645173-9704-44B4-82F5-EF2938BAEEFE}" dt="2025-05-15T03:44:28.943" v="9115" actId="47"/>
        <pc:sldMkLst>
          <pc:docMk/>
          <pc:sldMk cId="3212368229" sldId="684"/>
        </pc:sldMkLst>
      </pc:sldChg>
      <pc:sldChg chg="addSp modSp new del mod">
        <pc:chgData name="Mohammed Fasha" userId="cc64f42d-a1a6-4f08-b97b-0c37f877119f" providerId="ADAL" clId="{E5645173-9704-44B4-82F5-EF2938BAEEFE}" dt="2025-05-15T03:44:30.863" v="9116" actId="47"/>
        <pc:sldMkLst>
          <pc:docMk/>
          <pc:sldMk cId="973337561" sldId="685"/>
        </pc:sldMkLst>
      </pc:sldChg>
      <pc:sldChg chg="addSp modSp new del mod">
        <pc:chgData name="Mohammed Fasha" userId="cc64f42d-a1a6-4f08-b97b-0c37f877119f" providerId="ADAL" clId="{E5645173-9704-44B4-82F5-EF2938BAEEFE}" dt="2025-05-15T03:44:37.284" v="9117" actId="47"/>
        <pc:sldMkLst>
          <pc:docMk/>
          <pc:sldMk cId="157544229" sldId="686"/>
        </pc:sldMkLst>
      </pc:sldChg>
      <pc:sldChg chg="addSp delSp modSp add del mod">
        <pc:chgData name="Mohammed Fasha" userId="cc64f42d-a1a6-4f08-b97b-0c37f877119f" providerId="ADAL" clId="{E5645173-9704-44B4-82F5-EF2938BAEEFE}" dt="2025-05-15T03:06:29.516" v="8847" actId="2696"/>
        <pc:sldMkLst>
          <pc:docMk/>
          <pc:sldMk cId="919681820" sldId="687"/>
        </pc:sldMkLst>
      </pc:sldChg>
      <pc:sldChg chg="addSp del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155320504" sldId="687"/>
        </pc:sldMkLst>
      </pc:sldChg>
      <pc:sldChg chg="addSp delSp modSp new del mod">
        <pc:chgData name="Mohammed Fasha" userId="cc64f42d-a1a6-4f08-b97b-0c37f877119f" providerId="ADAL" clId="{E5645173-9704-44B4-82F5-EF2938BAEEFE}" dt="2025-05-15T03:06:22.514" v="8846" actId="2696"/>
        <pc:sldMkLst>
          <pc:docMk/>
          <pc:sldMk cId="1456883162" sldId="688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5T03:44:24.081" v="9108" actId="47"/>
        <pc:sldMkLst>
          <pc:docMk/>
          <pc:sldMk cId="2878195168" sldId="689"/>
        </pc:sldMkLst>
      </pc:sldChg>
      <pc:sldChg chg="addSp delSp modSp new del mod">
        <pc:chgData name="Mohammed Fasha" userId="cc64f42d-a1a6-4f08-b97b-0c37f877119f" providerId="ADAL" clId="{E5645173-9704-44B4-82F5-EF2938BAEEFE}" dt="2025-05-15T03:44:25.311" v="9110" actId="47"/>
        <pc:sldMkLst>
          <pc:docMk/>
          <pc:sldMk cId="799240502" sldId="690"/>
        </pc:sldMkLst>
      </pc:sldChg>
      <pc:sldChg chg="addSp delSp modSp new del mod modClrScheme chgLayout">
        <pc:chgData name="Mohammed Fasha" userId="cc64f42d-a1a6-4f08-b97b-0c37f877119f" providerId="ADAL" clId="{E5645173-9704-44B4-82F5-EF2938BAEEFE}" dt="2025-05-13T04:18:24.750" v="8045" actId="47"/>
        <pc:sldMkLst>
          <pc:docMk/>
          <pc:sldMk cId="1517985819" sldId="690"/>
        </pc:sldMkLst>
      </pc:sldChg>
      <pc:sldChg chg="addSp modSp new del mod">
        <pc:chgData name="Mohammed Fasha" userId="cc64f42d-a1a6-4f08-b97b-0c37f877119f" providerId="ADAL" clId="{E5645173-9704-44B4-82F5-EF2938BAEEFE}" dt="2025-05-15T03:44:25.816" v="9111" actId="47"/>
        <pc:sldMkLst>
          <pc:docMk/>
          <pc:sldMk cId="2017790746" sldId="691"/>
        </pc:sldMkLst>
      </pc:sldChg>
      <pc:sldChg chg="addSp delSp modSp new del mod">
        <pc:chgData name="Mohammed Fasha" userId="cc64f42d-a1a6-4f08-b97b-0c37f877119f" providerId="ADAL" clId="{E5645173-9704-44B4-82F5-EF2938BAEEFE}" dt="2025-05-15T03:06:29.516" v="8847" actId="2696"/>
        <pc:sldMkLst>
          <pc:docMk/>
          <pc:sldMk cId="3233486684" sldId="692"/>
        </pc:sldMkLst>
      </pc:sldChg>
      <pc:sldChg chg="add del">
        <pc:chgData name="Mohammed Fasha" userId="cc64f42d-a1a6-4f08-b97b-0c37f877119f" providerId="ADAL" clId="{E5645173-9704-44B4-82F5-EF2938BAEEFE}" dt="2025-05-15T03:07:28.965" v="8852" actId="2696"/>
        <pc:sldMkLst>
          <pc:docMk/>
          <pc:sldMk cId="3290929682" sldId="692"/>
        </pc:sldMkLst>
      </pc:sldChg>
      <pc:sldChg chg="new del">
        <pc:chgData name="Mohammed Fasha" userId="cc64f42d-a1a6-4f08-b97b-0c37f877119f" providerId="ADAL" clId="{E5645173-9704-44B4-82F5-EF2938BAEEFE}" dt="2025-05-13T04:32:20.630" v="8175" actId="2696"/>
        <pc:sldMkLst>
          <pc:docMk/>
          <pc:sldMk cId="876653955" sldId="693"/>
        </pc:sldMkLst>
      </pc:sldChg>
      <pc:sldChg chg="modSp new del mod">
        <pc:chgData name="Mohammed Fasha" userId="cc64f42d-a1a6-4f08-b97b-0c37f877119f" providerId="ADAL" clId="{E5645173-9704-44B4-82F5-EF2938BAEEFE}" dt="2025-05-15T05:03:43.250" v="9980" actId="47"/>
        <pc:sldMkLst>
          <pc:docMk/>
          <pc:sldMk cId="2117929459" sldId="693"/>
        </pc:sldMkLst>
      </pc:sldChg>
      <pc:sldChg chg="addSp delSp modSp new del mod">
        <pc:chgData name="Mohammed Fasha" userId="cc64f42d-a1a6-4f08-b97b-0c37f877119f" providerId="ADAL" clId="{E5645173-9704-44B4-82F5-EF2938BAEEFE}" dt="2025-05-15T05:03:47.807" v="9982" actId="47"/>
        <pc:sldMkLst>
          <pc:docMk/>
          <pc:sldMk cId="2376017373" sldId="694"/>
        </pc:sldMkLst>
      </pc:sldChg>
      <pc:sldChg chg="addSp delSp modSp add del mod">
        <pc:chgData name="Mohammed Fasha" userId="cc64f42d-a1a6-4f08-b97b-0c37f877119f" providerId="ADAL" clId="{E5645173-9704-44B4-82F5-EF2938BAEEFE}" dt="2025-05-15T05:06:00.536" v="10007" actId="2696"/>
        <pc:sldMkLst>
          <pc:docMk/>
          <pc:sldMk cId="853811646" sldId="695"/>
        </pc:sldMkLst>
      </pc:sldChg>
      <pc:sldChg chg="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1997715966" sldId="695"/>
        </pc:sldMkLst>
      </pc:sldChg>
      <pc:sldChg chg="addSp delSp modSp add del mod">
        <pc:chgData name="Mohammed Fasha" userId="cc64f42d-a1a6-4f08-b97b-0c37f877119f" providerId="ADAL" clId="{E5645173-9704-44B4-82F5-EF2938BAEEFE}" dt="2025-05-15T05:08:24.971" v="10021" actId="2696"/>
        <pc:sldMkLst>
          <pc:docMk/>
          <pc:sldMk cId="3560076926" sldId="696"/>
        </pc:sldMkLst>
      </pc:sldChg>
      <pc:sldChg chg="modSp add del mod ord">
        <pc:chgData name="Mohammed Fasha" userId="cc64f42d-a1a6-4f08-b97b-0c37f877119f" providerId="ADAL" clId="{E5645173-9704-44B4-82F5-EF2938BAEEFE}" dt="2025-05-15T05:03:45.057" v="9981" actId="47"/>
        <pc:sldMkLst>
          <pc:docMk/>
          <pc:sldMk cId="1891835302" sldId="697"/>
        </pc:sldMkLst>
      </pc:sldChg>
      <pc:sldChg chg="add del">
        <pc:chgData name="Mohammed Fasha" userId="cc64f42d-a1a6-4f08-b97b-0c37f877119f" providerId="ADAL" clId="{E5645173-9704-44B4-82F5-EF2938BAEEFE}" dt="2025-05-15T05:04:02.965" v="9983" actId="47"/>
        <pc:sldMkLst>
          <pc:docMk/>
          <pc:sldMk cId="3315712635" sldId="698"/>
        </pc:sldMkLst>
      </pc:sldChg>
      <pc:sldChg chg="add del">
        <pc:chgData name="Mohammed Fasha" userId="cc64f42d-a1a6-4f08-b97b-0c37f877119f" providerId="ADAL" clId="{E5645173-9704-44B4-82F5-EF2938BAEEFE}" dt="2025-05-15T05:04:03.928" v="9984" actId="47"/>
        <pc:sldMkLst>
          <pc:docMk/>
          <pc:sldMk cId="3344534009" sldId="699"/>
        </pc:sldMkLst>
      </pc:sldChg>
      <pc:sldChg chg="add del">
        <pc:chgData name="Mohammed Fasha" userId="cc64f42d-a1a6-4f08-b97b-0c37f877119f" providerId="ADAL" clId="{E5645173-9704-44B4-82F5-EF2938BAEEFE}" dt="2025-05-15T05:04:07.181" v="9987" actId="47"/>
        <pc:sldMkLst>
          <pc:docMk/>
          <pc:sldMk cId="3408996238" sldId="700"/>
        </pc:sldMkLst>
      </pc:sldChg>
      <pc:sldChg chg="add del">
        <pc:chgData name="Mohammed Fasha" userId="cc64f42d-a1a6-4f08-b97b-0c37f877119f" providerId="ADAL" clId="{E5645173-9704-44B4-82F5-EF2938BAEEFE}" dt="2025-05-15T05:04:09.032" v="9988" actId="47"/>
        <pc:sldMkLst>
          <pc:docMk/>
          <pc:sldMk cId="2399720787" sldId="701"/>
        </pc:sldMkLst>
      </pc:sldChg>
      <pc:sldChg chg="addSp modSp new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070453294" sldId="702"/>
        </pc:sldMkLst>
      </pc:sldChg>
      <pc:sldChg chg="addSp delSp modSp new add del mod">
        <pc:chgData name="Mohammed Fasha" userId="cc64f42d-a1a6-4f08-b97b-0c37f877119f" providerId="ADAL" clId="{E5645173-9704-44B4-82F5-EF2938BAEEFE}" dt="2025-05-15T04:51:45.334" v="9648" actId="2696"/>
        <pc:sldMkLst>
          <pc:docMk/>
          <pc:sldMk cId="2475640876" sldId="703"/>
        </pc:sldMkLst>
      </pc:sldChg>
      <pc:sldChg chg="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647613634" sldId="704"/>
        </pc:sldMkLst>
      </pc:sldChg>
      <pc:sldChg chg="add del">
        <pc:chgData name="Mohammed Fasha" userId="cc64f42d-a1a6-4f08-b97b-0c37f877119f" providerId="ADAL" clId="{E5645173-9704-44B4-82F5-EF2938BAEEFE}" dt="2025-05-15T04:18:02.009" v="9324"/>
        <pc:sldMkLst>
          <pc:docMk/>
          <pc:sldMk cId="3563722005" sldId="704"/>
        </pc:sldMkLst>
      </pc:sldChg>
      <pc:sldChg chg="modSp add del mod ord">
        <pc:chgData name="Mohammed Fasha" userId="cc64f42d-a1a6-4f08-b97b-0c37f877119f" providerId="ADAL" clId="{E5645173-9704-44B4-82F5-EF2938BAEEFE}" dt="2025-05-15T04:51:28.783" v="9642" actId="47"/>
        <pc:sldMkLst>
          <pc:docMk/>
          <pc:sldMk cId="3336284823" sldId="705"/>
        </pc:sldMkLst>
      </pc:sldChg>
      <pc:sldChg chg="addSp del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545303620" sldId="706"/>
        </pc:sldMkLst>
      </pc:sldChg>
      <pc:sldChg chg="addSp delSp modSp new del mod">
        <pc:chgData name="Mohammed Fasha" userId="cc64f42d-a1a6-4f08-b97b-0c37f877119f" providerId="ADAL" clId="{E5645173-9704-44B4-82F5-EF2938BAEEFE}" dt="2025-05-15T04:22:59.450" v="9377" actId="2696"/>
        <pc:sldMkLst>
          <pc:docMk/>
          <pc:sldMk cId="1010297705" sldId="707"/>
        </pc:sldMkLst>
      </pc:sldChg>
      <pc:sldChg chg="addSp delSp modSp add del mod ord">
        <pc:chgData name="Mohammed Fasha" userId="cc64f42d-a1a6-4f08-b97b-0c37f877119f" providerId="ADAL" clId="{E5645173-9704-44B4-82F5-EF2938BAEEFE}" dt="2025-05-16T12:38:01.108" v="10360" actId="47"/>
        <pc:sldMkLst>
          <pc:docMk/>
          <pc:sldMk cId="782701115" sldId="708"/>
        </pc:sldMkLst>
      </pc:sldChg>
      <pc:sldChg chg="addSp delSp modSp add del mod">
        <pc:chgData name="Mohammed Fasha" userId="cc64f42d-a1a6-4f08-b97b-0c37f877119f" providerId="ADAL" clId="{E5645173-9704-44B4-82F5-EF2938BAEEFE}" dt="2025-05-15T04:25:38.988" v="9505" actId="2696"/>
        <pc:sldMkLst>
          <pc:docMk/>
          <pc:sldMk cId="2326323268" sldId="709"/>
        </pc:sldMkLst>
      </pc:sldChg>
      <pc:sldChg chg="addSp delSp modSp new del mod">
        <pc:chgData name="Mohammed Fasha" userId="cc64f42d-a1a6-4f08-b97b-0c37f877119f" providerId="ADAL" clId="{E5645173-9704-44B4-82F5-EF2938BAEEFE}" dt="2025-05-15T05:03:39.779" v="9979" actId="2696"/>
        <pc:sldMkLst>
          <pc:docMk/>
          <pc:sldMk cId="3084174879" sldId="710"/>
        </pc:sldMkLst>
      </pc:sldChg>
      <pc:sldChg chg="add del">
        <pc:chgData name="Mohammed Fasha" userId="cc64f42d-a1a6-4f08-b97b-0c37f877119f" providerId="ADAL" clId="{E5645173-9704-44B4-82F5-EF2938BAEEFE}" dt="2025-05-13T05:14:44.513" v="8453" actId="2696"/>
        <pc:sldMkLst>
          <pc:docMk/>
          <pc:sldMk cId="3342476344" sldId="710"/>
        </pc:sldMkLst>
      </pc:sldChg>
      <pc:sldChg chg="add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4029013846" sldId="710"/>
        </pc:sldMkLst>
      </pc:sldChg>
      <pc:sldChg chg="delSp add del mod">
        <pc:chgData name="Mohammed Fasha" userId="cc64f42d-a1a6-4f08-b97b-0c37f877119f" providerId="ADAL" clId="{E5645173-9704-44B4-82F5-EF2938BAEEFE}" dt="2025-05-15T05:05:20.218" v="10005" actId="2696"/>
        <pc:sldMkLst>
          <pc:docMk/>
          <pc:sldMk cId="1452792325" sldId="711"/>
        </pc:sldMkLst>
      </pc:sldChg>
      <pc:sldChg chg="add del">
        <pc:chgData name="Mohammed Fasha" userId="cc64f42d-a1a6-4f08-b97b-0c37f877119f" providerId="ADAL" clId="{E5645173-9704-44B4-82F5-EF2938BAEEFE}" dt="2025-05-13T05:14:45.516" v="8454" actId="2696"/>
        <pc:sldMkLst>
          <pc:docMk/>
          <pc:sldMk cId="1759725919" sldId="711"/>
        </pc:sldMkLst>
      </pc:sldChg>
      <pc:sldChg chg="addSp delSp modSp new add del mod modClrScheme chgLayout">
        <pc:chgData name="Mohammed Fasha" userId="cc64f42d-a1a6-4f08-b97b-0c37f877119f" providerId="ADAL" clId="{E5645173-9704-44B4-82F5-EF2938BAEEFE}" dt="2025-05-15T05:03:39.779" v="9979" actId="2696"/>
        <pc:sldMkLst>
          <pc:docMk/>
          <pc:sldMk cId="2104181066" sldId="711"/>
        </pc:sldMkLst>
      </pc:sldChg>
      <pc:sldChg chg="modSp new del mod">
        <pc:chgData name="Mohammed Fasha" userId="cc64f42d-a1a6-4f08-b97b-0c37f877119f" providerId="ADAL" clId="{E5645173-9704-44B4-82F5-EF2938BAEEFE}" dt="2025-05-15T03:48:15.794" v="9125" actId="47"/>
        <pc:sldMkLst>
          <pc:docMk/>
          <pc:sldMk cId="3497961675" sldId="712"/>
        </pc:sldMkLst>
      </pc:sldChg>
      <pc:sldChg chg="new del">
        <pc:chgData name="Mohammed Fasha" userId="cc64f42d-a1a6-4f08-b97b-0c37f877119f" providerId="ADAL" clId="{E5645173-9704-44B4-82F5-EF2938BAEEFE}" dt="2025-05-13T05:28:29.434" v="8565" actId="47"/>
        <pc:sldMkLst>
          <pc:docMk/>
          <pc:sldMk cId="3580386676" sldId="712"/>
        </pc:sldMkLst>
      </pc:sldChg>
      <pc:sldChg chg="addSp modSp new del mod">
        <pc:chgData name="Mohammed Fasha" userId="cc64f42d-a1a6-4f08-b97b-0c37f877119f" providerId="ADAL" clId="{E5645173-9704-44B4-82F5-EF2938BAEEFE}" dt="2025-05-15T03:48:17.117" v="9126" actId="47"/>
        <pc:sldMkLst>
          <pc:docMk/>
          <pc:sldMk cId="2643433516" sldId="713"/>
        </pc:sldMkLst>
      </pc:sldChg>
      <pc:sldChg chg="modSp new del mod">
        <pc:chgData name="Mohammed Fasha" userId="cc64f42d-a1a6-4f08-b97b-0c37f877119f" providerId="ADAL" clId="{E5645173-9704-44B4-82F5-EF2938BAEEFE}" dt="2025-05-15T03:48:24.592" v="9127" actId="47"/>
        <pc:sldMkLst>
          <pc:docMk/>
          <pc:sldMk cId="2312988780" sldId="714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4130632559" sldId="715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77367995" sldId="716"/>
        </pc:sldMkLst>
      </pc:sldChg>
      <pc:sldChg chg="add del">
        <pc:chgData name="Mohammed Fasha" userId="cc64f42d-a1a6-4f08-b97b-0c37f877119f" providerId="ADAL" clId="{E5645173-9704-44B4-82F5-EF2938BAEEFE}" dt="2025-05-15T02:59:04.775" v="8692"/>
        <pc:sldMkLst>
          <pc:docMk/>
          <pc:sldMk cId="3569364375" sldId="716"/>
        </pc:sldMkLst>
      </pc:sldChg>
      <pc:sldChg chg="addSp del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1531923922" sldId="717"/>
        </pc:sldMkLst>
      </pc:sldChg>
      <pc:sldChg chg="add del">
        <pc:chgData name="Mohammed Fasha" userId="cc64f42d-a1a6-4f08-b97b-0c37f877119f" providerId="ADAL" clId="{E5645173-9704-44B4-82F5-EF2938BAEEFE}" dt="2025-05-15T02:59:04.348" v="8691"/>
        <pc:sldMkLst>
          <pc:docMk/>
          <pc:sldMk cId="2440599762" sldId="717"/>
        </pc:sldMkLst>
      </pc:sldChg>
      <pc:sldChg chg="add del">
        <pc:chgData name="Mohammed Fasha" userId="cc64f42d-a1a6-4f08-b97b-0c37f877119f" providerId="ADAL" clId="{E5645173-9704-44B4-82F5-EF2938BAEEFE}" dt="2025-05-15T02:59:04.170" v="8690"/>
        <pc:sldMkLst>
          <pc:docMk/>
          <pc:sldMk cId="1037553138" sldId="718"/>
        </pc:sldMkLst>
      </pc:sldChg>
      <pc:sldChg chg="addSp del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103253655" sldId="718"/>
        </pc:sldMkLst>
      </pc:sldChg>
      <pc:sldChg chg="modSp add del mod">
        <pc:chgData name="Mohammed Fasha" userId="cc64f42d-a1a6-4f08-b97b-0c37f877119f" providerId="ADAL" clId="{E5645173-9704-44B4-82F5-EF2938BAEEFE}" dt="2025-05-15T03:42:22.921" v="9096" actId="2696"/>
        <pc:sldMkLst>
          <pc:docMk/>
          <pc:sldMk cId="430989504" sldId="719"/>
        </pc:sldMkLst>
      </pc:sldChg>
      <pc:sldChg chg="addSp delSp modSp new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040149122" sldId="720"/>
        </pc:sldMkLst>
      </pc:sldChg>
      <pc:sldChg chg="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606999944" sldId="721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804993043" sldId="722"/>
        </pc:sldMkLst>
      </pc:sldChg>
      <pc:sldChg chg="addSp modSp new mod">
        <pc:chgData name="Mohammed Fasha" userId="cc64f42d-a1a6-4f08-b97b-0c37f877119f" providerId="ADAL" clId="{E5645173-9704-44B4-82F5-EF2938BAEEFE}" dt="2025-05-15T03:20:44.796" v="9046" actId="20577"/>
        <pc:sldMkLst>
          <pc:docMk/>
          <pc:sldMk cId="891069820" sldId="723"/>
        </pc:sldMkLst>
      </pc:sldChg>
      <pc:sldChg chg="add del">
        <pc:chgData name="Mohammed Fasha" userId="cc64f42d-a1a6-4f08-b97b-0c37f877119f" providerId="ADAL" clId="{E5645173-9704-44B4-82F5-EF2938BAEEFE}" dt="2025-05-15T03:29:23.034" v="9071"/>
        <pc:sldMkLst>
          <pc:docMk/>
          <pc:sldMk cId="1955935314" sldId="724"/>
        </pc:sldMkLst>
      </pc:sldChg>
      <pc:sldChg chg="add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100417036" sldId="724"/>
        </pc:sldMkLst>
      </pc:sldChg>
      <pc:sldChg chg="add del">
        <pc:chgData name="Mohammed Fasha" userId="cc64f42d-a1a6-4f08-b97b-0c37f877119f" providerId="ADAL" clId="{E5645173-9704-44B4-82F5-EF2938BAEEFE}" dt="2025-05-15T03:29:19.874" v="9069"/>
        <pc:sldMkLst>
          <pc:docMk/>
          <pc:sldMk cId="3240943145" sldId="724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786155079" sldId="725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2389328121" sldId="726"/>
        </pc:sldMkLst>
      </pc:sldChg>
      <pc:sldChg chg="modSp new del mod">
        <pc:chgData name="Mohammed Fasha" userId="cc64f42d-a1a6-4f08-b97b-0c37f877119f" providerId="ADAL" clId="{E5645173-9704-44B4-82F5-EF2938BAEEFE}" dt="2025-05-15T05:03:12.905" v="9976" actId="2696"/>
        <pc:sldMkLst>
          <pc:docMk/>
          <pc:sldMk cId="621465681" sldId="727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250248341" sldId="728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408307560" sldId="729"/>
        </pc:sldMkLst>
      </pc:sldChg>
      <pc:sldChg chg="addSp delSp modSp new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223936825" sldId="730"/>
        </pc:sldMkLst>
      </pc:sldChg>
      <pc:sldChg chg="addSp modSp add del mod">
        <pc:chgData name="Mohammed Fasha" userId="cc64f42d-a1a6-4f08-b97b-0c37f877119f" providerId="ADAL" clId="{E5645173-9704-44B4-82F5-EF2938BAEEFE}" dt="2025-05-16T12:38:01.108" v="10360" actId="47"/>
        <pc:sldMkLst>
          <pc:docMk/>
          <pc:sldMk cId="3324260488" sldId="731"/>
        </pc:sldMkLst>
      </pc:sldChg>
      <pc:sldChg chg="add del">
        <pc:chgData name="Mohammed Fasha" userId="cc64f42d-a1a6-4f08-b97b-0c37f877119f" providerId="ADAL" clId="{E5645173-9704-44B4-82F5-EF2938BAEEFE}" dt="2025-05-15T05:03:08.860" v="9975" actId="2696"/>
        <pc:sldMkLst>
          <pc:docMk/>
          <pc:sldMk cId="1411540125" sldId="732"/>
        </pc:sldMkLst>
      </pc:sldChg>
      <pc:sldChg chg="addSp delSp modSp new mod ord">
        <pc:chgData name="Mohammed Fasha" userId="cc64f42d-a1a6-4f08-b97b-0c37f877119f" providerId="ADAL" clId="{E5645173-9704-44B4-82F5-EF2938BAEEFE}" dt="2025-06-01T04:24:09.310" v="11152"/>
        <pc:sldMkLst>
          <pc:docMk/>
          <pc:sldMk cId="2631294473" sldId="732"/>
        </pc:sldMkLst>
        <pc:spChg chg="mod">
          <ac:chgData name="Mohammed Fasha" userId="cc64f42d-a1a6-4f08-b97b-0c37f877119f" providerId="ADAL" clId="{E5645173-9704-44B4-82F5-EF2938BAEEFE}" dt="2025-05-16T04:35:48.100" v="10346" actId="21"/>
          <ac:spMkLst>
            <pc:docMk/>
            <pc:sldMk cId="2631294473" sldId="732"/>
            <ac:spMk id="2" creationId="{5D577673-F061-91BC-2923-9913F43F24C0}"/>
          </ac:spMkLst>
        </pc:spChg>
        <pc:spChg chg="mod">
          <ac:chgData name="Mohammed Fasha" userId="cc64f42d-a1a6-4f08-b97b-0c37f877119f" providerId="ADAL" clId="{E5645173-9704-44B4-82F5-EF2938BAEEFE}" dt="2025-05-16T04:21:50.654" v="10197" actId="404"/>
          <ac:spMkLst>
            <pc:docMk/>
            <pc:sldMk cId="2631294473" sldId="732"/>
            <ac:spMk id="3" creationId="{73B4E527-98F8-8A50-C835-CF6A56508EB6}"/>
          </ac:spMkLst>
        </pc:spChg>
        <pc:picChg chg="add mod">
          <ac:chgData name="Mohammed Fasha" userId="cc64f42d-a1a6-4f08-b97b-0c37f877119f" providerId="ADAL" clId="{E5645173-9704-44B4-82F5-EF2938BAEEFE}" dt="2025-06-01T04:24:09.310" v="11152"/>
          <ac:picMkLst>
            <pc:docMk/>
            <pc:sldMk cId="2631294473" sldId="732"/>
            <ac:picMk id="4" creationId="{E0735B52-A991-6E12-A468-3D428ECAB398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5-16T04:35:50.610" v="10347" actId="21"/>
        <pc:sldMkLst>
          <pc:docMk/>
          <pc:sldMk cId="1867889696" sldId="733"/>
        </pc:sldMkLst>
        <pc:spChg chg="mod">
          <ac:chgData name="Mohammed Fasha" userId="cc64f42d-a1a6-4f08-b97b-0c37f877119f" providerId="ADAL" clId="{E5645173-9704-44B4-82F5-EF2938BAEEFE}" dt="2025-05-16T04:35:50.610" v="10347" actId="21"/>
          <ac:spMkLst>
            <pc:docMk/>
            <pc:sldMk cId="1867889696" sldId="733"/>
            <ac:spMk id="2" creationId="{C14F240A-9FA8-D317-F15A-25698727F8A3}"/>
          </ac:spMkLst>
        </pc:spChg>
        <pc:spChg chg="mod">
          <ac:chgData name="Mohammed Fasha" userId="cc64f42d-a1a6-4f08-b97b-0c37f877119f" providerId="ADAL" clId="{E5645173-9704-44B4-82F5-EF2938BAEEFE}" dt="2025-05-16T04:22:54.601" v="10206" actId="27636"/>
          <ac:spMkLst>
            <pc:docMk/>
            <pc:sldMk cId="1867889696" sldId="733"/>
            <ac:spMk id="3" creationId="{2F07E1E6-9B68-78BE-A1FD-BCD8E9668B2D}"/>
          </ac:spMkLst>
        </pc:spChg>
        <pc:picChg chg="add mod">
          <ac:chgData name="Mohammed Fasha" userId="cc64f42d-a1a6-4f08-b97b-0c37f877119f" providerId="ADAL" clId="{E5645173-9704-44B4-82F5-EF2938BAEEFE}" dt="2025-05-16T04:22:12.556" v="10201"/>
          <ac:picMkLst>
            <pc:docMk/>
            <pc:sldMk cId="1867889696" sldId="733"/>
            <ac:picMk id="5" creationId="{488169DE-7CE2-631A-557F-E86F7C136813}"/>
          </ac:picMkLst>
        </pc:picChg>
      </pc:sldChg>
      <pc:sldChg chg="addSp delSp modSp new mod">
        <pc:chgData name="Mohammed Fasha" userId="cc64f42d-a1a6-4f08-b97b-0c37f877119f" providerId="ADAL" clId="{E5645173-9704-44B4-82F5-EF2938BAEEFE}" dt="2025-05-16T04:36:16.674" v="10353" actId="207"/>
        <pc:sldMkLst>
          <pc:docMk/>
          <pc:sldMk cId="573823219" sldId="734"/>
        </pc:sldMkLst>
        <pc:spChg chg="mod">
          <ac:chgData name="Mohammed Fasha" userId="cc64f42d-a1a6-4f08-b97b-0c37f877119f" providerId="ADAL" clId="{E5645173-9704-44B4-82F5-EF2938BAEEFE}" dt="2025-05-16T04:23:38.290" v="10220" actId="113"/>
          <ac:spMkLst>
            <pc:docMk/>
            <pc:sldMk cId="573823219" sldId="734"/>
            <ac:spMk id="2" creationId="{D1AD6280-B25E-887C-D564-7B8CF767D039}"/>
          </ac:spMkLst>
        </pc:spChg>
        <pc:graphicFrameChg chg="add mod modGraphic">
          <ac:chgData name="Mohammed Fasha" userId="cc64f42d-a1a6-4f08-b97b-0c37f877119f" providerId="ADAL" clId="{E5645173-9704-44B4-82F5-EF2938BAEEFE}" dt="2025-05-16T04:36:16.674" v="10353" actId="207"/>
          <ac:graphicFrameMkLst>
            <pc:docMk/>
            <pc:sldMk cId="573823219" sldId="734"/>
            <ac:graphicFrameMk id="4" creationId="{17B6063B-ACFF-9544-C430-44C31BC0BA87}"/>
          </ac:graphicFrameMkLst>
        </pc:graphicFrameChg>
      </pc:sldChg>
      <pc:sldChg chg="addSp modSp new mod">
        <pc:chgData name="Mohammed Fasha" userId="cc64f42d-a1a6-4f08-b97b-0c37f877119f" providerId="ADAL" clId="{E5645173-9704-44B4-82F5-EF2938BAEEFE}" dt="2025-05-16T04:35:39.732" v="10345"/>
        <pc:sldMkLst>
          <pc:docMk/>
          <pc:sldMk cId="3192820892" sldId="735"/>
        </pc:sldMkLst>
        <pc:spChg chg="mod">
          <ac:chgData name="Mohammed Fasha" userId="cc64f42d-a1a6-4f08-b97b-0c37f877119f" providerId="ADAL" clId="{E5645173-9704-44B4-82F5-EF2938BAEEFE}" dt="2025-05-16T04:27:19.478" v="10242"/>
          <ac:spMkLst>
            <pc:docMk/>
            <pc:sldMk cId="3192820892" sldId="735"/>
            <ac:spMk id="2" creationId="{15EB2244-8A2C-EBD9-3FC5-12C4707918F2}"/>
          </ac:spMkLst>
        </pc:spChg>
        <pc:spChg chg="mod">
          <ac:chgData name="Mohammed Fasha" userId="cc64f42d-a1a6-4f08-b97b-0c37f877119f" providerId="ADAL" clId="{E5645173-9704-44B4-82F5-EF2938BAEEFE}" dt="2025-05-16T04:35:39.035" v="10344" actId="27636"/>
          <ac:spMkLst>
            <pc:docMk/>
            <pc:sldMk cId="3192820892" sldId="735"/>
            <ac:spMk id="3" creationId="{25759D29-9231-5D33-A878-6C1F3BEC8AF3}"/>
          </ac:spMkLst>
        </pc:spChg>
        <pc:picChg chg="add mod">
          <ac:chgData name="Mohammed Fasha" userId="cc64f42d-a1a6-4f08-b97b-0c37f877119f" providerId="ADAL" clId="{E5645173-9704-44B4-82F5-EF2938BAEEFE}" dt="2025-05-16T04:35:39.732" v="10345"/>
          <ac:picMkLst>
            <pc:docMk/>
            <pc:sldMk cId="3192820892" sldId="735"/>
            <ac:picMk id="4" creationId="{9A4E2A75-348C-1F59-F261-BEB87E731F11}"/>
          </ac:picMkLst>
        </pc:picChg>
      </pc:sldChg>
      <pc:sldChg chg="addSp delSp modSp new mod ord">
        <pc:chgData name="Mohammed Fasha" userId="cc64f42d-a1a6-4f08-b97b-0c37f877119f" providerId="ADAL" clId="{E5645173-9704-44B4-82F5-EF2938BAEEFE}" dt="2025-05-16T14:35:48.841" v="10616" actId="14100"/>
        <pc:sldMkLst>
          <pc:docMk/>
          <pc:sldMk cId="1955003592" sldId="736"/>
        </pc:sldMkLst>
        <pc:spChg chg="mod">
          <ac:chgData name="Mohammed Fasha" userId="cc64f42d-a1a6-4f08-b97b-0c37f877119f" providerId="ADAL" clId="{E5645173-9704-44B4-82F5-EF2938BAEEFE}" dt="2025-05-16T04:33:28.665" v="10327" actId="20577"/>
          <ac:spMkLst>
            <pc:docMk/>
            <pc:sldMk cId="1955003592" sldId="736"/>
            <ac:spMk id="2" creationId="{27434760-3919-8B10-FC11-8053BDB2CAD2}"/>
          </ac:spMkLst>
        </pc:spChg>
        <pc:spChg chg="add del mod">
          <ac:chgData name="Mohammed Fasha" userId="cc64f42d-a1a6-4f08-b97b-0c37f877119f" providerId="ADAL" clId="{E5645173-9704-44B4-82F5-EF2938BAEEFE}" dt="2025-05-16T14:35:08.249" v="10607" actId="207"/>
          <ac:spMkLst>
            <pc:docMk/>
            <pc:sldMk cId="1955003592" sldId="736"/>
            <ac:spMk id="3" creationId="{7BE0C3A7-9E98-20DA-1C42-B70BE204BDB7}"/>
          </ac:spMkLst>
        </pc:spChg>
        <pc:spChg chg="add mod">
          <ac:chgData name="Mohammed Fasha" userId="cc64f42d-a1a6-4f08-b97b-0c37f877119f" providerId="ADAL" clId="{E5645173-9704-44B4-82F5-EF2938BAEEFE}" dt="2025-05-16T14:35:15.518" v="10609" actId="14100"/>
          <ac:spMkLst>
            <pc:docMk/>
            <pc:sldMk cId="1955003592" sldId="736"/>
            <ac:spMk id="17" creationId="{88894438-9203-0ECF-ABA7-B0FD2AD544B4}"/>
          </ac:spMkLst>
        </pc:spChg>
        <pc:spChg chg="add mod">
          <ac:chgData name="Mohammed Fasha" userId="cc64f42d-a1a6-4f08-b97b-0c37f877119f" providerId="ADAL" clId="{E5645173-9704-44B4-82F5-EF2938BAEEFE}" dt="2025-05-16T14:35:20.993" v="10610" actId="14100"/>
          <ac:spMkLst>
            <pc:docMk/>
            <pc:sldMk cId="1955003592" sldId="736"/>
            <ac:spMk id="19" creationId="{5A76DCF6-6FF0-5A37-8F55-B1CF9780E6E9}"/>
          </ac:spMkLst>
        </pc:spChg>
        <pc:spChg chg="add mod">
          <ac:chgData name="Mohammed Fasha" userId="cc64f42d-a1a6-4f08-b97b-0c37f877119f" providerId="ADAL" clId="{E5645173-9704-44B4-82F5-EF2938BAEEFE}" dt="2025-05-16T14:35:33.526" v="10612" actId="14100"/>
          <ac:spMkLst>
            <pc:docMk/>
            <pc:sldMk cId="1955003592" sldId="736"/>
            <ac:spMk id="20" creationId="{19519B14-72EA-C860-67A7-A9F5E5F31480}"/>
          </ac:spMkLst>
        </pc:spChg>
        <pc:picChg chg="add mod">
          <ac:chgData name="Mohammed Fasha" userId="cc64f42d-a1a6-4f08-b97b-0c37f877119f" providerId="ADAL" clId="{E5645173-9704-44B4-82F5-EF2938BAEEFE}" dt="2025-05-16T14:35:48.841" v="10616" actId="14100"/>
          <ac:picMkLst>
            <pc:docMk/>
            <pc:sldMk cId="1955003592" sldId="736"/>
            <ac:picMk id="10" creationId="{EFF0EAB8-3665-C650-5C76-991985F3E18D}"/>
          </ac:picMkLst>
        </pc:picChg>
      </pc:sldChg>
      <pc:sldChg chg="modSp add mod">
        <pc:chgData name="Mohammed Fasha" userId="cc64f42d-a1a6-4f08-b97b-0c37f877119f" providerId="ADAL" clId="{E5645173-9704-44B4-82F5-EF2938BAEEFE}" dt="2025-05-16T04:36:56.564" v="10356"/>
        <pc:sldMkLst>
          <pc:docMk/>
          <pc:sldMk cId="3290031034" sldId="737"/>
        </pc:sldMkLst>
        <pc:spChg chg="mod">
          <ac:chgData name="Mohammed Fasha" userId="cc64f42d-a1a6-4f08-b97b-0c37f877119f" providerId="ADAL" clId="{E5645173-9704-44B4-82F5-EF2938BAEEFE}" dt="2025-05-16T04:36:56.564" v="10356"/>
          <ac:spMkLst>
            <pc:docMk/>
            <pc:sldMk cId="3290031034" sldId="737"/>
            <ac:spMk id="2" creationId="{53F19BC9-3130-8E73-6F68-C5867078F545}"/>
          </ac:spMkLst>
        </pc:spChg>
      </pc:sldChg>
      <pc:sldChg chg="addSp delSp modSp new del mod">
        <pc:chgData name="Mohammed Fasha" userId="cc64f42d-a1a6-4f08-b97b-0c37f877119f" providerId="ADAL" clId="{E5645173-9704-44B4-82F5-EF2938BAEEFE}" dt="2025-05-18T04:04:46.352" v="10617" actId="47"/>
        <pc:sldMkLst>
          <pc:docMk/>
          <pc:sldMk cId="210565246" sldId="738"/>
        </pc:sldMkLst>
      </pc:sldChg>
      <pc:sldChg chg="addSp modSp new del mod">
        <pc:chgData name="Mohammed Fasha" userId="cc64f42d-a1a6-4f08-b97b-0c37f877119f" providerId="ADAL" clId="{E5645173-9704-44B4-82F5-EF2938BAEEFE}" dt="2025-05-20T04:29:58.950" v="10897" actId="47"/>
        <pc:sldMkLst>
          <pc:docMk/>
          <pc:sldMk cId="1865405878" sldId="738"/>
        </pc:sldMkLst>
      </pc:sldChg>
      <pc:sldChg chg="addSp delSp modSp new mod">
        <pc:chgData name="Mohammed Fasha" userId="cc64f42d-a1a6-4f08-b97b-0c37f877119f" providerId="ADAL" clId="{E5645173-9704-44B4-82F5-EF2938BAEEFE}" dt="2025-05-18T04:21:39.487" v="10824" actId="14100"/>
        <pc:sldMkLst>
          <pc:docMk/>
          <pc:sldMk cId="3545501752" sldId="739"/>
        </pc:sldMkLst>
        <pc:spChg chg="mod">
          <ac:chgData name="Mohammed Fasha" userId="cc64f42d-a1a6-4f08-b97b-0c37f877119f" providerId="ADAL" clId="{E5645173-9704-44B4-82F5-EF2938BAEEFE}" dt="2025-05-18T04:20:39.231" v="10818" actId="20577"/>
          <ac:spMkLst>
            <pc:docMk/>
            <pc:sldMk cId="3545501752" sldId="739"/>
            <ac:spMk id="2" creationId="{002AE451-1D81-8809-AEBC-7399505BFADA}"/>
          </ac:spMkLst>
        </pc:spChg>
        <pc:picChg chg="add mod">
          <ac:chgData name="Mohammed Fasha" userId="cc64f42d-a1a6-4f08-b97b-0c37f877119f" providerId="ADAL" clId="{E5645173-9704-44B4-82F5-EF2938BAEEFE}" dt="2025-05-18T04:21:28.677" v="10819" actId="1076"/>
          <ac:picMkLst>
            <pc:docMk/>
            <pc:sldMk cId="3545501752" sldId="739"/>
            <ac:picMk id="5" creationId="{BB710D0C-97CE-D96D-E528-6B316025EA09}"/>
          </ac:picMkLst>
        </pc:picChg>
        <pc:picChg chg="add mod">
          <ac:chgData name="Mohammed Fasha" userId="cc64f42d-a1a6-4f08-b97b-0c37f877119f" providerId="ADAL" clId="{E5645173-9704-44B4-82F5-EF2938BAEEFE}" dt="2025-05-18T04:21:39.487" v="10824" actId="14100"/>
          <ac:picMkLst>
            <pc:docMk/>
            <pc:sldMk cId="3545501752" sldId="739"/>
            <ac:picMk id="1026" creationId="{3E2AC059-F4E2-A523-F961-70E88C9FE500}"/>
          </ac:picMkLst>
        </pc:picChg>
      </pc:sldChg>
      <pc:sldChg chg="addSp modSp new mod">
        <pc:chgData name="Mohammed Fasha" userId="cc64f42d-a1a6-4f08-b97b-0c37f877119f" providerId="ADAL" clId="{E5645173-9704-44B4-82F5-EF2938BAEEFE}" dt="2025-05-20T04:29:40.066" v="10896"/>
        <pc:sldMkLst>
          <pc:docMk/>
          <pc:sldMk cId="1045129081" sldId="740"/>
        </pc:sldMkLst>
        <pc:spChg chg="mod">
          <ac:chgData name="Mohammed Fasha" userId="cc64f42d-a1a6-4f08-b97b-0c37f877119f" providerId="ADAL" clId="{E5645173-9704-44B4-82F5-EF2938BAEEFE}" dt="2025-05-20T04:28:34.403" v="10887"/>
          <ac:spMkLst>
            <pc:docMk/>
            <pc:sldMk cId="1045129081" sldId="740"/>
            <ac:spMk id="2" creationId="{B1711307-B1AA-ECB3-CB5A-4097D40B6626}"/>
          </ac:spMkLst>
        </pc:spChg>
        <pc:spChg chg="mod">
          <ac:chgData name="Mohammed Fasha" userId="cc64f42d-a1a6-4f08-b97b-0c37f877119f" providerId="ADAL" clId="{E5645173-9704-44B4-82F5-EF2938BAEEFE}" dt="2025-05-20T04:28:45.738" v="10894" actId="20577"/>
          <ac:spMkLst>
            <pc:docMk/>
            <pc:sldMk cId="1045129081" sldId="740"/>
            <ac:spMk id="3" creationId="{1E8C24B3-FEC8-322E-AAED-015BAA0DD5E6}"/>
          </ac:spMkLst>
        </pc:spChg>
        <pc:picChg chg="add mod">
          <ac:chgData name="Mohammed Fasha" userId="cc64f42d-a1a6-4f08-b97b-0c37f877119f" providerId="ADAL" clId="{E5645173-9704-44B4-82F5-EF2938BAEEFE}" dt="2025-05-20T04:29:32.274" v="10895"/>
          <ac:picMkLst>
            <pc:docMk/>
            <pc:sldMk cId="1045129081" sldId="740"/>
            <ac:picMk id="4" creationId="{12F8D11B-E3E0-313E-35E9-A004C334FE8D}"/>
          </ac:picMkLst>
        </pc:picChg>
        <pc:picChg chg="add mod">
          <ac:chgData name="Mohammed Fasha" userId="cc64f42d-a1a6-4f08-b97b-0c37f877119f" providerId="ADAL" clId="{E5645173-9704-44B4-82F5-EF2938BAEEFE}" dt="2025-05-20T04:29:40.066" v="10896"/>
          <ac:picMkLst>
            <pc:docMk/>
            <pc:sldMk cId="1045129081" sldId="740"/>
            <ac:picMk id="5" creationId="{2459A775-3C9E-2B5A-4257-F3378B0FFF1B}"/>
          </ac:picMkLst>
        </pc:picChg>
      </pc:sldChg>
      <pc:sldChg chg="modSp add mod">
        <pc:chgData name="Mohammed Fasha" userId="cc64f42d-a1a6-4f08-b97b-0c37f877119f" providerId="ADAL" clId="{E5645173-9704-44B4-82F5-EF2938BAEEFE}" dt="2025-05-20T04:33:19.372" v="10952" actId="20577"/>
        <pc:sldMkLst>
          <pc:docMk/>
          <pc:sldMk cId="34959773" sldId="741"/>
        </pc:sldMkLst>
        <pc:spChg chg="mod">
          <ac:chgData name="Mohammed Fasha" userId="cc64f42d-a1a6-4f08-b97b-0c37f877119f" providerId="ADAL" clId="{E5645173-9704-44B4-82F5-EF2938BAEEFE}" dt="2025-05-20T04:30:15.547" v="10899"/>
          <ac:spMkLst>
            <pc:docMk/>
            <pc:sldMk cId="34959773" sldId="741"/>
            <ac:spMk id="2" creationId="{D38DAC9F-BE35-C0FF-F0BD-20DEB6F05E80}"/>
          </ac:spMkLst>
        </pc:spChg>
        <pc:spChg chg="mod">
          <ac:chgData name="Mohammed Fasha" userId="cc64f42d-a1a6-4f08-b97b-0c37f877119f" providerId="ADAL" clId="{E5645173-9704-44B4-82F5-EF2938BAEEFE}" dt="2025-05-20T04:33:19.372" v="10952" actId="20577"/>
          <ac:spMkLst>
            <pc:docMk/>
            <pc:sldMk cId="34959773" sldId="741"/>
            <ac:spMk id="3" creationId="{874A2683-6A87-8518-13E0-4F2457E6DB10}"/>
          </ac:spMkLst>
        </pc:spChg>
      </pc:sldChg>
      <pc:sldMasterChg chg="delSldLayout modSldLayout">
        <pc:chgData name="Mohammed Fasha" userId="cc64f42d-a1a6-4f08-b97b-0c37f877119f" providerId="ADAL" clId="{E5645173-9704-44B4-82F5-EF2938BAEEFE}" dt="2025-04-29T15:49:58.514" v="3975" actId="47"/>
        <pc:sldMasterMkLst>
          <pc:docMk/>
          <pc:sldMasterMk cId="742811419" sldId="2147483648"/>
        </pc:sldMasterMkLst>
        <pc:sldLayoutChg chg="modSp">
          <pc:chgData name="Mohammed Fasha" userId="cc64f42d-a1a6-4f08-b97b-0c37f877119f" providerId="ADAL" clId="{E5645173-9704-44B4-82F5-EF2938BAEEFE}" dt="2025-04-17T04:49:30.359" v="569" actId="404"/>
          <pc:sldLayoutMkLst>
            <pc:docMk/>
            <pc:sldMasterMk cId="742811419" sldId="2147483648"/>
            <pc:sldLayoutMk cId="3573533501" sldId="2147483650"/>
          </pc:sldLayoutMkLst>
        </pc:sldLayoutChg>
        <pc:sldLayoutChg chg="modSp mod">
          <pc:chgData name="Mohammed Fasha" userId="cc64f42d-a1a6-4f08-b97b-0c37f877119f" providerId="ADAL" clId="{E5645173-9704-44B4-82F5-EF2938BAEEFE}" dt="2025-04-19T14:35:13.054" v="1414" actId="14100"/>
          <pc:sldLayoutMkLst>
            <pc:docMk/>
            <pc:sldMasterMk cId="742811419" sldId="2147483648"/>
            <pc:sldLayoutMk cId="3712662283" sldId="2147483654"/>
          </pc:sldLayoutMkLst>
        </pc:sldLayoutChg>
        <pc:sldLayoutChg chg="del">
          <pc:chgData name="Mohammed Fasha" userId="cc64f42d-a1a6-4f08-b97b-0c37f877119f" providerId="ADAL" clId="{E5645173-9704-44B4-82F5-EF2938BAEEFE}" dt="2025-04-29T15:49:58.514" v="3975" actId="47"/>
          <pc:sldLayoutMkLst>
            <pc:docMk/>
            <pc:sldMasterMk cId="742811419" sldId="2147483648"/>
            <pc:sldLayoutMk cId="306310597" sldId="2147483660"/>
          </pc:sldLayoutMkLst>
        </pc:sldLayoutChg>
        <pc:sldLayoutChg chg="del">
          <pc:chgData name="Mohammed Fasha" userId="cc64f42d-a1a6-4f08-b97b-0c37f877119f" providerId="ADAL" clId="{E5645173-9704-44B4-82F5-EF2938BAEEFE}" dt="2025-04-17T04:46:56.250" v="546" actId="47"/>
          <pc:sldLayoutMkLst>
            <pc:docMk/>
            <pc:sldMasterMk cId="742811419" sldId="2147483648"/>
            <pc:sldLayoutMk cId="2227193727" sldId="2147483660"/>
          </pc:sldLayoutMkLst>
        </pc:sldLayoutChg>
      </pc:sldMasterChg>
    </pc:docChg>
  </pc:docChgLst>
  <pc:docChgLst>
    <pc:chgData name="Mohammed Fasha" userId="cc64f42d-a1a6-4f08-b97b-0c37f877119f" providerId="ADAL" clId="{E552ED76-89AB-4E6B-8C72-B4EEF43BC057}"/>
    <pc:docChg chg="undo custSel addSld delSld modSld modMainMaster">
      <pc:chgData name="Mohammed Fasha" userId="cc64f42d-a1a6-4f08-b97b-0c37f877119f" providerId="ADAL" clId="{E552ED76-89AB-4E6B-8C72-B4EEF43BC057}" dt="2025-07-29T15:10:43.565" v="28"/>
      <pc:docMkLst>
        <pc:docMk/>
      </pc:docMkLst>
      <pc:sldChg chg="modSp del mod">
        <pc:chgData name="Mohammed Fasha" userId="cc64f42d-a1a6-4f08-b97b-0c37f877119f" providerId="ADAL" clId="{E552ED76-89AB-4E6B-8C72-B4EEF43BC057}" dt="2025-07-29T14:59:01.950" v="6" actId="2696"/>
        <pc:sldMkLst>
          <pc:docMk/>
          <pc:sldMk cId="1489447582" sldId="455"/>
        </pc:sldMkLst>
        <pc:spChg chg="mod">
          <ac:chgData name="Mohammed Fasha" userId="cc64f42d-a1a6-4f08-b97b-0c37f877119f" providerId="ADAL" clId="{E552ED76-89AB-4E6B-8C72-B4EEF43BC057}" dt="2025-07-29T14:58:50.753" v="4" actId="20577"/>
          <ac:spMkLst>
            <pc:docMk/>
            <pc:sldMk cId="1489447582" sldId="455"/>
            <ac:spMk id="8" creationId="{107CF054-390C-DCFC-C9A6-9E95C859A175}"/>
          </ac:spMkLst>
        </pc:spChg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457051995" sldId="519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2907568663" sldId="520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1399919989" sldId="531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3766250200" sldId="533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3046292118" sldId="534"/>
        </pc:sldMkLst>
      </pc:sldChg>
      <pc:sldChg chg="del">
        <pc:chgData name="Mohammed Fasha" userId="cc64f42d-a1a6-4f08-b97b-0c37f877119f" providerId="ADAL" clId="{E552ED76-89AB-4E6B-8C72-B4EEF43BC057}" dt="2025-07-29T14:54:38.615" v="0" actId="47"/>
        <pc:sldMkLst>
          <pc:docMk/>
          <pc:sldMk cId="3587377129" sldId="588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3293704386" sldId="592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3731242698" sldId="593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1907802288" sldId="594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2669321089" sldId="595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1856377899" sldId="596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4097123622" sldId="597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521722800" sldId="599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4095945938" sldId="600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1621734436" sldId="601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4018371562" sldId="602"/>
        </pc:sldMkLst>
      </pc:sldChg>
      <pc:sldChg chg="del">
        <pc:chgData name="Mohammed Fasha" userId="cc64f42d-a1a6-4f08-b97b-0c37f877119f" providerId="ADAL" clId="{E552ED76-89AB-4E6B-8C72-B4EEF43BC057}" dt="2025-07-29T14:55:07.247" v="1" actId="47"/>
        <pc:sldMkLst>
          <pc:docMk/>
          <pc:sldMk cId="891069820" sldId="723"/>
        </pc:sldMkLst>
      </pc:sldChg>
      <pc:sldChg chg="modSp add mod">
        <pc:chgData name="Mohammed Fasha" userId="cc64f42d-a1a6-4f08-b97b-0c37f877119f" providerId="ADAL" clId="{E552ED76-89AB-4E6B-8C72-B4EEF43BC057}" dt="2025-07-29T15:10:36.568" v="27" actId="20577"/>
        <pc:sldMkLst>
          <pc:docMk/>
          <pc:sldMk cId="3494050354" sldId="742"/>
        </pc:sldMkLst>
        <pc:spChg chg="mod">
          <ac:chgData name="Mohammed Fasha" userId="cc64f42d-a1a6-4f08-b97b-0c37f877119f" providerId="ADAL" clId="{E552ED76-89AB-4E6B-8C72-B4EEF43BC057}" dt="2025-07-29T15:10:36.568" v="27" actId="20577"/>
          <ac:spMkLst>
            <pc:docMk/>
            <pc:sldMk cId="3494050354" sldId="742"/>
            <ac:spMk id="8" creationId="{107CF054-390C-DCFC-C9A6-9E95C859A175}"/>
          </ac:spMkLst>
        </pc:spChg>
        <pc:spChg chg="mod">
          <ac:chgData name="Mohammed Fasha" userId="cc64f42d-a1a6-4f08-b97b-0c37f877119f" providerId="ADAL" clId="{E552ED76-89AB-4E6B-8C72-B4EEF43BC057}" dt="2025-07-29T14:59:00.030" v="5"/>
          <ac:spMkLst>
            <pc:docMk/>
            <pc:sldMk cId="3494050354" sldId="742"/>
            <ac:spMk id="9" creationId="{F599965F-D781-62F6-30A4-33D89AC89080}"/>
          </ac:spMkLst>
        </pc:spChg>
      </pc:sldChg>
      <pc:sldChg chg="add del">
        <pc:chgData name="Mohammed Fasha" userId="cc64f42d-a1a6-4f08-b97b-0c37f877119f" providerId="ADAL" clId="{E552ED76-89AB-4E6B-8C72-B4EEF43BC057}" dt="2025-07-29T14:59:05.168" v="8" actId="47"/>
        <pc:sldMkLst>
          <pc:docMk/>
          <pc:sldMk cId="1319791163" sldId="743"/>
        </pc:sldMkLst>
      </pc:sldChg>
      <pc:sldChg chg="delSp modSp add mod">
        <pc:chgData name="Mohammed Fasha" userId="cc64f42d-a1a6-4f08-b97b-0c37f877119f" providerId="ADAL" clId="{E552ED76-89AB-4E6B-8C72-B4EEF43BC057}" dt="2025-07-29T15:10:43.565" v="28"/>
        <pc:sldMkLst>
          <pc:docMk/>
          <pc:sldMk cId="2061022376" sldId="744"/>
        </pc:sldMkLst>
        <pc:spChg chg="mod">
          <ac:chgData name="Mohammed Fasha" userId="cc64f42d-a1a6-4f08-b97b-0c37f877119f" providerId="ADAL" clId="{E552ED76-89AB-4E6B-8C72-B4EEF43BC057}" dt="2025-07-29T15:10:43.565" v="28"/>
          <ac:spMkLst>
            <pc:docMk/>
            <pc:sldMk cId="2061022376" sldId="744"/>
            <ac:spMk id="8" creationId="{3C3753D2-F0D2-B569-6288-64EA6FA22722}"/>
          </ac:spMkLst>
        </pc:spChg>
        <pc:picChg chg="del">
          <ac:chgData name="Mohammed Fasha" userId="cc64f42d-a1a6-4f08-b97b-0c37f877119f" providerId="ADAL" clId="{E552ED76-89AB-4E6B-8C72-B4EEF43BC057}" dt="2025-07-29T14:59:07.348" v="9" actId="21"/>
          <ac:picMkLst>
            <pc:docMk/>
            <pc:sldMk cId="2061022376" sldId="744"/>
            <ac:picMk id="9218" creationId="{2B34FD1E-42EF-B3C3-934F-2D6F12FBADC4}"/>
          </ac:picMkLst>
        </pc:picChg>
      </pc:sldChg>
      <pc:sldMasterChg chg="delSp mod modSldLayout">
        <pc:chgData name="Mohammed Fasha" userId="cc64f42d-a1a6-4f08-b97b-0c37f877119f" providerId="ADAL" clId="{E552ED76-89AB-4E6B-8C72-B4EEF43BC057}" dt="2025-07-29T15:10:25.095" v="13" actId="478"/>
        <pc:sldMasterMkLst>
          <pc:docMk/>
          <pc:sldMasterMk cId="742811419" sldId="2147483648"/>
        </pc:sldMasterMkLst>
        <pc:picChg chg="del">
          <ac:chgData name="Mohammed Fasha" userId="cc64f42d-a1a6-4f08-b97b-0c37f877119f" providerId="ADAL" clId="{E552ED76-89AB-4E6B-8C72-B4EEF43BC057}" dt="2025-07-29T15:10:15.936" v="11" actId="478"/>
          <ac:picMkLst>
            <pc:docMk/>
            <pc:sldMasterMk cId="742811419" sldId="2147483648"/>
            <ac:picMk id="7" creationId="{C594C39A-D09F-3FB5-FC83-3461D4B26A9C}"/>
          </ac:picMkLst>
        </pc:picChg>
        <pc:picChg chg="del">
          <ac:chgData name="Mohammed Fasha" userId="cc64f42d-a1a6-4f08-b97b-0c37f877119f" providerId="ADAL" clId="{E552ED76-89AB-4E6B-8C72-B4EEF43BC057}" dt="2025-07-29T15:10:16.534" v="12" actId="478"/>
          <ac:picMkLst>
            <pc:docMk/>
            <pc:sldMasterMk cId="742811419" sldId="2147483648"/>
            <ac:picMk id="9" creationId="{8541B7E3-0100-0D6B-212C-A14E821244AF}"/>
          </ac:picMkLst>
        </pc:picChg>
        <pc:sldLayoutChg chg="delSp mod">
          <pc:chgData name="Mohammed Fasha" userId="cc64f42d-a1a6-4f08-b97b-0c37f877119f" providerId="ADAL" clId="{E552ED76-89AB-4E6B-8C72-B4EEF43BC057}" dt="2025-07-29T15:10:25.095" v="13" actId="478"/>
          <pc:sldLayoutMkLst>
            <pc:docMk/>
            <pc:sldMasterMk cId="742811419" sldId="2147483648"/>
            <pc:sldLayoutMk cId="4063788262" sldId="2147483649"/>
          </pc:sldLayoutMkLst>
          <pc:picChg chg="del">
            <ac:chgData name="Mohammed Fasha" userId="cc64f42d-a1a6-4f08-b97b-0c37f877119f" providerId="ADAL" clId="{E552ED76-89AB-4E6B-8C72-B4EEF43BC057}" dt="2025-07-29T15:10:25.095" v="13" actId="478"/>
            <ac:picMkLst>
              <pc:docMk/>
              <pc:sldMasterMk cId="742811419" sldId="2147483648"/>
              <pc:sldLayoutMk cId="4063788262" sldId="2147483649"/>
              <ac:picMk id="7" creationId="{F5615635-BBAD-7E56-C59A-73312B1693C8}"/>
            </ac:picMkLst>
          </pc:picChg>
        </pc:sldLayoutChg>
      </pc:sldMasterChg>
    </pc:docChg>
  </pc:docChgLst>
  <pc:docChgLst>
    <pc:chgData name="Mohammed Fasha" userId="cc64f42d-a1a6-4f08-b97b-0c37f877119f" providerId="ADAL" clId="{4C71ED24-115E-432D-933D-C801DA3E52F1}"/>
    <pc:docChg chg="delSld">
      <pc:chgData name="Mohammed Fasha" userId="cc64f42d-a1a6-4f08-b97b-0c37f877119f" providerId="ADAL" clId="{4C71ED24-115E-432D-933D-C801DA3E52F1}" dt="2024-12-29T03:12:49.974" v="2" actId="47"/>
      <pc:docMkLst>
        <pc:docMk/>
      </pc:docMkLst>
      <pc:sldChg chg="del">
        <pc:chgData name="Mohammed Fasha" userId="cc64f42d-a1a6-4f08-b97b-0c37f877119f" providerId="ADAL" clId="{4C71ED24-115E-432D-933D-C801DA3E52F1}" dt="2024-12-29T03:12:48.360" v="0" actId="47"/>
        <pc:sldMkLst>
          <pc:docMk/>
          <pc:sldMk cId="2341000601" sldId="701"/>
        </pc:sldMkLst>
      </pc:sldChg>
      <pc:sldChg chg="del">
        <pc:chgData name="Mohammed Fasha" userId="cc64f42d-a1a6-4f08-b97b-0c37f877119f" providerId="ADAL" clId="{4C71ED24-115E-432D-933D-C801DA3E52F1}" dt="2024-12-29T03:12:49.133" v="1" actId="47"/>
        <pc:sldMkLst>
          <pc:docMk/>
          <pc:sldMk cId="3519698944" sldId="702"/>
        </pc:sldMkLst>
      </pc:sldChg>
      <pc:sldChg chg="del">
        <pc:chgData name="Mohammed Fasha" userId="cc64f42d-a1a6-4f08-b97b-0c37f877119f" providerId="ADAL" clId="{4C71ED24-115E-432D-933D-C801DA3E52F1}" dt="2024-12-29T03:12:49.974" v="2" actId="47"/>
        <pc:sldMkLst>
          <pc:docMk/>
          <pc:sldMk cId="3934257344" sldId="703"/>
        </pc:sldMkLst>
      </pc:sldChg>
    </pc:docChg>
  </pc:docChgLst>
  <pc:docChgLst>
    <pc:chgData name="Mohammed Fasha" userId="S::mohammed.fasha@uop.edu.jo::cc64f42d-a1a6-4f08-b97b-0c37f877119f" providerId="AD" clId="Web-{974CFF98-0D8B-63D8-DD0F-23CA9091EBCB}"/>
    <pc:docChg chg="modSld">
      <pc:chgData name="Mohammed Fasha" userId="S::mohammed.fasha@uop.edu.jo::cc64f42d-a1a6-4f08-b97b-0c37f877119f" providerId="AD" clId="Web-{974CFF98-0D8B-63D8-DD0F-23CA9091EBCB}" dt="2025-05-22T13:14:24.188" v="6" actId="20577"/>
      <pc:docMkLst>
        <pc:docMk/>
      </pc:docMkLst>
      <pc:sldChg chg="modSp">
        <pc:chgData name="Mohammed Fasha" userId="S::mohammed.fasha@uop.edu.jo::cc64f42d-a1a6-4f08-b97b-0c37f877119f" providerId="AD" clId="Web-{974CFF98-0D8B-63D8-DD0F-23CA9091EBCB}" dt="2025-05-22T13:14:24.188" v="6" actId="20577"/>
        <pc:sldMkLst>
          <pc:docMk/>
          <pc:sldMk cId="1955003592" sldId="736"/>
        </pc:sldMkLst>
        <pc:spChg chg="mod">
          <ac:chgData name="Mohammed Fasha" userId="S::mohammed.fasha@uop.edu.jo::cc64f42d-a1a6-4f08-b97b-0c37f877119f" providerId="AD" clId="Web-{974CFF98-0D8B-63D8-DD0F-23CA9091EBCB}" dt="2025-05-22T13:14:24.188" v="6" actId="20577"/>
          <ac:spMkLst>
            <pc:docMk/>
            <pc:sldMk cId="1955003592" sldId="736"/>
            <ac:spMk id="20" creationId="{19519B14-72EA-C860-67A7-A9F5E5F31480}"/>
          </ac:spMkLst>
        </pc:spChg>
      </pc:sldChg>
    </pc:docChg>
  </pc:docChgLst>
  <pc:docChgLst>
    <pc:chgData name="Mohammed Fasha" userId="S::mohammed.fasha@uop.edu.jo::cc64f42d-a1a6-4f08-b97b-0c37f877119f" providerId="AD" clId="Web-{8A90772F-FBEA-EE7C-9CDA-4D457F7DA5BE}"/>
    <pc:docChg chg="modSld">
      <pc:chgData name="Mohammed Fasha" userId="S::mohammed.fasha@uop.edu.jo::cc64f42d-a1a6-4f08-b97b-0c37f877119f" providerId="AD" clId="Web-{8A90772F-FBEA-EE7C-9CDA-4D457F7DA5BE}" dt="2025-03-22T01:56:07.673" v="11" actId="20577"/>
      <pc:docMkLst>
        <pc:docMk/>
      </pc:docMkLst>
      <pc:sldChg chg="modSp">
        <pc:chgData name="Mohammed Fasha" userId="S::mohammed.fasha@uop.edu.jo::cc64f42d-a1a6-4f08-b97b-0c37f877119f" providerId="AD" clId="Web-{8A90772F-FBEA-EE7C-9CDA-4D457F7DA5BE}" dt="2025-03-22T01:55:31.125" v="1" actId="20577"/>
        <pc:sldMkLst>
          <pc:docMk/>
          <pc:sldMk cId="1489447582" sldId="455"/>
        </pc:sldMkLst>
      </pc:sldChg>
      <pc:sldChg chg="addSp delSp modSp">
        <pc:chgData name="Mohammed Fasha" userId="S::mohammed.fasha@uop.edu.jo::cc64f42d-a1a6-4f08-b97b-0c37f877119f" providerId="AD" clId="Web-{8A90772F-FBEA-EE7C-9CDA-4D457F7DA5BE}" dt="2025-03-22T01:56:07.673" v="11" actId="20577"/>
        <pc:sldMkLst>
          <pc:docMk/>
          <pc:sldMk cId="1572681964" sldId="471"/>
        </pc:sldMkLst>
      </pc:sldChg>
    </pc:docChg>
  </pc:docChgLst>
  <pc:docChgLst>
    <pc:chgData name="Mohammed Fasha" userId="cc64f42d-a1a6-4f08-b97b-0c37f877119f" providerId="ADAL" clId="{2E5FBF59-3168-4932-9518-582502FE1AD5}"/>
    <pc:docChg chg="undo custSel delSld modSld">
      <pc:chgData name="Mohammed Fasha" userId="cc64f42d-a1a6-4f08-b97b-0c37f877119f" providerId="ADAL" clId="{2E5FBF59-3168-4932-9518-582502FE1AD5}" dt="2024-12-24T08:08:19.987" v="550" actId="20577"/>
      <pc:docMkLst>
        <pc:docMk/>
      </pc:docMkLst>
      <pc:sldChg chg="delSp">
        <pc:chgData name="Mohammed Fasha" userId="cc64f42d-a1a6-4f08-b97b-0c37f877119f" providerId="ADAL" clId="{2E5FBF59-3168-4932-9518-582502FE1AD5}" dt="2024-11-19T07:40:47.121" v="208" actId="478"/>
        <pc:sldMkLst>
          <pc:docMk/>
          <pc:sldMk cId="391491219" sldId="428"/>
        </pc:sldMkLst>
      </pc:sldChg>
      <pc:sldChg chg="modSp">
        <pc:chgData name="Mohammed Fasha" userId="cc64f42d-a1a6-4f08-b97b-0c37f877119f" providerId="ADAL" clId="{2E5FBF59-3168-4932-9518-582502FE1AD5}" dt="2024-12-03T07:43:58.007" v="456" actId="1076"/>
        <pc:sldMkLst>
          <pc:docMk/>
          <pc:sldMk cId="3339445507" sldId="430"/>
        </pc:sldMkLst>
      </pc:sldChg>
      <pc:sldChg chg="modSp">
        <pc:chgData name="Mohammed Fasha" userId="cc64f42d-a1a6-4f08-b97b-0c37f877119f" providerId="ADAL" clId="{2E5FBF59-3168-4932-9518-582502FE1AD5}" dt="2024-12-03T07:45:08.136" v="474" actId="20577"/>
        <pc:sldMkLst>
          <pc:docMk/>
          <pc:sldMk cId="3389046835" sldId="431"/>
        </pc:sldMkLst>
      </pc:sldChg>
      <pc:sldChg chg="modSp">
        <pc:chgData name="Mohammed Fasha" userId="cc64f42d-a1a6-4f08-b97b-0c37f877119f" providerId="ADAL" clId="{2E5FBF59-3168-4932-9518-582502FE1AD5}" dt="2024-11-10T06:33:09.727" v="37" actId="207"/>
        <pc:sldMkLst>
          <pc:docMk/>
          <pc:sldMk cId="2726994946" sldId="479"/>
        </pc:sldMkLst>
      </pc:sldChg>
      <pc:sldChg chg="modSp">
        <pc:chgData name="Mohammed Fasha" userId="cc64f42d-a1a6-4f08-b97b-0c37f877119f" providerId="ADAL" clId="{2E5FBF59-3168-4932-9518-582502FE1AD5}" dt="2024-11-19T07:44:28.766" v="211" actId="20577"/>
        <pc:sldMkLst>
          <pc:docMk/>
          <pc:sldMk cId="2297456757" sldId="483"/>
        </pc:sldMkLst>
      </pc:sldChg>
      <pc:sldChg chg="modSp">
        <pc:chgData name="Mohammed Fasha" userId="cc64f42d-a1a6-4f08-b97b-0c37f877119f" providerId="ADAL" clId="{2E5FBF59-3168-4932-9518-582502FE1AD5}" dt="2024-11-10T06:45:09.392" v="40" actId="20577"/>
        <pc:sldMkLst>
          <pc:docMk/>
          <pc:sldMk cId="3474268344" sldId="596"/>
        </pc:sldMkLst>
      </pc:sldChg>
      <pc:sldChg chg="modSp">
        <pc:chgData name="Mohammed Fasha" userId="cc64f42d-a1a6-4f08-b97b-0c37f877119f" providerId="ADAL" clId="{2E5FBF59-3168-4932-9518-582502FE1AD5}" dt="2024-12-03T07:47:21.561" v="476" actId="6549"/>
        <pc:sldMkLst>
          <pc:docMk/>
          <pc:sldMk cId="399592497" sldId="613"/>
        </pc:sldMkLst>
      </pc:sldChg>
      <pc:sldChg chg="modSp">
        <pc:chgData name="Mohammed Fasha" userId="cc64f42d-a1a6-4f08-b97b-0c37f877119f" providerId="ADAL" clId="{2E5FBF59-3168-4932-9518-582502FE1AD5}" dt="2024-12-03T07:49:02.980" v="478" actId="207"/>
        <pc:sldMkLst>
          <pc:docMk/>
          <pc:sldMk cId="3329135496" sldId="617"/>
        </pc:sldMkLst>
      </pc:sldChg>
      <pc:sldChg chg="modSp">
        <pc:chgData name="Mohammed Fasha" userId="cc64f42d-a1a6-4f08-b97b-0c37f877119f" providerId="ADAL" clId="{2E5FBF59-3168-4932-9518-582502FE1AD5}" dt="2024-12-24T08:05:16.608" v="482" actId="403"/>
        <pc:sldMkLst>
          <pc:docMk/>
          <pc:sldMk cId="2990045589" sldId="659"/>
        </pc:sldMkLst>
      </pc:sldChg>
      <pc:sldChg chg="modSp">
        <pc:chgData name="Mohammed Fasha" userId="cc64f42d-a1a6-4f08-b97b-0c37f877119f" providerId="ADAL" clId="{2E5FBF59-3168-4932-9518-582502FE1AD5}" dt="2024-12-24T08:08:19.987" v="550" actId="20577"/>
        <pc:sldMkLst>
          <pc:docMk/>
          <pc:sldMk cId="2680231355" sldId="669"/>
        </pc:sldMkLst>
      </pc:sldChg>
      <pc:sldChg chg="addSp modSp">
        <pc:chgData name="Mohammed Fasha" userId="cc64f42d-a1a6-4f08-b97b-0c37f877119f" providerId="ADAL" clId="{2E5FBF59-3168-4932-9518-582502FE1AD5}" dt="2024-12-24T08:05:52.910" v="488" actId="1076"/>
        <pc:sldMkLst>
          <pc:docMk/>
          <pc:sldMk cId="916102856" sldId="685"/>
        </pc:sldMkLst>
      </pc:sldChg>
      <pc:sldChg chg="modSp">
        <pc:chgData name="Mohammed Fasha" userId="cc64f42d-a1a6-4f08-b97b-0c37f877119f" providerId="ADAL" clId="{2E5FBF59-3168-4932-9518-582502FE1AD5}" dt="2024-11-19T07:03:29.557" v="206" actId="207"/>
        <pc:sldMkLst>
          <pc:docMk/>
          <pc:sldMk cId="32004852" sldId="70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BA03A4-B9F1-404C-8A74-B1AFD648095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3C3971-340B-41A2-ABD3-FB1A577E48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51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9B88D-A571-8D68-DA1D-4734ED37A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33490-0BE8-AA6E-9BD9-B3AE42C098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B6175-CE1C-2163-F07B-89B1D44CD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31D7E-9560-9E2E-E325-EA9FF2B4F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5B4A-CC9F-DFD4-9C8C-EC0E3A6CB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88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89562-02BA-F69E-C391-546A16C2F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C2F76-E2E8-15A6-A3C8-6CB5142D8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6A671-E219-71C5-2625-4964456C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8E91A-8EA7-3C4C-E581-D2E7DE80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236E2-4C17-03F4-B4DC-034FD967F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14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7CBBF0-FFDE-1DC2-A2E8-4E45481189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26B3BF-C276-8333-A7E7-B8D443C6A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EB368-D24B-9EA8-8A8F-0AB2C5F1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0D11-FA10-A88B-DAAF-BDC5D659D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B60E9-3F05-AAE4-101F-3125133F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03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1AE11-FE2F-E8C7-76F8-4648B9775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7523"/>
            <a:ext cx="10515600" cy="748208"/>
          </a:xfrm>
          <a:solidFill>
            <a:srgbClr val="67337A"/>
          </a:solidFill>
        </p:spPr>
        <p:txBody>
          <a:bodyPr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DCCF6-2612-A73C-C264-680D14569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007"/>
            <a:ext cx="10515600" cy="499103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73533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3632C-6DEE-7253-7D28-277A733B9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1"/>
            <a:ext cx="10515600" cy="141056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6F207-EFC1-8D09-1A43-C1BC66F4B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56175"/>
            <a:ext cx="10515600" cy="11334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66E6-0CE4-B283-4609-6B87CF61E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F228-7BFB-DECA-1E8A-FE22303A6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17116-D906-F8F1-9544-2F31FF8B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FD8420-94D8-A22A-437F-9C23274717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9908" y="103770"/>
            <a:ext cx="403127" cy="570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A4E6A3-979F-577C-6B28-090C8441D5A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5" y="160954"/>
            <a:ext cx="2120835" cy="6365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F73805-8742-DDA0-8BA4-18F7B6B60B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5278" y="43208"/>
            <a:ext cx="1171576" cy="5940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94545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20A-5856-7025-B675-5175C87B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02420-256F-86BB-2069-DC7FC1598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A8B5D-BE76-5309-6B35-5BB623D54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55F1A-4711-E07F-4060-9DFA24B5F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BDB2D-A305-9686-67A1-5E6D04DD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DA501-D721-9762-F1D7-F2633610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1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67AB-B0CB-34AE-FB11-E6E73297D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F1467F-4D04-1AE5-F976-549357D16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1D808E-728B-7E91-40BC-CEDF06A29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AC8E04-B37B-1721-DBCE-7A749BD7A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5EBE9-C42B-6432-1518-88FD8B1A9E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0A973D-A9C2-1CA6-05F5-A7C82D402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B61A04-2021-047C-B370-D0B428F9B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1AC7FB-EE3D-80A6-4C1A-80E359A3F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382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43EC8-462D-17BF-D668-48071F09B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9600689" cy="484816"/>
          </a:xfrm>
        </p:spPr>
        <p:txBody>
          <a:bodyPr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1285AC-0A2F-4AE5-D1B6-5C319BFFE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CD249-9162-ABF9-19A3-977BDD9DA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E01C95-124F-0B3B-A8D9-B9C970F19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62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829541-D653-384C-D771-DD8F69A08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C33C97-264B-3724-11ED-5BB6B8F25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E226B-01EA-120B-3387-6F48FDAFB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98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9331-9622-1254-250C-1A826F86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A61744-6E94-694D-5ACD-A392EBB2B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2829D-7E3F-4729-5630-2FC6FC338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A95737-F397-134D-F032-CB1CF8533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54794-C979-4A92-C271-06A8ACAB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CABCC-6A8A-037D-30F0-16F152A1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2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35548-3058-3FF3-095A-5746EA91D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594BFE-AD4C-39A4-E6D7-3D67D9AF06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17F4F-1D08-F5A7-0483-99EBD45B3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2418C9-6621-9F77-5D27-62F1D1DA5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3E588C-5B83-3F14-34CB-FBF668EE8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9B9B1A-60F9-9274-969E-5776570FA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0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762C5-8E42-00DD-5440-4A44E725E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4D4F47-A5A1-F247-D7EC-43901BD919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1E946-8B54-76FA-E3B0-E48F8BEE74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78E95-DE77-44D3-BDB9-E242948FB112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51E2-F7B0-D02A-22FA-EC3877EEE5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B3EB4-6884-55A1-71B3-B7A4121171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39690-657A-47AB-B56D-24FB92E3B2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811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7CF054-390C-DCFC-C9A6-9E95C859A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165" y="2992712"/>
            <a:ext cx="9144000" cy="1107141"/>
          </a:xfrm>
        </p:spPr>
        <p:txBody>
          <a:bodyPr>
            <a:noAutofit/>
          </a:bodyPr>
          <a:lstStyle/>
          <a:p>
            <a:r>
              <a:rPr lang="en-US" sz="3600" dirty="0"/>
              <a:t>A0597203 AI Business Applications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599965F-D781-62F6-30A4-33D89AC890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165" y="422671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Introduction to GenAI</a:t>
            </a:r>
            <a:endParaRPr lang="en-US" sz="2800" dirty="0"/>
          </a:p>
        </p:txBody>
      </p:sp>
      <p:pic>
        <p:nvPicPr>
          <p:cNvPr id="9218" name="Picture 2" descr="Al-Ahliyya Amman University : Rankings ...">
            <a:extLst>
              <a:ext uri="{FF2B5EF4-FFF2-40B4-BE49-F238E27FC236}">
                <a16:creationId xmlns:a16="http://schemas.microsoft.com/office/drawing/2014/main" id="{E60FB764-AECD-759A-5F66-DF2B62F3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9665" y="768469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05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DB136-6FEE-0DBA-D243-D42F28573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C3753D2-F0D2-B569-6288-64EA6FA227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165" y="2992712"/>
            <a:ext cx="9144000" cy="1107141"/>
          </a:xfrm>
        </p:spPr>
        <p:txBody>
          <a:bodyPr>
            <a:noAutofit/>
          </a:bodyPr>
          <a:lstStyle/>
          <a:p>
            <a:r>
              <a:rPr lang="en-US" sz="3600"/>
              <a:t>AI Business Applications</a:t>
            </a:r>
            <a:endParaRPr lang="en-US" sz="36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DB8245B5-FD4F-EFFF-7AB5-AC17B720E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0165" y="422671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Introduction to GenAI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102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DC613-1E79-1259-48CA-DEE7DEFD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E7A44-7038-2514-E587-7DF0681B1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04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10214</TotalTime>
  <Words>13</Words>
  <Application>Microsoft Office PowerPoint</Application>
  <PresentationFormat>Widescreen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A0597203 AI Business Applications</vt:lpstr>
      <vt:lpstr>AI Business Applications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Distribution Functions</dc:title>
  <dc:creator>Mohammed Fasha</dc:creator>
  <cp:lastModifiedBy>Mohammed Fasha</cp:lastModifiedBy>
  <cp:revision>1382</cp:revision>
  <dcterms:created xsi:type="dcterms:W3CDTF">2023-03-26T11:17:23Z</dcterms:created>
  <dcterms:modified xsi:type="dcterms:W3CDTF">2025-07-29T15:14:55Z</dcterms:modified>
</cp:coreProperties>
</file>