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4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86" r:id="rId28"/>
    <p:sldId id="579" r:id="rId29"/>
    <p:sldId id="580" r:id="rId30"/>
    <p:sldId id="581" r:id="rId31"/>
    <p:sldId id="582" r:id="rId32"/>
    <p:sldId id="583" r:id="rId33"/>
    <p:sldId id="584" r:id="rId34"/>
    <p:sldId id="5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199CA-6722-45D8-AFE3-1BC22283CCD5}" v="177" dt="2025-07-25T20:36:39.560"/>
    <p1510:client id="{DA5CBCEC-DD2F-4758-ACE1-7BDFA298A15D}" v="92" dt="2025-07-26T04:47:29.52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82" autoAdjust="0"/>
    <p:restoredTop sz="94660"/>
  </p:normalViewPr>
  <p:slideViewPr>
    <p:cSldViewPr snapToGrid="0">
      <p:cViewPr varScale="1">
        <p:scale>
          <a:sx n="147" d="100"/>
          <a:sy n="147" d="100"/>
        </p:scale>
        <p:origin x="2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sha" userId="S::mohammed.fasha@uop.edu.jo::cc64f42d-a1a6-4f08-b97b-0c37f877119f" providerId="AD" clId="Web-{AC32B63B-9D30-E4E0-C713-890569A7EDD7}"/>
    <pc:docChg chg="addSld delSld modSld">
      <pc:chgData name="Mohammed Fasha" userId="S::mohammed.fasha@uop.edu.jo::cc64f42d-a1a6-4f08-b97b-0c37f877119f" providerId="AD" clId="Web-{AC32B63B-9D30-E4E0-C713-890569A7EDD7}" dt="2025-07-22T16:58:31.128" v="342"/>
      <pc:docMkLst>
        <pc:docMk/>
      </pc:docMkLst>
      <pc:sldChg chg="modSp">
        <pc:chgData name="Mohammed Fasha" userId="S::mohammed.fasha@uop.edu.jo::cc64f42d-a1a6-4f08-b97b-0c37f877119f" providerId="AD" clId="Web-{AC32B63B-9D30-E4E0-C713-890569A7EDD7}" dt="2025-07-22T16:44:44.961" v="20" actId="20577"/>
        <pc:sldMkLst>
          <pc:docMk/>
          <pc:sldMk cId="1972123444" sldId="517"/>
        </pc:sldMkLst>
      </pc:sldChg>
      <pc:sldChg chg="modSp">
        <pc:chgData name="Mohammed Fasha" userId="S::mohammed.fasha@uop.edu.jo::cc64f42d-a1a6-4f08-b97b-0c37f877119f" providerId="AD" clId="Web-{AC32B63B-9D30-E4E0-C713-890569A7EDD7}" dt="2025-07-22T16:49:44.408" v="111" actId="20577"/>
        <pc:sldMkLst>
          <pc:docMk/>
          <pc:sldMk cId="1177603074" sldId="518"/>
        </pc:sldMkLst>
      </pc:sldChg>
      <pc:sldChg chg="addSp delSp modSp">
        <pc:chgData name="Mohammed Fasha" userId="S::mohammed.fasha@uop.edu.jo::cc64f42d-a1a6-4f08-b97b-0c37f877119f" providerId="AD" clId="Web-{AC32B63B-9D30-E4E0-C713-890569A7EDD7}" dt="2025-07-22T16:49:59.486" v="117" actId="20577"/>
        <pc:sldMkLst>
          <pc:docMk/>
          <pc:sldMk cId="1911464093" sldId="519"/>
        </pc:sldMkLst>
      </pc:sldChg>
      <pc:sldChg chg="addSp delSp modSp add del">
        <pc:chgData name="Mohammed Fasha" userId="S::mohammed.fasha@uop.edu.jo::cc64f42d-a1a6-4f08-b97b-0c37f877119f" providerId="AD" clId="Web-{AC32B63B-9D30-E4E0-C713-890569A7EDD7}" dt="2025-07-22T16:49:48.705" v="112"/>
        <pc:sldMkLst>
          <pc:docMk/>
          <pc:sldMk cId="3728784300" sldId="520"/>
        </pc:sldMkLst>
      </pc:sldChg>
      <pc:sldChg chg="addSp delSp modSp">
        <pc:chgData name="Mohammed Fasha" userId="S::mohammed.fasha@uop.edu.jo::cc64f42d-a1a6-4f08-b97b-0c37f877119f" providerId="AD" clId="Web-{AC32B63B-9D30-E4E0-C713-890569A7EDD7}" dt="2025-07-22T16:51:21.317" v="136" actId="20577"/>
        <pc:sldMkLst>
          <pc:docMk/>
          <pc:sldMk cId="24989007" sldId="521"/>
        </pc:sldMkLst>
      </pc:sldChg>
      <pc:sldChg chg="modSp">
        <pc:chgData name="Mohammed Fasha" userId="S::mohammed.fasha@uop.edu.jo::cc64f42d-a1a6-4f08-b97b-0c37f877119f" providerId="AD" clId="Web-{AC32B63B-9D30-E4E0-C713-890569A7EDD7}" dt="2025-07-22T16:51:12.551" v="131" actId="20577"/>
        <pc:sldMkLst>
          <pc:docMk/>
          <pc:sldMk cId="2944075044" sldId="522"/>
        </pc:sldMkLst>
      </pc:sldChg>
      <pc:sldChg chg="modSp">
        <pc:chgData name="Mohammed Fasha" userId="S::mohammed.fasha@uop.edu.jo::cc64f42d-a1a6-4f08-b97b-0c37f877119f" providerId="AD" clId="Web-{AC32B63B-9D30-E4E0-C713-890569A7EDD7}" dt="2025-07-22T16:52:46.210" v="196" actId="20577"/>
        <pc:sldMkLst>
          <pc:docMk/>
          <pc:sldMk cId="136400280" sldId="523"/>
        </pc:sldMkLst>
      </pc:sldChg>
      <pc:sldChg chg="modSp">
        <pc:chgData name="Mohammed Fasha" userId="S::mohammed.fasha@uop.edu.jo::cc64f42d-a1a6-4f08-b97b-0c37f877119f" providerId="AD" clId="Web-{AC32B63B-9D30-E4E0-C713-890569A7EDD7}" dt="2025-07-22T16:53:32.212" v="229" actId="20577"/>
        <pc:sldMkLst>
          <pc:docMk/>
          <pc:sldMk cId="492422942" sldId="527"/>
        </pc:sldMkLst>
      </pc:sldChg>
      <pc:sldChg chg="addSp delSp modSp">
        <pc:chgData name="Mohammed Fasha" userId="S::mohammed.fasha@uop.edu.jo::cc64f42d-a1a6-4f08-b97b-0c37f877119f" providerId="AD" clId="Web-{AC32B63B-9D30-E4E0-C713-890569A7EDD7}" dt="2025-07-22T16:55:29.591" v="262" actId="20577"/>
        <pc:sldMkLst>
          <pc:docMk/>
          <pc:sldMk cId="1037858450" sldId="528"/>
        </pc:sldMkLst>
      </pc:sldChg>
      <pc:sldChg chg="delSp modSp del">
        <pc:chgData name="Mohammed Fasha" userId="S::mohammed.fasha@uop.edu.jo::cc64f42d-a1a6-4f08-b97b-0c37f877119f" providerId="AD" clId="Web-{AC32B63B-9D30-E4E0-C713-890569A7EDD7}" dt="2025-07-22T16:56:43.437" v="292"/>
        <pc:sldMkLst>
          <pc:docMk/>
          <pc:sldMk cId="2924052576" sldId="529"/>
        </pc:sldMkLst>
      </pc:sldChg>
      <pc:sldChg chg="modSp">
        <pc:chgData name="Mohammed Fasha" userId="S::mohammed.fasha@uop.edu.jo::cc64f42d-a1a6-4f08-b97b-0c37f877119f" providerId="AD" clId="Web-{AC32B63B-9D30-E4E0-C713-890569A7EDD7}" dt="2025-07-22T16:53:54.510" v="252" actId="20577"/>
        <pc:sldMkLst>
          <pc:docMk/>
          <pc:sldMk cId="1652645020" sldId="530"/>
        </pc:sldMkLst>
      </pc:sldChg>
      <pc:sldChg chg="modSp">
        <pc:chgData name="Mohammed Fasha" userId="S::mohammed.fasha@uop.edu.jo::cc64f42d-a1a6-4f08-b97b-0c37f877119f" providerId="AD" clId="Web-{AC32B63B-9D30-E4E0-C713-890569A7EDD7}" dt="2025-07-22T16:52:35.148" v="193" actId="20577"/>
        <pc:sldMkLst>
          <pc:docMk/>
          <pc:sldMk cId="3609214512" sldId="531"/>
        </pc:sldMkLst>
      </pc:sldChg>
      <pc:sldChg chg="modSp">
        <pc:chgData name="Mohammed Fasha" userId="S::mohammed.fasha@uop.edu.jo::cc64f42d-a1a6-4f08-b97b-0c37f877119f" providerId="AD" clId="Web-{AC32B63B-9D30-E4E0-C713-890569A7EDD7}" dt="2025-07-22T16:53:06.711" v="211" actId="20577"/>
        <pc:sldMkLst>
          <pc:docMk/>
          <pc:sldMk cId="421617465" sldId="532"/>
        </pc:sldMkLst>
      </pc:sldChg>
      <pc:sldChg chg="addSp delSp modSp">
        <pc:chgData name="Mohammed Fasha" userId="S::mohammed.fasha@uop.edu.jo::cc64f42d-a1a6-4f08-b97b-0c37f877119f" providerId="AD" clId="Web-{AC32B63B-9D30-E4E0-C713-890569A7EDD7}" dt="2025-07-22T16:58:31.128" v="342"/>
        <pc:sldMkLst>
          <pc:docMk/>
          <pc:sldMk cId="4256256737" sldId="533"/>
        </pc:sldMkLst>
      </pc:sldChg>
      <pc:sldChg chg="addSp delSp modSp add replId">
        <pc:chgData name="Mohammed Fasha" userId="S::mohammed.fasha@uop.edu.jo::cc64f42d-a1a6-4f08-b97b-0c37f877119f" providerId="AD" clId="Web-{AC32B63B-9D30-E4E0-C713-890569A7EDD7}" dt="2025-07-22T16:58:07.955" v="318" actId="20577"/>
        <pc:sldMkLst>
          <pc:docMk/>
          <pc:sldMk cId="2975049621" sldId="535"/>
        </pc:sldMkLst>
      </pc:sldChg>
      <pc:sldChg chg="modSp new">
        <pc:chgData name="Mohammed Fasha" userId="S::mohammed.fasha@uop.edu.jo::cc64f42d-a1a6-4f08-b97b-0c37f877119f" providerId="AD" clId="Web-{AC32B63B-9D30-E4E0-C713-890569A7EDD7}" dt="2025-07-22T16:56:42.421" v="291" actId="20577"/>
        <pc:sldMkLst>
          <pc:docMk/>
          <pc:sldMk cId="3019739550" sldId="536"/>
        </pc:sldMkLst>
      </pc:sldChg>
    </pc:docChg>
  </pc:docChgLst>
  <pc:docChgLst>
    <pc:chgData name="Mohammed Fasha" userId="cc64f42d-a1a6-4f08-b97b-0c37f877119f" providerId="ADAL" clId="{4F4199CA-6722-45D8-AFE3-1BC22283CCD5}"/>
    <pc:docChg chg="undo redo custSel addSld delSld modSld sldOrd modMainMaster">
      <pc:chgData name="Mohammed Fasha" userId="cc64f42d-a1a6-4f08-b97b-0c37f877119f" providerId="ADAL" clId="{4F4199CA-6722-45D8-AFE3-1BC22283CCD5}" dt="2025-07-25T20:36:43.593" v="935" actId="207"/>
      <pc:docMkLst>
        <pc:docMk/>
      </pc:docMkLst>
      <pc:sldChg chg="modSp add del mod chgLayout">
        <pc:chgData name="Mohammed Fasha" userId="cc64f42d-a1a6-4f08-b97b-0c37f877119f" providerId="ADAL" clId="{4F4199CA-6722-45D8-AFE3-1BC22283CCD5}" dt="2025-07-25T20:36:37.234" v="925" actId="47"/>
        <pc:sldMkLst>
          <pc:docMk/>
          <pc:sldMk cId="4195062773" sldId="458"/>
        </pc:sldMkLst>
        <pc:spChg chg="mod ord">
          <ac:chgData name="Mohammed Fasha" userId="cc64f42d-a1a6-4f08-b97b-0c37f877119f" providerId="ADAL" clId="{4F4199CA-6722-45D8-AFE3-1BC22283CCD5}" dt="2025-07-25T20:36:37.184" v="924" actId="21"/>
          <ac:spMkLst>
            <pc:docMk/>
            <pc:sldMk cId="4195062773" sldId="458"/>
            <ac:spMk id="2" creationId="{9E30279F-5D7A-F7A9-C582-7D051A83B3A1}"/>
          </ac:spMkLst>
        </pc:spChg>
        <pc:spChg chg="mod ord">
          <ac:chgData name="Mohammed Fasha" userId="cc64f42d-a1a6-4f08-b97b-0c37f877119f" providerId="ADAL" clId="{4F4199CA-6722-45D8-AFE3-1BC22283CCD5}" dt="2025-07-25T16:09:41.223" v="753" actId="700"/>
          <ac:spMkLst>
            <pc:docMk/>
            <pc:sldMk cId="4195062773" sldId="458"/>
            <ac:spMk id="3" creationId="{6260F09A-2311-4458-CD54-12A1BB088E72}"/>
          </ac:spMkLst>
        </pc:spChg>
      </pc:sldChg>
      <pc:sldChg chg="del">
        <pc:chgData name="Mohammed Fasha" userId="cc64f42d-a1a6-4f08-b97b-0c37f877119f" providerId="ADAL" clId="{4F4199CA-6722-45D8-AFE3-1BC22283CCD5}" dt="2025-07-25T16:06:26.887" v="664" actId="47"/>
        <pc:sldMkLst>
          <pc:docMk/>
          <pc:sldMk cId="3322838807" sldId="465"/>
        </pc:sldMkLst>
      </pc:sldChg>
      <pc:sldChg chg="del">
        <pc:chgData name="Mohammed Fasha" userId="cc64f42d-a1a6-4f08-b97b-0c37f877119f" providerId="ADAL" clId="{4F4199CA-6722-45D8-AFE3-1BC22283CCD5}" dt="2025-07-25T16:06:26.887" v="664" actId="47"/>
        <pc:sldMkLst>
          <pc:docMk/>
          <pc:sldMk cId="1354825409" sldId="466"/>
        </pc:sldMkLst>
      </pc:sldChg>
      <pc:sldChg chg="del">
        <pc:chgData name="Mohammed Fasha" userId="cc64f42d-a1a6-4f08-b97b-0c37f877119f" providerId="ADAL" clId="{4F4199CA-6722-45D8-AFE3-1BC22283CCD5}" dt="2025-07-25T16:06:26.887" v="664" actId="47"/>
        <pc:sldMkLst>
          <pc:docMk/>
          <pc:sldMk cId="2987077919" sldId="467"/>
        </pc:sldMkLst>
      </pc:sldChg>
      <pc:sldChg chg="add del">
        <pc:chgData name="Mohammed Fasha" userId="cc64f42d-a1a6-4f08-b97b-0c37f877119f" providerId="ADAL" clId="{4F4199CA-6722-45D8-AFE3-1BC22283CCD5}" dt="2025-07-25T14:06:28.556" v="463" actId="47"/>
        <pc:sldMkLst>
          <pc:docMk/>
          <pc:sldMk cId="3950173355" sldId="470"/>
        </pc:sldMkLst>
      </pc:sldChg>
      <pc:sldChg chg="add del">
        <pc:chgData name="Mohammed Fasha" userId="cc64f42d-a1a6-4f08-b97b-0c37f877119f" providerId="ADAL" clId="{4F4199CA-6722-45D8-AFE3-1BC22283CCD5}" dt="2025-07-25T14:06:27.390" v="456" actId="47"/>
        <pc:sldMkLst>
          <pc:docMk/>
          <pc:sldMk cId="2122820379" sldId="471"/>
        </pc:sldMkLst>
      </pc:sldChg>
      <pc:sldChg chg="add del">
        <pc:chgData name="Mohammed Fasha" userId="cc64f42d-a1a6-4f08-b97b-0c37f877119f" providerId="ADAL" clId="{4F4199CA-6722-45D8-AFE3-1BC22283CCD5}" dt="2025-07-25T14:06:27.581" v="457" actId="47"/>
        <pc:sldMkLst>
          <pc:docMk/>
          <pc:sldMk cId="987752219" sldId="472"/>
        </pc:sldMkLst>
      </pc:sldChg>
      <pc:sldChg chg="add del">
        <pc:chgData name="Mohammed Fasha" userId="cc64f42d-a1a6-4f08-b97b-0c37f877119f" providerId="ADAL" clId="{4F4199CA-6722-45D8-AFE3-1BC22283CCD5}" dt="2025-07-25T14:06:27.897" v="459" actId="47"/>
        <pc:sldMkLst>
          <pc:docMk/>
          <pc:sldMk cId="2196028379" sldId="473"/>
        </pc:sldMkLst>
      </pc:sldChg>
      <pc:sldChg chg="add del">
        <pc:chgData name="Mohammed Fasha" userId="cc64f42d-a1a6-4f08-b97b-0c37f877119f" providerId="ADAL" clId="{4F4199CA-6722-45D8-AFE3-1BC22283CCD5}" dt="2025-07-25T14:06:28.220" v="461" actId="47"/>
        <pc:sldMkLst>
          <pc:docMk/>
          <pc:sldMk cId="2423857353" sldId="474"/>
        </pc:sldMkLst>
      </pc:sldChg>
      <pc:sldChg chg="add del">
        <pc:chgData name="Mohammed Fasha" userId="cc64f42d-a1a6-4f08-b97b-0c37f877119f" providerId="ADAL" clId="{4F4199CA-6722-45D8-AFE3-1BC22283CCD5}" dt="2025-07-25T14:06:28.675" v="464" actId="47"/>
        <pc:sldMkLst>
          <pc:docMk/>
          <pc:sldMk cId="606498139" sldId="475"/>
        </pc:sldMkLst>
      </pc:sldChg>
      <pc:sldChg chg="add del">
        <pc:chgData name="Mohammed Fasha" userId="cc64f42d-a1a6-4f08-b97b-0c37f877119f" providerId="ADAL" clId="{4F4199CA-6722-45D8-AFE3-1BC22283CCD5}" dt="2025-07-25T14:06:28.865" v="465" actId="47"/>
        <pc:sldMkLst>
          <pc:docMk/>
          <pc:sldMk cId="2057257331" sldId="476"/>
        </pc:sldMkLst>
      </pc:sldChg>
      <pc:sldChg chg="add del">
        <pc:chgData name="Mohammed Fasha" userId="cc64f42d-a1a6-4f08-b97b-0c37f877119f" providerId="ADAL" clId="{4F4199CA-6722-45D8-AFE3-1BC22283CCD5}" dt="2025-07-25T14:06:28.370" v="462" actId="47"/>
        <pc:sldMkLst>
          <pc:docMk/>
          <pc:sldMk cId="4230580544" sldId="477"/>
        </pc:sldMkLst>
      </pc:sldChg>
      <pc:sldChg chg="add del">
        <pc:chgData name="Mohammed Fasha" userId="cc64f42d-a1a6-4f08-b97b-0c37f877119f" providerId="ADAL" clId="{4F4199CA-6722-45D8-AFE3-1BC22283CCD5}" dt="2025-07-25T14:06:29.080" v="466" actId="47"/>
        <pc:sldMkLst>
          <pc:docMk/>
          <pc:sldMk cId="101773760" sldId="478"/>
        </pc:sldMkLst>
      </pc:sldChg>
      <pc:sldChg chg="add del">
        <pc:chgData name="Mohammed Fasha" userId="cc64f42d-a1a6-4f08-b97b-0c37f877119f" providerId="ADAL" clId="{4F4199CA-6722-45D8-AFE3-1BC22283CCD5}" dt="2025-07-25T14:06:29.249" v="467" actId="47"/>
        <pc:sldMkLst>
          <pc:docMk/>
          <pc:sldMk cId="4128487786" sldId="479"/>
        </pc:sldMkLst>
      </pc:sldChg>
      <pc:sldChg chg="add del">
        <pc:chgData name="Mohammed Fasha" userId="cc64f42d-a1a6-4f08-b97b-0c37f877119f" providerId="ADAL" clId="{4F4199CA-6722-45D8-AFE3-1BC22283CCD5}" dt="2025-07-25T14:06:29.982" v="470" actId="47"/>
        <pc:sldMkLst>
          <pc:docMk/>
          <pc:sldMk cId="3622519798" sldId="480"/>
        </pc:sldMkLst>
      </pc:sldChg>
      <pc:sldChg chg="add del">
        <pc:chgData name="Mohammed Fasha" userId="cc64f42d-a1a6-4f08-b97b-0c37f877119f" providerId="ADAL" clId="{4F4199CA-6722-45D8-AFE3-1BC22283CCD5}" dt="2025-07-25T14:06:29.442" v="468" actId="2696"/>
        <pc:sldMkLst>
          <pc:docMk/>
          <pc:sldMk cId="3895194259" sldId="480"/>
        </pc:sldMkLst>
      </pc:sldChg>
      <pc:sldChg chg="add del">
        <pc:chgData name="Mohammed Fasha" userId="cc64f42d-a1a6-4f08-b97b-0c37f877119f" providerId="ADAL" clId="{4F4199CA-6722-45D8-AFE3-1BC22283CCD5}" dt="2025-07-25T14:06:29.442" v="468" actId="2696"/>
        <pc:sldMkLst>
          <pc:docMk/>
          <pc:sldMk cId="1610185693" sldId="481"/>
        </pc:sldMkLst>
      </pc:sldChg>
      <pc:sldChg chg="add del">
        <pc:chgData name="Mohammed Fasha" userId="cc64f42d-a1a6-4f08-b97b-0c37f877119f" providerId="ADAL" clId="{4F4199CA-6722-45D8-AFE3-1BC22283CCD5}" dt="2025-07-25T14:06:30.145" v="471" actId="47"/>
        <pc:sldMkLst>
          <pc:docMk/>
          <pc:sldMk cId="3020747655" sldId="481"/>
        </pc:sldMkLst>
      </pc:sldChg>
      <pc:sldChg chg="add del">
        <pc:chgData name="Mohammed Fasha" userId="cc64f42d-a1a6-4f08-b97b-0c37f877119f" providerId="ADAL" clId="{4F4199CA-6722-45D8-AFE3-1BC22283CCD5}" dt="2025-07-25T14:06:30.327" v="472" actId="47"/>
        <pc:sldMkLst>
          <pc:docMk/>
          <pc:sldMk cId="607589522" sldId="482"/>
        </pc:sldMkLst>
      </pc:sldChg>
      <pc:sldChg chg="add del">
        <pc:chgData name="Mohammed Fasha" userId="cc64f42d-a1a6-4f08-b97b-0c37f877119f" providerId="ADAL" clId="{4F4199CA-6722-45D8-AFE3-1BC22283CCD5}" dt="2025-07-25T14:06:29.442" v="468" actId="2696"/>
        <pc:sldMkLst>
          <pc:docMk/>
          <pc:sldMk cId="3453925577" sldId="482"/>
        </pc:sldMkLst>
      </pc:sldChg>
      <pc:sldChg chg="modSp add del mod">
        <pc:chgData name="Mohammed Fasha" userId="cc64f42d-a1a6-4f08-b97b-0c37f877119f" providerId="ADAL" clId="{4F4199CA-6722-45D8-AFE3-1BC22283CCD5}" dt="2025-07-25T15:08:14.034" v="563" actId="47"/>
        <pc:sldMkLst>
          <pc:docMk/>
          <pc:sldMk cId="3752267851" sldId="483"/>
        </pc:sldMkLst>
        <pc:spChg chg="mod">
          <ac:chgData name="Mohammed Fasha" userId="cc64f42d-a1a6-4f08-b97b-0c37f877119f" providerId="ADAL" clId="{4F4199CA-6722-45D8-AFE3-1BC22283CCD5}" dt="2025-07-25T14:01:09.519" v="393" actId="6549"/>
          <ac:spMkLst>
            <pc:docMk/>
            <pc:sldMk cId="3752267851" sldId="483"/>
            <ac:spMk id="2" creationId="{987C6E29-7291-033D-49F3-B3C3B8D4207A}"/>
          </ac:spMkLst>
        </pc:spChg>
      </pc:sldChg>
      <pc:sldChg chg="modSp mod">
        <pc:chgData name="Mohammed Fasha" userId="cc64f42d-a1a6-4f08-b97b-0c37f877119f" providerId="ADAL" clId="{4F4199CA-6722-45D8-AFE3-1BC22283CCD5}" dt="2025-07-25T16:20:39.376" v="826" actId="207"/>
        <pc:sldMkLst>
          <pc:docMk/>
          <pc:sldMk cId="828663790" sldId="485"/>
        </pc:sldMkLst>
        <pc:spChg chg="mod">
          <ac:chgData name="Mohammed Fasha" userId="cc64f42d-a1a6-4f08-b97b-0c37f877119f" providerId="ADAL" clId="{4F4199CA-6722-45D8-AFE3-1BC22283CCD5}" dt="2025-07-25T16:20:39.376" v="826" actId="207"/>
          <ac:spMkLst>
            <pc:docMk/>
            <pc:sldMk cId="828663790" sldId="485"/>
            <ac:spMk id="2" creationId="{5998030A-DA8A-8A69-E3DC-E7165C93C0A9}"/>
          </ac:spMkLst>
        </pc:spChg>
      </pc:sldChg>
      <pc:sldChg chg="modSp mod">
        <pc:chgData name="Mohammed Fasha" userId="cc64f42d-a1a6-4f08-b97b-0c37f877119f" providerId="ADAL" clId="{4F4199CA-6722-45D8-AFE3-1BC22283CCD5}" dt="2025-07-25T16:22:04.963" v="852" actId="313"/>
        <pc:sldMkLst>
          <pc:docMk/>
          <pc:sldMk cId="2302591340" sldId="486"/>
        </pc:sldMkLst>
        <pc:spChg chg="mod">
          <ac:chgData name="Mohammed Fasha" userId="cc64f42d-a1a6-4f08-b97b-0c37f877119f" providerId="ADAL" clId="{4F4199CA-6722-45D8-AFE3-1BC22283CCD5}" dt="2025-07-25T16:22:04.963" v="852" actId="313"/>
          <ac:spMkLst>
            <pc:docMk/>
            <pc:sldMk cId="2302591340" sldId="486"/>
            <ac:spMk id="2" creationId="{3F18C2E4-DA92-1F71-787E-FC80E9989D51}"/>
          </ac:spMkLst>
        </pc:spChg>
      </pc:sldChg>
      <pc:sldChg chg="modSp mod">
        <pc:chgData name="Mohammed Fasha" userId="cc64f42d-a1a6-4f08-b97b-0c37f877119f" providerId="ADAL" clId="{4F4199CA-6722-45D8-AFE3-1BC22283CCD5}" dt="2025-07-25T16:22:50.101" v="854" actId="5793"/>
        <pc:sldMkLst>
          <pc:docMk/>
          <pc:sldMk cId="2832881700" sldId="487"/>
        </pc:sldMkLst>
        <pc:spChg chg="mod">
          <ac:chgData name="Mohammed Fasha" userId="cc64f42d-a1a6-4f08-b97b-0c37f877119f" providerId="ADAL" clId="{4F4199CA-6722-45D8-AFE3-1BC22283CCD5}" dt="2025-07-25T16:22:50.101" v="854" actId="5793"/>
          <ac:spMkLst>
            <pc:docMk/>
            <pc:sldMk cId="2832881700" sldId="487"/>
            <ac:spMk id="2" creationId="{524E102A-6EC4-C6F9-62A0-DB55CC1D029F}"/>
          </ac:spMkLst>
        </pc:spChg>
      </pc:sldChg>
      <pc:sldChg chg="modSp mod">
        <pc:chgData name="Mohammed Fasha" userId="cc64f42d-a1a6-4f08-b97b-0c37f877119f" providerId="ADAL" clId="{4F4199CA-6722-45D8-AFE3-1BC22283CCD5}" dt="2025-07-25T16:08:57.460" v="691" actId="27636"/>
        <pc:sldMkLst>
          <pc:docMk/>
          <pc:sldMk cId="3993494395" sldId="488"/>
        </pc:sldMkLst>
        <pc:spChg chg="mod">
          <ac:chgData name="Mohammed Fasha" userId="cc64f42d-a1a6-4f08-b97b-0c37f877119f" providerId="ADAL" clId="{4F4199CA-6722-45D8-AFE3-1BC22283CCD5}" dt="2025-07-25T16:08:57.460" v="691" actId="27636"/>
          <ac:spMkLst>
            <pc:docMk/>
            <pc:sldMk cId="3993494395" sldId="488"/>
            <ac:spMk id="2" creationId="{BABB4231-B1D1-33E5-5647-629D667D39F8}"/>
          </ac:spMkLst>
        </pc:spChg>
      </pc:sldChg>
      <pc:sldChg chg="modSp mod">
        <pc:chgData name="Mohammed Fasha" userId="cc64f42d-a1a6-4f08-b97b-0c37f877119f" providerId="ADAL" clId="{4F4199CA-6722-45D8-AFE3-1BC22283CCD5}" dt="2025-07-25T16:09:14.930" v="736" actId="27636"/>
        <pc:sldMkLst>
          <pc:docMk/>
          <pc:sldMk cId="930140385" sldId="489"/>
        </pc:sldMkLst>
        <pc:spChg chg="mod">
          <ac:chgData name="Mohammed Fasha" userId="cc64f42d-a1a6-4f08-b97b-0c37f877119f" providerId="ADAL" clId="{4F4199CA-6722-45D8-AFE3-1BC22283CCD5}" dt="2025-07-25T16:09:14.930" v="736" actId="27636"/>
          <ac:spMkLst>
            <pc:docMk/>
            <pc:sldMk cId="930140385" sldId="489"/>
            <ac:spMk id="2" creationId="{032A783E-07AA-F825-DCDD-CFF77885191D}"/>
          </ac:spMkLst>
        </pc:spChg>
      </pc:sldChg>
      <pc:sldChg chg="modSp mod">
        <pc:chgData name="Mohammed Fasha" userId="cc64f42d-a1a6-4f08-b97b-0c37f877119f" providerId="ADAL" clId="{4F4199CA-6722-45D8-AFE3-1BC22283CCD5}" dt="2025-07-25T16:08:57.485" v="693" actId="27636"/>
        <pc:sldMkLst>
          <pc:docMk/>
          <pc:sldMk cId="3642530525" sldId="490"/>
        </pc:sldMkLst>
        <pc:spChg chg="mod">
          <ac:chgData name="Mohammed Fasha" userId="cc64f42d-a1a6-4f08-b97b-0c37f877119f" providerId="ADAL" clId="{4F4199CA-6722-45D8-AFE3-1BC22283CCD5}" dt="2025-07-25T16:08:57.485" v="693" actId="27636"/>
          <ac:spMkLst>
            <pc:docMk/>
            <pc:sldMk cId="3642530525" sldId="490"/>
            <ac:spMk id="2" creationId="{C6112188-41EE-218C-48D3-5E6A701CEA76}"/>
          </ac:spMkLst>
        </pc:spChg>
      </pc:sldChg>
      <pc:sldChg chg="modSp mod">
        <pc:chgData name="Mohammed Fasha" userId="cc64f42d-a1a6-4f08-b97b-0c37f877119f" providerId="ADAL" clId="{4F4199CA-6722-45D8-AFE3-1BC22283CCD5}" dt="2025-07-25T16:08:57.487" v="694" actId="27636"/>
        <pc:sldMkLst>
          <pc:docMk/>
          <pc:sldMk cId="1104467021" sldId="491"/>
        </pc:sldMkLst>
        <pc:spChg chg="mod">
          <ac:chgData name="Mohammed Fasha" userId="cc64f42d-a1a6-4f08-b97b-0c37f877119f" providerId="ADAL" clId="{4F4199CA-6722-45D8-AFE3-1BC22283CCD5}" dt="2025-07-25T16:08:57.487" v="694" actId="27636"/>
          <ac:spMkLst>
            <pc:docMk/>
            <pc:sldMk cId="1104467021" sldId="491"/>
            <ac:spMk id="2" creationId="{70C6B42E-CE02-F3F3-2A31-AB2C3178D8E4}"/>
          </ac:spMkLst>
        </pc:spChg>
      </pc:sldChg>
      <pc:sldChg chg="modSp mod">
        <pc:chgData name="Mohammed Fasha" userId="cc64f42d-a1a6-4f08-b97b-0c37f877119f" providerId="ADAL" clId="{4F4199CA-6722-45D8-AFE3-1BC22283CCD5}" dt="2025-07-25T16:09:14.930" v="737" actId="27636"/>
        <pc:sldMkLst>
          <pc:docMk/>
          <pc:sldMk cId="373902758" sldId="492"/>
        </pc:sldMkLst>
        <pc:spChg chg="mod">
          <ac:chgData name="Mohammed Fasha" userId="cc64f42d-a1a6-4f08-b97b-0c37f877119f" providerId="ADAL" clId="{4F4199CA-6722-45D8-AFE3-1BC22283CCD5}" dt="2025-07-25T16:09:14.930" v="737" actId="27636"/>
          <ac:spMkLst>
            <pc:docMk/>
            <pc:sldMk cId="373902758" sldId="492"/>
            <ac:spMk id="2" creationId="{B5B51189-C7F4-01B1-F362-44B27B189579}"/>
          </ac:spMkLst>
        </pc:spChg>
      </pc:sldChg>
      <pc:sldChg chg="modSp mod">
        <pc:chgData name="Mohammed Fasha" userId="cc64f42d-a1a6-4f08-b97b-0c37f877119f" providerId="ADAL" clId="{4F4199CA-6722-45D8-AFE3-1BC22283CCD5}" dt="2025-07-25T16:08:57.505" v="696" actId="27636"/>
        <pc:sldMkLst>
          <pc:docMk/>
          <pc:sldMk cId="3269953343" sldId="493"/>
        </pc:sldMkLst>
        <pc:spChg chg="mod">
          <ac:chgData name="Mohammed Fasha" userId="cc64f42d-a1a6-4f08-b97b-0c37f877119f" providerId="ADAL" clId="{4F4199CA-6722-45D8-AFE3-1BC22283CCD5}" dt="2025-07-25T16:08:57.505" v="696" actId="27636"/>
          <ac:spMkLst>
            <pc:docMk/>
            <pc:sldMk cId="3269953343" sldId="493"/>
            <ac:spMk id="2" creationId="{294C045F-93B1-246B-065D-A32B0394BB94}"/>
          </ac:spMkLst>
        </pc:spChg>
      </pc:sldChg>
      <pc:sldChg chg="modSp mod">
        <pc:chgData name="Mohammed Fasha" userId="cc64f42d-a1a6-4f08-b97b-0c37f877119f" providerId="ADAL" clId="{4F4199CA-6722-45D8-AFE3-1BC22283CCD5}" dt="2025-07-25T16:08:57.508" v="697" actId="27636"/>
        <pc:sldMkLst>
          <pc:docMk/>
          <pc:sldMk cId="4034935076" sldId="494"/>
        </pc:sldMkLst>
        <pc:spChg chg="mod">
          <ac:chgData name="Mohammed Fasha" userId="cc64f42d-a1a6-4f08-b97b-0c37f877119f" providerId="ADAL" clId="{4F4199CA-6722-45D8-AFE3-1BC22283CCD5}" dt="2025-07-25T16:08:57.508" v="697" actId="27636"/>
          <ac:spMkLst>
            <pc:docMk/>
            <pc:sldMk cId="4034935076" sldId="494"/>
            <ac:spMk id="2" creationId="{F1F0E136-AAC7-F065-7D48-6E1F4CCFFF5F}"/>
          </ac:spMkLst>
        </pc:spChg>
      </pc:sldChg>
      <pc:sldChg chg="modSp mod">
        <pc:chgData name="Mohammed Fasha" userId="cc64f42d-a1a6-4f08-b97b-0c37f877119f" providerId="ADAL" clId="{4F4199CA-6722-45D8-AFE3-1BC22283CCD5}" dt="2025-07-25T16:09:14.930" v="738" actId="27636"/>
        <pc:sldMkLst>
          <pc:docMk/>
          <pc:sldMk cId="579239676" sldId="495"/>
        </pc:sldMkLst>
        <pc:spChg chg="mod">
          <ac:chgData name="Mohammed Fasha" userId="cc64f42d-a1a6-4f08-b97b-0c37f877119f" providerId="ADAL" clId="{4F4199CA-6722-45D8-AFE3-1BC22283CCD5}" dt="2025-07-25T16:09:14.930" v="738" actId="27636"/>
          <ac:spMkLst>
            <pc:docMk/>
            <pc:sldMk cId="579239676" sldId="495"/>
            <ac:spMk id="2" creationId="{7668AA4B-380D-F3C6-C015-E99FCCB58A12}"/>
          </ac:spMkLst>
        </pc:spChg>
      </pc:sldChg>
      <pc:sldChg chg="add del">
        <pc:chgData name="Mohammed Fasha" userId="cc64f42d-a1a6-4f08-b97b-0c37f877119f" providerId="ADAL" clId="{4F4199CA-6722-45D8-AFE3-1BC22283CCD5}" dt="2025-07-25T16:23:49.002" v="857" actId="2696"/>
        <pc:sldMkLst>
          <pc:docMk/>
          <pc:sldMk cId="1587576780" sldId="497"/>
        </pc:sldMkLst>
      </pc:sldChg>
      <pc:sldChg chg="add del">
        <pc:chgData name="Mohammed Fasha" userId="cc64f42d-a1a6-4f08-b97b-0c37f877119f" providerId="ADAL" clId="{4F4199CA-6722-45D8-AFE3-1BC22283CCD5}" dt="2025-07-25T16:23:49.002" v="857" actId="2696"/>
        <pc:sldMkLst>
          <pc:docMk/>
          <pc:sldMk cId="122897154" sldId="498"/>
        </pc:sldMkLst>
      </pc:sldChg>
      <pc:sldChg chg="add del">
        <pc:chgData name="Mohammed Fasha" userId="cc64f42d-a1a6-4f08-b97b-0c37f877119f" providerId="ADAL" clId="{4F4199CA-6722-45D8-AFE3-1BC22283CCD5}" dt="2025-07-25T16:23:49.002" v="857" actId="2696"/>
        <pc:sldMkLst>
          <pc:docMk/>
          <pc:sldMk cId="3511105466" sldId="499"/>
        </pc:sldMkLst>
      </pc:sldChg>
      <pc:sldChg chg="modSp add del mod">
        <pc:chgData name="Mohammed Fasha" userId="cc64f42d-a1a6-4f08-b97b-0c37f877119f" providerId="ADAL" clId="{4F4199CA-6722-45D8-AFE3-1BC22283CCD5}" dt="2025-07-25T16:23:49.002" v="857" actId="2696"/>
        <pc:sldMkLst>
          <pc:docMk/>
          <pc:sldMk cId="994718511" sldId="500"/>
        </pc:sldMkLst>
        <pc:spChg chg="mod">
          <ac:chgData name="Mohammed Fasha" userId="cc64f42d-a1a6-4f08-b97b-0c37f877119f" providerId="ADAL" clId="{4F4199CA-6722-45D8-AFE3-1BC22283CCD5}" dt="2025-07-25T16:09:14.946" v="739" actId="27636"/>
          <ac:spMkLst>
            <pc:docMk/>
            <pc:sldMk cId="994718511" sldId="500"/>
            <ac:spMk id="2" creationId="{F0D9ACDA-5763-D0DA-7B37-03B4CDC45ABD}"/>
          </ac:spMkLst>
        </pc:spChg>
      </pc:sldChg>
      <pc:sldChg chg="add del">
        <pc:chgData name="Mohammed Fasha" userId="cc64f42d-a1a6-4f08-b97b-0c37f877119f" providerId="ADAL" clId="{4F4199CA-6722-45D8-AFE3-1BC22283CCD5}" dt="2025-07-25T16:23:49.002" v="857" actId="2696"/>
        <pc:sldMkLst>
          <pc:docMk/>
          <pc:sldMk cId="4073266965" sldId="501"/>
        </pc:sldMkLst>
      </pc:sldChg>
      <pc:sldChg chg="add del">
        <pc:chgData name="Mohammed Fasha" userId="cc64f42d-a1a6-4f08-b97b-0c37f877119f" providerId="ADAL" clId="{4F4199CA-6722-45D8-AFE3-1BC22283CCD5}" dt="2025-07-25T16:23:49.002" v="857" actId="2696"/>
        <pc:sldMkLst>
          <pc:docMk/>
          <pc:sldMk cId="136027378" sldId="502"/>
        </pc:sldMkLst>
      </pc:sldChg>
      <pc:sldChg chg="modSp add del mod">
        <pc:chgData name="Mohammed Fasha" userId="cc64f42d-a1a6-4f08-b97b-0c37f877119f" providerId="ADAL" clId="{4F4199CA-6722-45D8-AFE3-1BC22283CCD5}" dt="2025-07-25T16:23:49.002" v="857" actId="2696"/>
        <pc:sldMkLst>
          <pc:docMk/>
          <pc:sldMk cId="2985117969" sldId="503"/>
        </pc:sldMkLst>
        <pc:spChg chg="mod">
          <ac:chgData name="Mohammed Fasha" userId="cc64f42d-a1a6-4f08-b97b-0c37f877119f" providerId="ADAL" clId="{4F4199CA-6722-45D8-AFE3-1BC22283CCD5}" dt="2025-07-25T16:09:14.961" v="740" actId="27636"/>
          <ac:spMkLst>
            <pc:docMk/>
            <pc:sldMk cId="2985117969" sldId="503"/>
            <ac:spMk id="2" creationId="{206CA5A1-F260-D6FB-F72E-6D23B841DE50}"/>
          </ac:spMkLst>
        </pc:spChg>
      </pc:sldChg>
      <pc:sldChg chg="modSp add del mod">
        <pc:chgData name="Mohammed Fasha" userId="cc64f42d-a1a6-4f08-b97b-0c37f877119f" providerId="ADAL" clId="{4F4199CA-6722-45D8-AFE3-1BC22283CCD5}" dt="2025-07-25T16:23:49.002" v="857" actId="2696"/>
        <pc:sldMkLst>
          <pc:docMk/>
          <pc:sldMk cId="4020679995" sldId="504"/>
        </pc:sldMkLst>
        <pc:spChg chg="mod">
          <ac:chgData name="Mohammed Fasha" userId="cc64f42d-a1a6-4f08-b97b-0c37f877119f" providerId="ADAL" clId="{4F4199CA-6722-45D8-AFE3-1BC22283CCD5}" dt="2025-07-25T16:08:57.524" v="701" actId="27636"/>
          <ac:spMkLst>
            <pc:docMk/>
            <pc:sldMk cId="4020679995" sldId="504"/>
            <ac:spMk id="2" creationId="{2E9411DA-D242-C69F-4460-9F3A1DDB21DC}"/>
          </ac:spMkLst>
        </pc:spChg>
      </pc:sldChg>
      <pc:sldChg chg="add del">
        <pc:chgData name="Mohammed Fasha" userId="cc64f42d-a1a6-4f08-b97b-0c37f877119f" providerId="ADAL" clId="{4F4199CA-6722-45D8-AFE3-1BC22283CCD5}" dt="2025-07-25T16:23:49.002" v="857" actId="2696"/>
        <pc:sldMkLst>
          <pc:docMk/>
          <pc:sldMk cId="119527091" sldId="507"/>
        </pc:sldMkLst>
      </pc:sldChg>
      <pc:sldChg chg="modSp add del mod">
        <pc:chgData name="Mohammed Fasha" userId="cc64f42d-a1a6-4f08-b97b-0c37f877119f" providerId="ADAL" clId="{4F4199CA-6722-45D8-AFE3-1BC22283CCD5}" dt="2025-07-25T16:23:49.002" v="857" actId="2696"/>
        <pc:sldMkLst>
          <pc:docMk/>
          <pc:sldMk cId="3073337626" sldId="508"/>
        </pc:sldMkLst>
        <pc:spChg chg="mod">
          <ac:chgData name="Mohammed Fasha" userId="cc64f42d-a1a6-4f08-b97b-0c37f877119f" providerId="ADAL" clId="{4F4199CA-6722-45D8-AFE3-1BC22283CCD5}" dt="2025-07-25T16:09:14.977" v="741" actId="27636"/>
          <ac:spMkLst>
            <pc:docMk/>
            <pc:sldMk cId="3073337626" sldId="508"/>
            <ac:spMk id="2" creationId="{41A54E9A-A357-8869-00E4-5F007C6833DD}"/>
          </ac:spMkLst>
        </pc:spChg>
      </pc:sldChg>
      <pc:sldChg chg="modSp add del mod">
        <pc:chgData name="Mohammed Fasha" userId="cc64f42d-a1a6-4f08-b97b-0c37f877119f" providerId="ADAL" clId="{4F4199CA-6722-45D8-AFE3-1BC22283CCD5}" dt="2025-07-25T16:23:49.002" v="857" actId="2696"/>
        <pc:sldMkLst>
          <pc:docMk/>
          <pc:sldMk cId="4027002601" sldId="509"/>
        </pc:sldMkLst>
        <pc:spChg chg="mod">
          <ac:chgData name="Mohammed Fasha" userId="cc64f42d-a1a6-4f08-b97b-0c37f877119f" providerId="ADAL" clId="{4F4199CA-6722-45D8-AFE3-1BC22283CCD5}" dt="2025-07-25T16:08:57.552" v="703" actId="27636"/>
          <ac:spMkLst>
            <pc:docMk/>
            <pc:sldMk cId="4027002601" sldId="509"/>
            <ac:spMk id="2" creationId="{A55FD214-ECCD-3E53-3CB9-D99BCF86366A}"/>
          </ac:spMkLst>
        </pc:spChg>
      </pc:sldChg>
      <pc:sldChg chg="add del">
        <pc:chgData name="Mohammed Fasha" userId="cc64f42d-a1a6-4f08-b97b-0c37f877119f" providerId="ADAL" clId="{4F4199CA-6722-45D8-AFE3-1BC22283CCD5}" dt="2025-07-25T16:23:49.002" v="857" actId="2696"/>
        <pc:sldMkLst>
          <pc:docMk/>
          <pc:sldMk cId="2514169558" sldId="510"/>
        </pc:sldMkLst>
      </pc:sldChg>
      <pc:sldChg chg="modSp add del mod">
        <pc:chgData name="Mohammed Fasha" userId="cc64f42d-a1a6-4f08-b97b-0c37f877119f" providerId="ADAL" clId="{4F4199CA-6722-45D8-AFE3-1BC22283CCD5}" dt="2025-07-25T16:23:49.002" v="857" actId="2696"/>
        <pc:sldMkLst>
          <pc:docMk/>
          <pc:sldMk cId="2318631546" sldId="511"/>
        </pc:sldMkLst>
        <pc:spChg chg="mod">
          <ac:chgData name="Mohammed Fasha" userId="cc64f42d-a1a6-4f08-b97b-0c37f877119f" providerId="ADAL" clId="{4F4199CA-6722-45D8-AFE3-1BC22283CCD5}" dt="2025-07-25T16:09:14.993" v="742" actId="27636"/>
          <ac:spMkLst>
            <pc:docMk/>
            <pc:sldMk cId="2318631546" sldId="511"/>
            <ac:spMk id="2" creationId="{6C443DCA-3F05-50BD-33A5-82E0954110A9}"/>
          </ac:spMkLst>
        </pc:spChg>
      </pc:sldChg>
      <pc:sldChg chg="modSp add del mod">
        <pc:chgData name="Mohammed Fasha" userId="cc64f42d-a1a6-4f08-b97b-0c37f877119f" providerId="ADAL" clId="{4F4199CA-6722-45D8-AFE3-1BC22283CCD5}" dt="2025-07-25T16:23:49.002" v="857" actId="2696"/>
        <pc:sldMkLst>
          <pc:docMk/>
          <pc:sldMk cId="1859841170" sldId="512"/>
        </pc:sldMkLst>
        <pc:spChg chg="mod">
          <ac:chgData name="Mohammed Fasha" userId="cc64f42d-a1a6-4f08-b97b-0c37f877119f" providerId="ADAL" clId="{4F4199CA-6722-45D8-AFE3-1BC22283CCD5}" dt="2025-07-25T16:08:57.565" v="705" actId="27636"/>
          <ac:spMkLst>
            <pc:docMk/>
            <pc:sldMk cId="1859841170" sldId="512"/>
            <ac:spMk id="2" creationId="{AEF7B5F6-2BAC-7503-2F60-0336D0BBCBC5}"/>
          </ac:spMkLst>
        </pc:spChg>
      </pc:sldChg>
      <pc:sldChg chg="modSp add del mod">
        <pc:chgData name="Mohammed Fasha" userId="cc64f42d-a1a6-4f08-b97b-0c37f877119f" providerId="ADAL" clId="{4F4199CA-6722-45D8-AFE3-1BC22283CCD5}" dt="2025-07-25T16:23:49.002" v="857" actId="2696"/>
        <pc:sldMkLst>
          <pc:docMk/>
          <pc:sldMk cId="2582333081" sldId="513"/>
        </pc:sldMkLst>
        <pc:spChg chg="mod">
          <ac:chgData name="Mohammed Fasha" userId="cc64f42d-a1a6-4f08-b97b-0c37f877119f" providerId="ADAL" clId="{4F4199CA-6722-45D8-AFE3-1BC22283CCD5}" dt="2025-07-25T16:08:57.572" v="706" actId="27636"/>
          <ac:spMkLst>
            <pc:docMk/>
            <pc:sldMk cId="2582333081" sldId="513"/>
            <ac:spMk id="2" creationId="{29B45411-14F1-09EC-8B46-137B3F92A564}"/>
          </ac:spMkLst>
        </pc:spChg>
        <pc:spChg chg="mod">
          <ac:chgData name="Mohammed Fasha" userId="cc64f42d-a1a6-4f08-b97b-0c37f877119f" providerId="ADAL" clId="{4F4199CA-6722-45D8-AFE3-1BC22283CCD5}" dt="2025-07-25T16:09:11.616" v="725" actId="27636"/>
          <ac:spMkLst>
            <pc:docMk/>
            <pc:sldMk cId="2582333081" sldId="513"/>
            <ac:spMk id="3" creationId="{97964923-DF45-6644-9487-86698F00E202}"/>
          </ac:spMkLst>
        </pc:spChg>
      </pc:sldChg>
      <pc:sldChg chg="add del">
        <pc:chgData name="Mohammed Fasha" userId="cc64f42d-a1a6-4f08-b97b-0c37f877119f" providerId="ADAL" clId="{4F4199CA-6722-45D8-AFE3-1BC22283CCD5}" dt="2025-07-25T16:23:49.002" v="857" actId="2696"/>
        <pc:sldMkLst>
          <pc:docMk/>
          <pc:sldMk cId="260871775" sldId="514"/>
        </pc:sldMkLst>
      </pc:sldChg>
      <pc:sldChg chg="add del">
        <pc:chgData name="Mohammed Fasha" userId="cc64f42d-a1a6-4f08-b97b-0c37f877119f" providerId="ADAL" clId="{4F4199CA-6722-45D8-AFE3-1BC22283CCD5}" dt="2025-07-25T16:23:49.002" v="857" actId="2696"/>
        <pc:sldMkLst>
          <pc:docMk/>
          <pc:sldMk cId="3686537776" sldId="515"/>
        </pc:sldMkLst>
      </pc:sldChg>
      <pc:sldChg chg="add del">
        <pc:chgData name="Mohammed Fasha" userId="cc64f42d-a1a6-4f08-b97b-0c37f877119f" providerId="ADAL" clId="{4F4199CA-6722-45D8-AFE3-1BC22283CCD5}" dt="2025-07-25T16:23:49.002" v="857" actId="2696"/>
        <pc:sldMkLst>
          <pc:docMk/>
          <pc:sldMk cId="1294950622" sldId="516"/>
        </pc:sldMkLst>
      </pc:sldChg>
      <pc:sldChg chg="addSp delSp modSp add del mod ord chgLayout">
        <pc:chgData name="Mohammed Fasha" userId="cc64f42d-a1a6-4f08-b97b-0c37f877119f" providerId="ADAL" clId="{4F4199CA-6722-45D8-AFE3-1BC22283CCD5}" dt="2025-07-25T20:36:37.089" v="921" actId="47"/>
        <pc:sldMkLst>
          <pc:docMk/>
          <pc:sldMk cId="1972123444" sldId="517"/>
        </pc:sldMkLst>
        <pc:spChg chg="mod ord">
          <ac:chgData name="Mohammed Fasha" userId="cc64f42d-a1a6-4f08-b97b-0c37f877119f" providerId="ADAL" clId="{4F4199CA-6722-45D8-AFE3-1BC22283CCD5}" dt="2025-07-25T16:12:05.048" v="766" actId="5793"/>
          <ac:spMkLst>
            <pc:docMk/>
            <pc:sldMk cId="1972123444" sldId="517"/>
            <ac:spMk id="2" creationId="{206A53D5-25A8-1034-C147-AEA9264095BC}"/>
          </ac:spMkLst>
        </pc:spChg>
        <pc:spChg chg="mod ord">
          <ac:chgData name="Mohammed Fasha" userId="cc64f42d-a1a6-4f08-b97b-0c37f877119f" providerId="ADAL" clId="{4F4199CA-6722-45D8-AFE3-1BC22283CCD5}" dt="2025-07-25T16:09:41.223" v="753" actId="700"/>
          <ac:spMkLst>
            <pc:docMk/>
            <pc:sldMk cId="1972123444" sldId="517"/>
            <ac:spMk id="3" creationId="{E807FD14-BDEF-268A-570C-0DB4AD81020E}"/>
          </ac:spMkLst>
        </pc:spChg>
        <pc:picChg chg="add del mod">
          <ac:chgData name="Mohammed Fasha" userId="cc64f42d-a1a6-4f08-b97b-0c37f877119f" providerId="ADAL" clId="{4F4199CA-6722-45D8-AFE3-1BC22283CCD5}" dt="2025-07-25T16:14:04.020" v="767" actId="478"/>
          <ac:picMkLst>
            <pc:docMk/>
            <pc:sldMk cId="1972123444" sldId="517"/>
            <ac:picMk id="4098" creationId="{CC740951-C195-4255-DF65-548B56AA7C0B}"/>
          </ac:picMkLst>
        </pc:picChg>
        <pc:picChg chg="add del mod">
          <ac:chgData name="Mohammed Fasha" userId="cc64f42d-a1a6-4f08-b97b-0c37f877119f" providerId="ADAL" clId="{4F4199CA-6722-45D8-AFE3-1BC22283CCD5}" dt="2025-07-25T20:36:36.330" v="918" actId="21"/>
          <ac:picMkLst>
            <pc:docMk/>
            <pc:sldMk cId="1972123444" sldId="517"/>
            <ac:picMk id="4100" creationId="{A5A3CDFC-11A7-5910-F41F-9CE00611454E}"/>
          </ac:picMkLst>
        </pc:picChg>
      </pc:sldChg>
      <pc:sldChg chg="del">
        <pc:chgData name="Mohammed Fasha" userId="cc64f42d-a1a6-4f08-b97b-0c37f877119f" providerId="ADAL" clId="{4F4199CA-6722-45D8-AFE3-1BC22283CCD5}" dt="2025-07-25T14:10:57.321" v="526" actId="47"/>
        <pc:sldMkLst>
          <pc:docMk/>
          <pc:sldMk cId="1177603074" sldId="518"/>
        </pc:sldMkLst>
      </pc:sldChg>
      <pc:sldChg chg="modSp add del mod">
        <pc:chgData name="Mohammed Fasha" userId="cc64f42d-a1a6-4f08-b97b-0c37f877119f" providerId="ADAL" clId="{4F4199CA-6722-45D8-AFE3-1BC22283CCD5}" dt="2025-07-25T15:07:03.769" v="555" actId="2696"/>
        <pc:sldMkLst>
          <pc:docMk/>
          <pc:sldMk cId="1233165391" sldId="519"/>
        </pc:sldMkLst>
        <pc:spChg chg="mod">
          <ac:chgData name="Mohammed Fasha" userId="cc64f42d-a1a6-4f08-b97b-0c37f877119f" providerId="ADAL" clId="{4F4199CA-6722-45D8-AFE3-1BC22283CCD5}" dt="2025-07-25T15:06:43.066" v="552" actId="27636"/>
          <ac:spMkLst>
            <pc:docMk/>
            <pc:sldMk cId="1233165391" sldId="519"/>
            <ac:spMk id="2" creationId="{A098D878-2766-67FD-04C7-E258A6C6B43C}"/>
          </ac:spMkLst>
        </pc:spChg>
      </pc:sldChg>
      <pc:sldChg chg="addSp delSp modSp del mod chgLayout">
        <pc:chgData name="Mohammed Fasha" userId="cc64f42d-a1a6-4f08-b97b-0c37f877119f" providerId="ADAL" clId="{4F4199CA-6722-45D8-AFE3-1BC22283CCD5}" dt="2025-07-25T15:06:34.287" v="549" actId="2696"/>
        <pc:sldMkLst>
          <pc:docMk/>
          <pc:sldMk cId="1911464093" sldId="519"/>
        </pc:sldMkLst>
        <pc:spChg chg="mod ord">
          <ac:chgData name="Mohammed Fasha" userId="cc64f42d-a1a6-4f08-b97b-0c37f877119f" providerId="ADAL" clId="{4F4199CA-6722-45D8-AFE3-1BC22283CCD5}" dt="2025-07-25T15:06:10.264" v="546" actId="27636"/>
          <ac:spMkLst>
            <pc:docMk/>
            <pc:sldMk cId="1911464093" sldId="519"/>
            <ac:spMk id="2" creationId="{A098D878-2766-67FD-04C7-E258A6C6B43C}"/>
          </ac:spMkLst>
        </pc:spChg>
        <pc:spChg chg="mod ord">
          <ac:chgData name="Mohammed Fasha" userId="cc64f42d-a1a6-4f08-b97b-0c37f877119f" providerId="ADAL" clId="{4F4199CA-6722-45D8-AFE3-1BC22283CCD5}" dt="2025-07-25T13:41:08.337" v="280" actId="700"/>
          <ac:spMkLst>
            <pc:docMk/>
            <pc:sldMk cId="1911464093" sldId="519"/>
            <ac:spMk id="3" creationId="{B3FBFB7F-991B-414E-B16A-15E4D527A425}"/>
          </ac:spMkLst>
        </pc:spChg>
        <pc:picChg chg="add del mod">
          <ac:chgData name="Mohammed Fasha" userId="cc64f42d-a1a6-4f08-b97b-0c37f877119f" providerId="ADAL" clId="{4F4199CA-6722-45D8-AFE3-1BC22283CCD5}" dt="2025-07-25T13:16:45.394" v="82" actId="478"/>
          <ac:picMkLst>
            <pc:docMk/>
            <pc:sldMk cId="1911464093" sldId="519"/>
            <ac:picMk id="4" creationId="{BADF094C-A765-4559-C38C-608611DDBED5}"/>
          </ac:picMkLst>
        </pc:picChg>
        <pc:picChg chg="add del mod">
          <ac:chgData name="Mohammed Fasha" userId="cc64f42d-a1a6-4f08-b97b-0c37f877119f" providerId="ADAL" clId="{4F4199CA-6722-45D8-AFE3-1BC22283CCD5}" dt="2025-07-25T13:17:36.388" v="90" actId="478"/>
          <ac:picMkLst>
            <pc:docMk/>
            <pc:sldMk cId="1911464093" sldId="519"/>
            <ac:picMk id="5" creationId="{33BA6122-1952-46D5-B701-A46525C96609}"/>
          </ac:picMkLst>
        </pc:picChg>
        <pc:picChg chg="add del mod">
          <ac:chgData name="Mohammed Fasha" userId="cc64f42d-a1a6-4f08-b97b-0c37f877119f" providerId="ADAL" clId="{4F4199CA-6722-45D8-AFE3-1BC22283CCD5}" dt="2025-07-25T13:38:53.746" v="260" actId="21"/>
          <ac:picMkLst>
            <pc:docMk/>
            <pc:sldMk cId="1911464093" sldId="519"/>
            <ac:picMk id="6" creationId="{2053766D-42AF-6DC3-62D7-690390F70606}"/>
          </ac:picMkLst>
        </pc:picChg>
        <pc:picChg chg="add del mod">
          <ac:chgData name="Mohammed Fasha" userId="cc64f42d-a1a6-4f08-b97b-0c37f877119f" providerId="ADAL" clId="{4F4199CA-6722-45D8-AFE3-1BC22283CCD5}" dt="2025-07-25T13:41:00.031" v="277" actId="478"/>
          <ac:picMkLst>
            <pc:docMk/>
            <pc:sldMk cId="1911464093" sldId="519"/>
            <ac:picMk id="2052" creationId="{8684C015-C7A0-87BA-1089-192967A7AE1C}"/>
          </ac:picMkLst>
        </pc:picChg>
      </pc:sldChg>
      <pc:sldChg chg="addSp delSp modSp add del mod chgLayout">
        <pc:chgData name="Mohammed Fasha" userId="cc64f42d-a1a6-4f08-b97b-0c37f877119f" providerId="ADAL" clId="{4F4199CA-6722-45D8-AFE3-1BC22283CCD5}" dt="2025-07-25T16:01:12.156" v="642" actId="2696"/>
        <pc:sldMkLst>
          <pc:docMk/>
          <pc:sldMk cId="24989007" sldId="521"/>
        </pc:sldMkLst>
        <pc:spChg chg="add del mod ord">
          <ac:chgData name="Mohammed Fasha" userId="cc64f42d-a1a6-4f08-b97b-0c37f877119f" providerId="ADAL" clId="{4F4199CA-6722-45D8-AFE3-1BC22283CCD5}" dt="2025-07-25T16:00:17.635" v="628" actId="27636"/>
          <ac:spMkLst>
            <pc:docMk/>
            <pc:sldMk cId="24989007" sldId="521"/>
            <ac:spMk id="2" creationId="{8E041DBE-2A76-F026-1E9E-DAA0762C7F9B}"/>
          </ac:spMkLst>
        </pc:spChg>
        <pc:spChg chg="del">
          <ac:chgData name="Mohammed Fasha" userId="cc64f42d-a1a6-4f08-b97b-0c37f877119f" providerId="ADAL" clId="{4F4199CA-6722-45D8-AFE3-1BC22283CCD5}" dt="2025-07-25T13:16:58.342" v="86" actId="478"/>
          <ac:spMkLst>
            <pc:docMk/>
            <pc:sldMk cId="24989007" sldId="521"/>
            <ac:spMk id="3" creationId="{794F8A1D-9E9B-84F6-947E-17A6E0980D78}"/>
          </ac:spMkLst>
        </pc:spChg>
        <pc:spChg chg="add del mod">
          <ac:chgData name="Mohammed Fasha" userId="cc64f42d-a1a6-4f08-b97b-0c37f877119f" providerId="ADAL" clId="{4F4199CA-6722-45D8-AFE3-1BC22283CCD5}" dt="2025-07-25T13:17:00.834" v="87" actId="478"/>
          <ac:spMkLst>
            <pc:docMk/>
            <pc:sldMk cId="24989007" sldId="521"/>
            <ac:spMk id="7" creationId="{E245A02F-C5CE-087D-8E31-6F31A4B580ED}"/>
          </ac:spMkLst>
        </pc:spChg>
        <pc:spChg chg="add mod ord">
          <ac:chgData name="Mohammed Fasha" userId="cc64f42d-a1a6-4f08-b97b-0c37f877119f" providerId="ADAL" clId="{4F4199CA-6722-45D8-AFE3-1BC22283CCD5}" dt="2025-07-25T13:41:14.619" v="281" actId="700"/>
          <ac:spMkLst>
            <pc:docMk/>
            <pc:sldMk cId="24989007" sldId="521"/>
            <ac:spMk id="8" creationId="{DFC74952-E782-5BB7-59D0-7311858686E8}"/>
          </ac:spMkLst>
        </pc:spChg>
        <pc:spChg chg="add mod">
          <ac:chgData name="Mohammed Fasha" userId="cc64f42d-a1a6-4f08-b97b-0c37f877119f" providerId="ADAL" clId="{4F4199CA-6722-45D8-AFE3-1BC22283CCD5}" dt="2025-07-25T13:27:11.110" v="138"/>
          <ac:spMkLst>
            <pc:docMk/>
            <pc:sldMk cId="24989007" sldId="521"/>
            <ac:spMk id="9" creationId="{50239363-EFED-F3F9-091D-6A640DF6EE0A}"/>
          </ac:spMkLst>
        </pc:spChg>
        <pc:spChg chg="add mod">
          <ac:chgData name="Mohammed Fasha" userId="cc64f42d-a1a6-4f08-b97b-0c37f877119f" providerId="ADAL" clId="{4F4199CA-6722-45D8-AFE3-1BC22283CCD5}" dt="2025-07-25T13:27:14.519" v="140"/>
          <ac:spMkLst>
            <pc:docMk/>
            <pc:sldMk cId="24989007" sldId="521"/>
            <ac:spMk id="10" creationId="{2BECAC55-FE93-4A5C-E354-7D973A7F5603}"/>
          </ac:spMkLst>
        </pc:spChg>
        <pc:picChg chg="add del mod">
          <ac:chgData name="Mohammed Fasha" userId="cc64f42d-a1a6-4f08-b97b-0c37f877119f" providerId="ADAL" clId="{4F4199CA-6722-45D8-AFE3-1BC22283CCD5}" dt="2025-07-25T13:16:33.722" v="79" actId="478"/>
          <ac:picMkLst>
            <pc:docMk/>
            <pc:sldMk cId="24989007" sldId="521"/>
            <ac:picMk id="4" creationId="{7969D2BC-9450-023E-C2A3-B195E674ED8B}"/>
          </ac:picMkLst>
        </pc:picChg>
        <pc:picChg chg="add del mod">
          <ac:chgData name="Mohammed Fasha" userId="cc64f42d-a1a6-4f08-b97b-0c37f877119f" providerId="ADAL" clId="{4F4199CA-6722-45D8-AFE3-1BC22283CCD5}" dt="2025-07-25T13:34:17.616" v="227" actId="478"/>
          <ac:picMkLst>
            <pc:docMk/>
            <pc:sldMk cId="24989007" sldId="521"/>
            <ac:picMk id="5" creationId="{06D4B18B-8DEA-CDF4-1043-CFAB91EF92FB}"/>
          </ac:picMkLst>
        </pc:picChg>
        <pc:picChg chg="add del mod">
          <ac:chgData name="Mohammed Fasha" userId="cc64f42d-a1a6-4f08-b97b-0c37f877119f" providerId="ADAL" clId="{4F4199CA-6722-45D8-AFE3-1BC22283CCD5}" dt="2025-07-25T13:38:44.295" v="257" actId="21"/>
          <ac:picMkLst>
            <pc:docMk/>
            <pc:sldMk cId="24989007" sldId="521"/>
            <ac:picMk id="2052" creationId="{8684C015-C7A0-87BA-1089-192967A7AE1C}"/>
          </ac:picMkLst>
        </pc:picChg>
      </pc:sldChg>
      <pc:sldChg chg="add del">
        <pc:chgData name="Mohammed Fasha" userId="cc64f42d-a1a6-4f08-b97b-0c37f877119f" providerId="ADAL" clId="{4F4199CA-6722-45D8-AFE3-1BC22283CCD5}" dt="2025-07-25T15:07:45.368" v="559"/>
        <pc:sldMkLst>
          <pc:docMk/>
          <pc:sldMk cId="3406654351" sldId="521"/>
        </pc:sldMkLst>
      </pc:sldChg>
      <pc:sldChg chg="add del">
        <pc:chgData name="Mohammed Fasha" userId="cc64f42d-a1a6-4f08-b97b-0c37f877119f" providerId="ADAL" clId="{4F4199CA-6722-45D8-AFE3-1BC22283CCD5}" dt="2025-07-25T16:02:52.157" v="658" actId="2696"/>
        <pc:sldMkLst>
          <pc:docMk/>
          <pc:sldMk cId="2944075044" sldId="522"/>
        </pc:sldMkLst>
      </pc:sldChg>
      <pc:sldChg chg="add del">
        <pc:chgData name="Mohammed Fasha" userId="cc64f42d-a1a6-4f08-b97b-0c37f877119f" providerId="ADAL" clId="{4F4199CA-6722-45D8-AFE3-1BC22283CCD5}" dt="2025-07-25T16:02:52.157" v="658" actId="2696"/>
        <pc:sldMkLst>
          <pc:docMk/>
          <pc:sldMk cId="136400280" sldId="523"/>
        </pc:sldMkLst>
      </pc:sldChg>
      <pc:sldChg chg="modSp add del mod">
        <pc:chgData name="Mohammed Fasha" userId="cc64f42d-a1a6-4f08-b97b-0c37f877119f" providerId="ADAL" clId="{4F4199CA-6722-45D8-AFE3-1BC22283CCD5}" dt="2025-07-25T16:02:52.157" v="658" actId="2696"/>
        <pc:sldMkLst>
          <pc:docMk/>
          <pc:sldMk cId="1910507579" sldId="525"/>
        </pc:sldMkLst>
        <pc:spChg chg="mod">
          <ac:chgData name="Mohammed Fasha" userId="cc64f42d-a1a6-4f08-b97b-0c37f877119f" providerId="ADAL" clId="{4F4199CA-6722-45D8-AFE3-1BC22283CCD5}" dt="2025-07-25T16:01:38.126" v="655" actId="20577"/>
          <ac:spMkLst>
            <pc:docMk/>
            <pc:sldMk cId="1910507579" sldId="525"/>
            <ac:spMk id="4" creationId="{B053485E-F0EF-D8CC-D44B-0A0B16566FDD}"/>
          </ac:spMkLst>
        </pc:spChg>
      </pc:sldChg>
      <pc:sldChg chg="del">
        <pc:chgData name="Mohammed Fasha" userId="cc64f42d-a1a6-4f08-b97b-0c37f877119f" providerId="ADAL" clId="{4F4199CA-6722-45D8-AFE3-1BC22283CCD5}" dt="2025-07-25T16:06:26.887" v="664" actId="47"/>
        <pc:sldMkLst>
          <pc:docMk/>
          <pc:sldMk cId="113627412" sldId="526"/>
        </pc:sldMkLst>
      </pc:sldChg>
      <pc:sldChg chg="modSp del mod">
        <pc:chgData name="Mohammed Fasha" userId="cc64f42d-a1a6-4f08-b97b-0c37f877119f" providerId="ADAL" clId="{4F4199CA-6722-45D8-AFE3-1BC22283CCD5}" dt="2025-07-25T16:02:52.157" v="658" actId="2696"/>
        <pc:sldMkLst>
          <pc:docMk/>
          <pc:sldMk cId="492422942" sldId="527"/>
        </pc:sldMkLst>
        <pc:spChg chg="mod">
          <ac:chgData name="Mohammed Fasha" userId="cc64f42d-a1a6-4f08-b97b-0c37f877119f" providerId="ADAL" clId="{4F4199CA-6722-45D8-AFE3-1BC22283CCD5}" dt="2025-07-25T14:06:26.943" v="453" actId="21"/>
          <ac:spMkLst>
            <pc:docMk/>
            <pc:sldMk cId="492422942" sldId="527"/>
            <ac:spMk id="3" creationId="{2A8DCCD8-5A19-B9BC-6C1B-E4BBCC5A2E04}"/>
          </ac:spMkLst>
        </pc:spChg>
      </pc:sldChg>
      <pc:sldChg chg="add del">
        <pc:chgData name="Mohammed Fasha" userId="cc64f42d-a1a6-4f08-b97b-0c37f877119f" providerId="ADAL" clId="{4F4199CA-6722-45D8-AFE3-1BC22283CCD5}" dt="2025-07-25T16:06:05.945" v="663" actId="2696"/>
        <pc:sldMkLst>
          <pc:docMk/>
          <pc:sldMk cId="1037858450" sldId="528"/>
        </pc:sldMkLst>
      </pc:sldChg>
      <pc:sldChg chg="modSp add del mod">
        <pc:chgData name="Mohammed Fasha" userId="cc64f42d-a1a6-4f08-b97b-0c37f877119f" providerId="ADAL" clId="{4F4199CA-6722-45D8-AFE3-1BC22283CCD5}" dt="2025-07-25T16:23:30.012" v="856" actId="2696"/>
        <pc:sldMkLst>
          <pc:docMk/>
          <pc:sldMk cId="3459778728" sldId="528"/>
        </pc:sldMkLst>
        <pc:spChg chg="mod">
          <ac:chgData name="Mohammed Fasha" userId="cc64f42d-a1a6-4f08-b97b-0c37f877119f" providerId="ADAL" clId="{4F4199CA-6722-45D8-AFE3-1BC22283CCD5}" dt="2025-07-25T16:09:15.040" v="748" actId="27636"/>
          <ac:spMkLst>
            <pc:docMk/>
            <pc:sldMk cId="3459778728" sldId="528"/>
            <ac:spMk id="2" creationId="{1B3B8F33-975E-2006-DA89-6FE73FCD38AA}"/>
          </ac:spMkLst>
        </pc:spChg>
      </pc:sldChg>
      <pc:sldChg chg="add del">
        <pc:chgData name="Mohammed Fasha" userId="cc64f42d-a1a6-4f08-b97b-0c37f877119f" providerId="ADAL" clId="{4F4199CA-6722-45D8-AFE3-1BC22283CCD5}" dt="2025-07-25T14:12:13.440" v="531" actId="2696"/>
        <pc:sldMkLst>
          <pc:docMk/>
          <pc:sldMk cId="245648951" sldId="529"/>
        </pc:sldMkLst>
      </pc:sldChg>
      <pc:sldChg chg="add del">
        <pc:chgData name="Mohammed Fasha" userId="cc64f42d-a1a6-4f08-b97b-0c37f877119f" providerId="ADAL" clId="{4F4199CA-6722-45D8-AFE3-1BC22283CCD5}" dt="2025-07-25T13:47:21.850" v="293" actId="2696"/>
        <pc:sldMkLst>
          <pc:docMk/>
          <pc:sldMk cId="1060480289" sldId="529"/>
        </pc:sldMkLst>
      </pc:sldChg>
      <pc:sldChg chg="modSp add mod ord">
        <pc:chgData name="Mohammed Fasha" userId="cc64f42d-a1a6-4f08-b97b-0c37f877119f" providerId="ADAL" clId="{4F4199CA-6722-45D8-AFE3-1BC22283CCD5}" dt="2025-07-25T16:09:14.898" v="733" actId="27636"/>
        <pc:sldMkLst>
          <pc:docMk/>
          <pc:sldMk cId="1200922658" sldId="529"/>
        </pc:sldMkLst>
        <pc:spChg chg="mod">
          <ac:chgData name="Mohammed Fasha" userId="cc64f42d-a1a6-4f08-b97b-0c37f877119f" providerId="ADAL" clId="{4F4199CA-6722-45D8-AFE3-1BC22283CCD5}" dt="2025-07-25T16:09:14.898" v="733" actId="27636"/>
          <ac:spMkLst>
            <pc:docMk/>
            <pc:sldMk cId="1200922658" sldId="529"/>
            <ac:spMk id="2" creationId="{CA1AB7C3-4B45-DAE6-BC6D-0929E9197B8B}"/>
          </ac:spMkLst>
        </pc:spChg>
        <pc:spChg chg="mod">
          <ac:chgData name="Mohammed Fasha" userId="cc64f42d-a1a6-4f08-b97b-0c37f877119f" providerId="ADAL" clId="{4F4199CA-6722-45D8-AFE3-1BC22283CCD5}" dt="2025-07-25T16:07:41.322" v="671" actId="113"/>
          <ac:spMkLst>
            <pc:docMk/>
            <pc:sldMk cId="1200922658" sldId="529"/>
            <ac:spMk id="3" creationId="{299AC92D-D28A-60D6-0292-C26D79A79E26}"/>
          </ac:spMkLst>
        </pc:spChg>
      </pc:sldChg>
      <pc:sldChg chg="modSp del mod">
        <pc:chgData name="Mohammed Fasha" userId="cc64f42d-a1a6-4f08-b97b-0c37f877119f" providerId="ADAL" clId="{4F4199CA-6722-45D8-AFE3-1BC22283CCD5}" dt="2025-07-25T16:02:52.157" v="658" actId="2696"/>
        <pc:sldMkLst>
          <pc:docMk/>
          <pc:sldMk cId="1652645020" sldId="530"/>
        </pc:sldMkLst>
        <pc:spChg chg="mod">
          <ac:chgData name="Mohammed Fasha" userId="cc64f42d-a1a6-4f08-b97b-0c37f877119f" providerId="ADAL" clId="{4F4199CA-6722-45D8-AFE3-1BC22283CCD5}" dt="2025-07-25T14:06:27.070" v="454" actId="21"/>
          <ac:spMkLst>
            <pc:docMk/>
            <pc:sldMk cId="1652645020" sldId="530"/>
            <ac:spMk id="3" creationId="{99A36B35-29FC-8347-F6C3-8991C25E3C55}"/>
          </ac:spMkLst>
        </pc:spChg>
      </pc:sldChg>
      <pc:sldChg chg="modSp add del mod">
        <pc:chgData name="Mohammed Fasha" userId="cc64f42d-a1a6-4f08-b97b-0c37f877119f" providerId="ADAL" clId="{4F4199CA-6722-45D8-AFE3-1BC22283CCD5}" dt="2025-07-25T16:02:52.157" v="658" actId="2696"/>
        <pc:sldMkLst>
          <pc:docMk/>
          <pc:sldMk cId="3609214512" sldId="531"/>
        </pc:sldMkLst>
        <pc:spChg chg="mod">
          <ac:chgData name="Mohammed Fasha" userId="cc64f42d-a1a6-4f08-b97b-0c37f877119f" providerId="ADAL" clId="{4F4199CA-6722-45D8-AFE3-1BC22283CCD5}" dt="2025-07-25T14:01:48.524" v="403" actId="21"/>
          <ac:spMkLst>
            <pc:docMk/>
            <pc:sldMk cId="3609214512" sldId="531"/>
            <ac:spMk id="5" creationId="{6FCDD410-FD20-B6BE-DF59-289C170FBD62}"/>
          </ac:spMkLst>
        </pc:spChg>
      </pc:sldChg>
      <pc:sldChg chg="modSp add del mod">
        <pc:chgData name="Mohammed Fasha" userId="cc64f42d-a1a6-4f08-b97b-0c37f877119f" providerId="ADAL" clId="{4F4199CA-6722-45D8-AFE3-1BC22283CCD5}" dt="2025-07-25T16:02:52.157" v="658" actId="2696"/>
        <pc:sldMkLst>
          <pc:docMk/>
          <pc:sldMk cId="421617465" sldId="532"/>
        </pc:sldMkLst>
        <pc:spChg chg="mod">
          <ac:chgData name="Mohammed Fasha" userId="cc64f42d-a1a6-4f08-b97b-0c37f877119f" providerId="ADAL" clId="{4F4199CA-6722-45D8-AFE3-1BC22283CCD5}" dt="2025-07-25T14:01:53.593" v="404" actId="21"/>
          <ac:spMkLst>
            <pc:docMk/>
            <pc:sldMk cId="421617465" sldId="532"/>
            <ac:spMk id="5" creationId="{32E9B641-E6E5-402D-8B68-1E2150821AF5}"/>
          </ac:spMkLst>
        </pc:spChg>
      </pc:sldChg>
      <pc:sldChg chg="add del">
        <pc:chgData name="Mohammed Fasha" userId="cc64f42d-a1a6-4f08-b97b-0c37f877119f" providerId="ADAL" clId="{4F4199CA-6722-45D8-AFE3-1BC22283CCD5}" dt="2025-07-25T16:23:30.012" v="856" actId="2696"/>
        <pc:sldMkLst>
          <pc:docMk/>
          <pc:sldMk cId="301202268" sldId="535"/>
        </pc:sldMkLst>
      </pc:sldChg>
      <pc:sldChg chg="modSp del mod">
        <pc:chgData name="Mohammed Fasha" userId="cc64f42d-a1a6-4f08-b97b-0c37f877119f" providerId="ADAL" clId="{4F4199CA-6722-45D8-AFE3-1BC22283CCD5}" dt="2025-07-25T16:06:05.945" v="663" actId="2696"/>
        <pc:sldMkLst>
          <pc:docMk/>
          <pc:sldMk cId="2975049621" sldId="535"/>
        </pc:sldMkLst>
        <pc:spChg chg="mod">
          <ac:chgData name="Mohammed Fasha" userId="cc64f42d-a1a6-4f08-b97b-0c37f877119f" providerId="ADAL" clId="{4F4199CA-6722-45D8-AFE3-1BC22283CCD5}" dt="2025-07-25T14:06:27.261" v="455" actId="404"/>
          <ac:spMkLst>
            <pc:docMk/>
            <pc:sldMk cId="2975049621" sldId="535"/>
            <ac:spMk id="2" creationId="{D80320B9-F9E0-AE59-D6BF-B12FBCAEF74D}"/>
          </ac:spMkLst>
        </pc:spChg>
      </pc:sldChg>
      <pc:sldChg chg="modSp add del mod">
        <pc:chgData name="Mohammed Fasha" userId="cc64f42d-a1a6-4f08-b97b-0c37f877119f" providerId="ADAL" clId="{4F4199CA-6722-45D8-AFE3-1BC22283CCD5}" dt="2025-07-25T16:23:30.012" v="856" actId="2696"/>
        <pc:sldMkLst>
          <pc:docMk/>
          <pc:sldMk cId="433570813" sldId="536"/>
        </pc:sldMkLst>
        <pc:spChg chg="mod">
          <ac:chgData name="Mohammed Fasha" userId="cc64f42d-a1a6-4f08-b97b-0c37f877119f" providerId="ADAL" clId="{4F4199CA-6722-45D8-AFE3-1BC22283CCD5}" dt="2025-07-25T16:08:57.635" v="718" actId="27636"/>
          <ac:spMkLst>
            <pc:docMk/>
            <pc:sldMk cId="433570813" sldId="536"/>
            <ac:spMk id="2" creationId="{C1BDD838-19E6-CBBA-49B4-49D57FBD3F46}"/>
          </ac:spMkLst>
        </pc:spChg>
      </pc:sldChg>
      <pc:sldChg chg="del">
        <pc:chgData name="Mohammed Fasha" userId="cc64f42d-a1a6-4f08-b97b-0c37f877119f" providerId="ADAL" clId="{4F4199CA-6722-45D8-AFE3-1BC22283CCD5}" dt="2025-07-25T16:06:05.945" v="663" actId="2696"/>
        <pc:sldMkLst>
          <pc:docMk/>
          <pc:sldMk cId="3019739550" sldId="536"/>
        </pc:sldMkLst>
      </pc:sldChg>
      <pc:sldChg chg="del">
        <pc:chgData name="Mohammed Fasha" userId="cc64f42d-a1a6-4f08-b97b-0c37f877119f" providerId="ADAL" clId="{4F4199CA-6722-45D8-AFE3-1BC22283CCD5}" dt="2025-07-25T14:01:15.703" v="394" actId="47"/>
        <pc:sldMkLst>
          <pc:docMk/>
          <pc:sldMk cId="55851758" sldId="538"/>
        </pc:sldMkLst>
      </pc:sldChg>
      <pc:sldChg chg="del">
        <pc:chgData name="Mohammed Fasha" userId="cc64f42d-a1a6-4f08-b97b-0c37f877119f" providerId="ADAL" clId="{4F4199CA-6722-45D8-AFE3-1BC22283CCD5}" dt="2025-07-25T13:59:24.655" v="388" actId="2696"/>
        <pc:sldMkLst>
          <pc:docMk/>
          <pc:sldMk cId="1569115930" sldId="539"/>
        </pc:sldMkLst>
      </pc:sldChg>
      <pc:sldChg chg="modSp add mod">
        <pc:chgData name="Mohammed Fasha" userId="cc64f42d-a1a6-4f08-b97b-0c37f877119f" providerId="ADAL" clId="{4F4199CA-6722-45D8-AFE3-1BC22283CCD5}" dt="2025-07-25T16:09:15.040" v="749" actId="27636"/>
        <pc:sldMkLst>
          <pc:docMk/>
          <pc:sldMk cId="1720420544" sldId="539"/>
        </pc:sldMkLst>
        <pc:spChg chg="mod">
          <ac:chgData name="Mohammed Fasha" userId="cc64f42d-a1a6-4f08-b97b-0c37f877119f" providerId="ADAL" clId="{4F4199CA-6722-45D8-AFE3-1BC22283CCD5}" dt="2025-07-25T16:09:15.040" v="749" actId="27636"/>
          <ac:spMkLst>
            <pc:docMk/>
            <pc:sldMk cId="1720420544" sldId="539"/>
            <ac:spMk id="2" creationId="{A8709424-E42E-833B-38E1-0E905F51D379}"/>
          </ac:spMkLst>
        </pc:spChg>
      </pc:sldChg>
      <pc:sldChg chg="modSp add del mod">
        <pc:chgData name="Mohammed Fasha" userId="cc64f42d-a1a6-4f08-b97b-0c37f877119f" providerId="ADAL" clId="{4F4199CA-6722-45D8-AFE3-1BC22283CCD5}" dt="2025-07-25T14:12:13.440" v="531" actId="2696"/>
        <pc:sldMkLst>
          <pc:docMk/>
          <pc:sldMk cId="3651448164" sldId="539"/>
        </pc:sldMkLst>
        <pc:spChg chg="mod">
          <ac:chgData name="Mohammed Fasha" userId="cc64f42d-a1a6-4f08-b97b-0c37f877119f" providerId="ADAL" clId="{4F4199CA-6722-45D8-AFE3-1BC22283CCD5}" dt="2025-07-25T13:59:46.030" v="390" actId="6549"/>
          <ac:spMkLst>
            <pc:docMk/>
            <pc:sldMk cId="3651448164" sldId="539"/>
            <ac:spMk id="3" creationId="{10DB914C-A951-7DD4-0616-330C7127BFF9}"/>
          </ac:spMkLst>
        </pc:spChg>
      </pc:sldChg>
      <pc:sldChg chg="add del">
        <pc:chgData name="Mohammed Fasha" userId="cc64f42d-a1a6-4f08-b97b-0c37f877119f" providerId="ADAL" clId="{4F4199CA-6722-45D8-AFE3-1BC22283CCD5}" dt="2025-07-25T16:08:29.003" v="672" actId="2696"/>
        <pc:sldMkLst>
          <pc:docMk/>
          <pc:sldMk cId="3947447270" sldId="539"/>
        </pc:sldMkLst>
      </pc:sldChg>
      <pc:sldChg chg="modSp add del mod">
        <pc:chgData name="Mohammed Fasha" userId="cc64f42d-a1a6-4f08-b97b-0c37f877119f" providerId="ADAL" clId="{4F4199CA-6722-45D8-AFE3-1BC22283CCD5}" dt="2025-07-25T16:01:14.747" v="643" actId="2696"/>
        <pc:sldMkLst>
          <pc:docMk/>
          <pc:sldMk cId="33576495" sldId="540"/>
        </pc:sldMkLst>
        <pc:spChg chg="mod">
          <ac:chgData name="Mohammed Fasha" userId="cc64f42d-a1a6-4f08-b97b-0c37f877119f" providerId="ADAL" clId="{4F4199CA-6722-45D8-AFE3-1BC22283CCD5}" dt="2025-07-25T13:51:19.256" v="328" actId="6549"/>
          <ac:spMkLst>
            <pc:docMk/>
            <pc:sldMk cId="33576495" sldId="540"/>
            <ac:spMk id="2" creationId="{49BF31F6-A69C-D56A-FC83-CBBBCA864539}"/>
          </ac:spMkLst>
        </pc:spChg>
      </pc:sldChg>
      <pc:sldChg chg="modSp add mod">
        <pc:chgData name="Mohammed Fasha" userId="cc64f42d-a1a6-4f08-b97b-0c37f877119f" providerId="ADAL" clId="{4F4199CA-6722-45D8-AFE3-1BC22283CCD5}" dt="2025-07-25T16:09:14.882" v="731" actId="27636"/>
        <pc:sldMkLst>
          <pc:docMk/>
          <pc:sldMk cId="1391837947" sldId="540"/>
        </pc:sldMkLst>
        <pc:spChg chg="mod">
          <ac:chgData name="Mohammed Fasha" userId="cc64f42d-a1a6-4f08-b97b-0c37f877119f" providerId="ADAL" clId="{4F4199CA-6722-45D8-AFE3-1BC22283CCD5}" dt="2025-07-25T16:09:14.882" v="731" actId="27636"/>
          <ac:spMkLst>
            <pc:docMk/>
            <pc:sldMk cId="1391837947" sldId="540"/>
            <ac:spMk id="2" creationId="{49BF31F6-A69C-D56A-FC83-CBBBCA864539}"/>
          </ac:spMkLst>
        </pc:spChg>
      </pc:sldChg>
      <pc:sldChg chg="del">
        <pc:chgData name="Mohammed Fasha" userId="cc64f42d-a1a6-4f08-b97b-0c37f877119f" providerId="ADAL" clId="{4F4199CA-6722-45D8-AFE3-1BC22283CCD5}" dt="2025-07-25T13:50:01.777" v="295" actId="2696"/>
        <pc:sldMkLst>
          <pc:docMk/>
          <pc:sldMk cId="4223104783" sldId="540"/>
        </pc:sldMkLst>
      </pc:sldChg>
      <pc:sldChg chg="modSp add del mod">
        <pc:chgData name="Mohammed Fasha" userId="cc64f42d-a1a6-4f08-b97b-0c37f877119f" providerId="ADAL" clId="{4F4199CA-6722-45D8-AFE3-1BC22283CCD5}" dt="2025-07-25T16:01:14.747" v="643" actId="2696"/>
        <pc:sldMkLst>
          <pc:docMk/>
          <pc:sldMk cId="1591613224" sldId="541"/>
        </pc:sldMkLst>
        <pc:spChg chg="mod">
          <ac:chgData name="Mohammed Fasha" userId="cc64f42d-a1a6-4f08-b97b-0c37f877119f" providerId="ADAL" clId="{4F4199CA-6722-45D8-AFE3-1BC22283CCD5}" dt="2025-07-25T13:52:14.411" v="344" actId="6549"/>
          <ac:spMkLst>
            <pc:docMk/>
            <pc:sldMk cId="1591613224" sldId="541"/>
            <ac:spMk id="2" creationId="{E286F5FB-81EB-CD1A-90E2-9315599896AE}"/>
          </ac:spMkLst>
        </pc:spChg>
      </pc:sldChg>
      <pc:sldChg chg="del">
        <pc:chgData name="Mohammed Fasha" userId="cc64f42d-a1a6-4f08-b97b-0c37f877119f" providerId="ADAL" clId="{4F4199CA-6722-45D8-AFE3-1BC22283CCD5}" dt="2025-07-25T13:50:01.777" v="295" actId="2696"/>
        <pc:sldMkLst>
          <pc:docMk/>
          <pc:sldMk cId="2039926327" sldId="541"/>
        </pc:sldMkLst>
      </pc:sldChg>
      <pc:sldChg chg="modSp add mod">
        <pc:chgData name="Mohammed Fasha" userId="cc64f42d-a1a6-4f08-b97b-0c37f877119f" providerId="ADAL" clId="{4F4199CA-6722-45D8-AFE3-1BC22283CCD5}" dt="2025-07-25T16:18:31.047" v="822" actId="20577"/>
        <pc:sldMkLst>
          <pc:docMk/>
          <pc:sldMk cId="3905202841" sldId="541"/>
        </pc:sldMkLst>
        <pc:spChg chg="mod">
          <ac:chgData name="Mohammed Fasha" userId="cc64f42d-a1a6-4f08-b97b-0c37f877119f" providerId="ADAL" clId="{4F4199CA-6722-45D8-AFE3-1BC22283CCD5}" dt="2025-07-25T16:18:31.047" v="822" actId="20577"/>
          <ac:spMkLst>
            <pc:docMk/>
            <pc:sldMk cId="3905202841" sldId="541"/>
            <ac:spMk id="2" creationId="{E286F5FB-81EB-CD1A-90E2-9315599896AE}"/>
          </ac:spMkLst>
        </pc:spChg>
      </pc:sldChg>
      <pc:sldChg chg="add del">
        <pc:chgData name="Mohammed Fasha" userId="cc64f42d-a1a6-4f08-b97b-0c37f877119f" providerId="ADAL" clId="{4F4199CA-6722-45D8-AFE3-1BC22283CCD5}" dt="2025-07-25T14:06:27.739" v="458" actId="47"/>
        <pc:sldMkLst>
          <pc:docMk/>
          <pc:sldMk cId="1694063359" sldId="542"/>
        </pc:sldMkLst>
      </pc:sldChg>
      <pc:sldChg chg="add del">
        <pc:chgData name="Mohammed Fasha" userId="cc64f42d-a1a6-4f08-b97b-0c37f877119f" providerId="ADAL" clId="{4F4199CA-6722-45D8-AFE3-1BC22283CCD5}" dt="2025-07-25T14:06:28.055" v="460" actId="47"/>
        <pc:sldMkLst>
          <pc:docMk/>
          <pc:sldMk cId="3068456461" sldId="543"/>
        </pc:sldMkLst>
      </pc:sldChg>
      <pc:sldChg chg="addSp delSp modSp new del mod modClrScheme chgLayout">
        <pc:chgData name="Mohammed Fasha" userId="cc64f42d-a1a6-4f08-b97b-0c37f877119f" providerId="ADAL" clId="{4F4199CA-6722-45D8-AFE3-1BC22283CCD5}" dt="2025-07-25T20:33:52.197" v="859" actId="2696"/>
        <pc:sldMkLst>
          <pc:docMk/>
          <pc:sldMk cId="4140588014" sldId="544"/>
        </pc:sldMkLst>
        <pc:spChg chg="del">
          <ac:chgData name="Mohammed Fasha" userId="cc64f42d-a1a6-4f08-b97b-0c37f877119f" providerId="ADAL" clId="{4F4199CA-6722-45D8-AFE3-1BC22283CCD5}" dt="2025-07-25T13:06:57.618" v="1" actId="700"/>
          <ac:spMkLst>
            <pc:docMk/>
            <pc:sldMk cId="4140588014" sldId="544"/>
            <ac:spMk id="2" creationId="{6CCC6559-71EE-9407-29C6-0B6051D318F5}"/>
          </ac:spMkLst>
        </pc:spChg>
        <pc:spChg chg="del">
          <ac:chgData name="Mohammed Fasha" userId="cc64f42d-a1a6-4f08-b97b-0c37f877119f" providerId="ADAL" clId="{4F4199CA-6722-45D8-AFE3-1BC22283CCD5}" dt="2025-07-25T13:06:57.618" v="1" actId="700"/>
          <ac:spMkLst>
            <pc:docMk/>
            <pc:sldMk cId="4140588014" sldId="544"/>
            <ac:spMk id="3" creationId="{F1F199F8-00FB-CE46-BC79-0105B2AE297A}"/>
          </ac:spMkLst>
        </pc:spChg>
        <pc:spChg chg="add del mod ord">
          <ac:chgData name="Mohammed Fasha" userId="cc64f42d-a1a6-4f08-b97b-0c37f877119f" providerId="ADAL" clId="{4F4199CA-6722-45D8-AFE3-1BC22283CCD5}" dt="2025-07-25T16:09:36.095" v="752" actId="700"/>
          <ac:spMkLst>
            <pc:docMk/>
            <pc:sldMk cId="4140588014" sldId="544"/>
            <ac:spMk id="6" creationId="{002307C4-EC7A-0D26-A6DA-B513E95786A2}"/>
          </ac:spMkLst>
        </pc:spChg>
        <pc:spChg chg="add del mod ord">
          <ac:chgData name="Mohammed Fasha" userId="cc64f42d-a1a6-4f08-b97b-0c37f877119f" providerId="ADAL" clId="{4F4199CA-6722-45D8-AFE3-1BC22283CCD5}" dt="2025-07-25T16:09:36.095" v="752" actId="700"/>
          <ac:spMkLst>
            <pc:docMk/>
            <pc:sldMk cId="4140588014" sldId="544"/>
            <ac:spMk id="7" creationId="{424BD6DE-07D0-4176-78AE-9790E1B505FE}"/>
          </ac:spMkLst>
        </pc:spChg>
        <pc:spChg chg="add del mod ord">
          <ac:chgData name="Mohammed Fasha" userId="cc64f42d-a1a6-4f08-b97b-0c37f877119f" providerId="ADAL" clId="{4F4199CA-6722-45D8-AFE3-1BC22283CCD5}" dt="2025-07-25T16:10:02.207" v="756" actId="700"/>
          <ac:spMkLst>
            <pc:docMk/>
            <pc:sldMk cId="4140588014" sldId="544"/>
            <ac:spMk id="8" creationId="{D74A6C54-7560-01E2-5AE2-549BAEE9E648}"/>
          </ac:spMkLst>
        </pc:spChg>
        <pc:spChg chg="add del mod ord">
          <ac:chgData name="Mohammed Fasha" userId="cc64f42d-a1a6-4f08-b97b-0c37f877119f" providerId="ADAL" clId="{4F4199CA-6722-45D8-AFE3-1BC22283CCD5}" dt="2025-07-25T16:10:02.207" v="756" actId="700"/>
          <ac:spMkLst>
            <pc:docMk/>
            <pc:sldMk cId="4140588014" sldId="544"/>
            <ac:spMk id="9" creationId="{F58CE346-9EDA-C2B5-2516-4151F10B5CDD}"/>
          </ac:spMkLst>
        </pc:spChg>
        <pc:picChg chg="add mod">
          <ac:chgData name="Mohammed Fasha" userId="cc64f42d-a1a6-4f08-b97b-0c37f877119f" providerId="ADAL" clId="{4F4199CA-6722-45D8-AFE3-1BC22283CCD5}" dt="2025-07-25T16:10:05.835" v="757" actId="1076"/>
          <ac:picMkLst>
            <pc:docMk/>
            <pc:sldMk cId="4140588014" sldId="544"/>
            <ac:picMk id="4" creationId="{3E5F901F-1230-B69A-7AAF-989096F6FBD4}"/>
          </ac:picMkLst>
        </pc:picChg>
        <pc:picChg chg="add mod">
          <ac:chgData name="Mohammed Fasha" userId="cc64f42d-a1a6-4f08-b97b-0c37f877119f" providerId="ADAL" clId="{4F4199CA-6722-45D8-AFE3-1BC22283CCD5}" dt="2025-07-25T13:07:12.828" v="3"/>
          <ac:picMkLst>
            <pc:docMk/>
            <pc:sldMk cId="4140588014" sldId="544"/>
            <ac:picMk id="5" creationId="{FC96E9BD-2BA7-2304-B8F0-A0CB1B493071}"/>
          </ac:picMkLst>
        </pc:picChg>
      </pc:sldChg>
      <pc:sldChg chg="addSp delSp modSp add del mod chgLayout">
        <pc:chgData name="Mohammed Fasha" userId="cc64f42d-a1a6-4f08-b97b-0c37f877119f" providerId="ADAL" clId="{4F4199CA-6722-45D8-AFE3-1BC22283CCD5}" dt="2025-07-25T20:36:37.153" v="923" actId="47"/>
        <pc:sldMkLst>
          <pc:docMk/>
          <pc:sldMk cId="2855766754" sldId="545"/>
        </pc:sldMkLst>
        <pc:spChg chg="mod ord">
          <ac:chgData name="Mohammed Fasha" userId="cc64f42d-a1a6-4f08-b97b-0c37f877119f" providerId="ADAL" clId="{4F4199CA-6722-45D8-AFE3-1BC22283CCD5}" dt="2025-07-25T16:09:41.223" v="753" actId="700"/>
          <ac:spMkLst>
            <pc:docMk/>
            <pc:sldMk cId="2855766754" sldId="545"/>
            <ac:spMk id="2" creationId="{DECA595F-A9C5-FAE0-928D-F7BFA02398A7}"/>
          </ac:spMkLst>
        </pc:spChg>
        <pc:spChg chg="mod ord">
          <ac:chgData name="Mohammed Fasha" userId="cc64f42d-a1a6-4f08-b97b-0c37f877119f" providerId="ADAL" clId="{4F4199CA-6722-45D8-AFE3-1BC22283CCD5}" dt="2025-07-25T16:09:41.223" v="753" actId="700"/>
          <ac:spMkLst>
            <pc:docMk/>
            <pc:sldMk cId="2855766754" sldId="545"/>
            <ac:spMk id="3" creationId="{22388CCB-2207-E213-3660-82F7BD318917}"/>
          </ac:spMkLst>
        </pc:spChg>
        <pc:graphicFrameChg chg="mod modGraphic">
          <ac:chgData name="Mohammed Fasha" userId="cc64f42d-a1a6-4f08-b97b-0c37f877119f" providerId="ADAL" clId="{4F4199CA-6722-45D8-AFE3-1BC22283CCD5}" dt="2025-07-25T20:34:54.872" v="870" actId="20577"/>
          <ac:graphicFrameMkLst>
            <pc:docMk/>
            <pc:sldMk cId="2855766754" sldId="545"/>
            <ac:graphicFrameMk id="10" creationId="{703B5454-E4B1-4CC0-489E-7BCB0223C2C4}"/>
          </ac:graphicFrameMkLst>
        </pc:graphicFrameChg>
        <pc:picChg chg="add del mod">
          <ac:chgData name="Mohammed Fasha" userId="cc64f42d-a1a6-4f08-b97b-0c37f877119f" providerId="ADAL" clId="{4F4199CA-6722-45D8-AFE3-1BC22283CCD5}" dt="2025-07-25T20:36:37.137" v="922" actId="478"/>
          <ac:picMkLst>
            <pc:docMk/>
            <pc:sldMk cId="2855766754" sldId="545"/>
            <ac:picMk id="1026" creationId="{80CD221E-78FB-7B54-7A52-DF9108E4A292}"/>
          </ac:picMkLst>
        </pc:picChg>
      </pc:sldChg>
      <pc:sldChg chg="addSp modSp add mod chgLayout">
        <pc:chgData name="Mohammed Fasha" userId="cc64f42d-a1a6-4f08-b97b-0c37f877119f" providerId="ADAL" clId="{4F4199CA-6722-45D8-AFE3-1BC22283CCD5}" dt="2025-07-25T16:16:37.467" v="816" actId="1076"/>
        <pc:sldMkLst>
          <pc:docMk/>
          <pc:sldMk cId="633600734" sldId="546"/>
        </pc:sldMkLst>
        <pc:spChg chg="mod ord">
          <ac:chgData name="Mohammed Fasha" userId="cc64f42d-a1a6-4f08-b97b-0c37f877119f" providerId="ADAL" clId="{4F4199CA-6722-45D8-AFE3-1BC22283CCD5}" dt="2025-07-25T16:14:31.362" v="772" actId="14100"/>
          <ac:spMkLst>
            <pc:docMk/>
            <pc:sldMk cId="633600734" sldId="546"/>
            <ac:spMk id="2" creationId="{6934CF02-7D54-8941-A57D-EA97C06CDA24}"/>
          </ac:spMkLst>
        </pc:spChg>
        <pc:spChg chg="mod ord">
          <ac:chgData name="Mohammed Fasha" userId="cc64f42d-a1a6-4f08-b97b-0c37f877119f" providerId="ADAL" clId="{4F4199CA-6722-45D8-AFE3-1BC22283CCD5}" dt="2025-07-25T16:09:41.223" v="753" actId="700"/>
          <ac:spMkLst>
            <pc:docMk/>
            <pc:sldMk cId="633600734" sldId="546"/>
            <ac:spMk id="3" creationId="{8814C09F-F7E6-CB4D-0089-266CE4F3029E}"/>
          </ac:spMkLst>
        </pc:spChg>
        <pc:spChg chg="add mod">
          <ac:chgData name="Mohammed Fasha" userId="cc64f42d-a1a6-4f08-b97b-0c37f877119f" providerId="ADAL" clId="{4F4199CA-6722-45D8-AFE3-1BC22283CCD5}" dt="2025-07-25T16:16:37.467" v="816" actId="1076"/>
          <ac:spMkLst>
            <pc:docMk/>
            <pc:sldMk cId="633600734" sldId="546"/>
            <ac:spMk id="4" creationId="{EFF09060-9762-1A35-07C6-C3C6F5332406}"/>
          </ac:spMkLst>
        </pc:spChg>
        <pc:spChg chg="add mod">
          <ac:chgData name="Mohammed Fasha" userId="cc64f42d-a1a6-4f08-b97b-0c37f877119f" providerId="ADAL" clId="{4F4199CA-6722-45D8-AFE3-1BC22283CCD5}" dt="2025-07-25T16:16:34.059" v="815" actId="1076"/>
          <ac:spMkLst>
            <pc:docMk/>
            <pc:sldMk cId="633600734" sldId="546"/>
            <ac:spMk id="5" creationId="{EC8188B5-E135-012A-37C3-61B551B6F78A}"/>
          </ac:spMkLst>
        </pc:spChg>
        <pc:picChg chg="add mod">
          <ac:chgData name="Mohammed Fasha" userId="cc64f42d-a1a6-4f08-b97b-0c37f877119f" providerId="ADAL" clId="{4F4199CA-6722-45D8-AFE3-1BC22283CCD5}" dt="2025-07-25T16:14:58.902" v="775" actId="1076"/>
          <ac:picMkLst>
            <pc:docMk/>
            <pc:sldMk cId="633600734" sldId="546"/>
            <ac:picMk id="6146" creationId="{5CBC36D3-8318-5F10-143D-8813B4744EDC}"/>
          </ac:picMkLst>
        </pc:picChg>
        <pc:picChg chg="add mod">
          <ac:chgData name="Mohammed Fasha" userId="cc64f42d-a1a6-4f08-b97b-0c37f877119f" providerId="ADAL" clId="{4F4199CA-6722-45D8-AFE3-1BC22283CCD5}" dt="2025-07-25T16:15:47.029" v="779" actId="1076"/>
          <ac:picMkLst>
            <pc:docMk/>
            <pc:sldMk cId="633600734" sldId="546"/>
            <ac:picMk id="6148" creationId="{C64AD771-8FD8-82A3-7686-0F3286071DDB}"/>
          </ac:picMkLst>
        </pc:picChg>
      </pc:sldChg>
      <pc:sldChg chg="addSp delSp modSp new add del mod setBg chgLayout">
        <pc:chgData name="Mohammed Fasha" userId="cc64f42d-a1a6-4f08-b97b-0c37f877119f" providerId="ADAL" clId="{4F4199CA-6722-45D8-AFE3-1BC22283CCD5}" dt="2025-07-25T13:52:42.526" v="347" actId="47"/>
        <pc:sldMkLst>
          <pc:docMk/>
          <pc:sldMk cId="2832573838" sldId="547"/>
        </pc:sldMkLst>
        <pc:spChg chg="mod ord">
          <ac:chgData name="Mohammed Fasha" userId="cc64f42d-a1a6-4f08-b97b-0c37f877119f" providerId="ADAL" clId="{4F4199CA-6722-45D8-AFE3-1BC22283CCD5}" dt="2025-07-25T13:52:39.873" v="346" actId="27636"/>
          <ac:spMkLst>
            <pc:docMk/>
            <pc:sldMk cId="2832573838" sldId="547"/>
            <ac:spMk id="2" creationId="{CDFDF895-A15D-E478-5561-18513B9556EC}"/>
          </ac:spMkLst>
        </pc:spChg>
        <pc:spChg chg="mod ord">
          <ac:chgData name="Mohammed Fasha" userId="cc64f42d-a1a6-4f08-b97b-0c37f877119f" providerId="ADAL" clId="{4F4199CA-6722-45D8-AFE3-1BC22283CCD5}" dt="2025-07-25T13:41:33.845" v="283" actId="700"/>
          <ac:spMkLst>
            <pc:docMk/>
            <pc:sldMk cId="2832573838" sldId="547"/>
            <ac:spMk id="3" creationId="{43231329-3326-5C30-3F99-D50517E7F944}"/>
          </ac:spMkLst>
        </pc:spChg>
        <pc:spChg chg="add del">
          <ac:chgData name="Mohammed Fasha" userId="cc64f42d-a1a6-4f08-b97b-0c37f877119f" providerId="ADAL" clId="{4F4199CA-6722-45D8-AFE3-1BC22283CCD5}" dt="2025-07-25T13:29:04.891" v="166" actId="26606"/>
          <ac:spMkLst>
            <pc:docMk/>
            <pc:sldMk cId="2832573838" sldId="547"/>
            <ac:spMk id="9" creationId="{F13C74B1-5B17-4795-BED0-7140497B445A}"/>
          </ac:spMkLst>
        </pc:spChg>
        <pc:spChg chg="add del">
          <ac:chgData name="Mohammed Fasha" userId="cc64f42d-a1a6-4f08-b97b-0c37f877119f" providerId="ADAL" clId="{4F4199CA-6722-45D8-AFE3-1BC22283CCD5}" dt="2025-07-25T13:29:04.891" v="166" actId="26606"/>
          <ac:spMkLst>
            <pc:docMk/>
            <pc:sldMk cId="2832573838" sldId="547"/>
            <ac:spMk id="11" creationId="{D4974D33-8DC5-464E-8C6D-BE58F0669C17}"/>
          </ac:spMkLst>
        </pc:spChg>
        <pc:picChg chg="add del mod">
          <ac:chgData name="Mohammed Fasha" userId="cc64f42d-a1a6-4f08-b97b-0c37f877119f" providerId="ADAL" clId="{4F4199CA-6722-45D8-AFE3-1BC22283CCD5}" dt="2025-07-25T13:31:50.613" v="215" actId="478"/>
          <ac:picMkLst>
            <pc:docMk/>
            <pc:sldMk cId="2832573838" sldId="547"/>
            <ac:picMk id="4" creationId="{42934EE6-CD85-C381-FF35-51CBD7ABB8A0}"/>
          </ac:picMkLst>
        </pc:picChg>
        <pc:picChg chg="add del mod">
          <ac:chgData name="Mohammed Fasha" userId="cc64f42d-a1a6-4f08-b97b-0c37f877119f" providerId="ADAL" clId="{4F4199CA-6722-45D8-AFE3-1BC22283CCD5}" dt="2025-07-25T13:41:36.539" v="285" actId="478"/>
          <ac:picMkLst>
            <pc:docMk/>
            <pc:sldMk cId="2832573838" sldId="547"/>
            <ac:picMk id="3074" creationId="{D95730DA-367B-97EF-B15A-FD585CDE852C}"/>
          </ac:picMkLst>
        </pc:picChg>
        <pc:picChg chg="add del mod">
          <ac:chgData name="Mohammed Fasha" userId="cc64f42d-a1a6-4f08-b97b-0c37f877119f" providerId="ADAL" clId="{4F4199CA-6722-45D8-AFE3-1BC22283CCD5}" dt="2025-07-25T13:41:36.098" v="284" actId="478"/>
          <ac:picMkLst>
            <pc:docMk/>
            <pc:sldMk cId="2832573838" sldId="547"/>
            <ac:picMk id="3076" creationId="{05AEFF25-D936-5C4B-1A9B-9D1EF5E2B032}"/>
          </ac:picMkLst>
        </pc:picChg>
      </pc:sldChg>
      <pc:sldChg chg="addSp delSp modSp new">
        <pc:chgData name="Mohammed Fasha" userId="cc64f42d-a1a6-4f08-b97b-0c37f877119f" providerId="ADAL" clId="{4F4199CA-6722-45D8-AFE3-1BC22283CCD5}" dt="2025-07-25T13:39:14.466" v="266" actId="1076"/>
        <pc:sldMkLst>
          <pc:docMk/>
          <pc:sldMk cId="231331233" sldId="548"/>
        </pc:sldMkLst>
        <pc:spChg chg="del">
          <ac:chgData name="Mohammed Fasha" userId="cc64f42d-a1a6-4f08-b97b-0c37f877119f" providerId="ADAL" clId="{4F4199CA-6722-45D8-AFE3-1BC22283CCD5}" dt="2025-07-25T13:38:57.446" v="262"/>
          <ac:spMkLst>
            <pc:docMk/>
            <pc:sldMk cId="231331233" sldId="548"/>
            <ac:spMk id="2" creationId="{CAB20167-54A5-927E-F643-22D27EA8C890}"/>
          </ac:spMkLst>
        </pc:spChg>
        <pc:spChg chg="mod">
          <ac:chgData name="Mohammed Fasha" userId="cc64f42d-a1a6-4f08-b97b-0c37f877119f" providerId="ADAL" clId="{4F4199CA-6722-45D8-AFE3-1BC22283CCD5}" dt="2025-07-25T13:39:02.721" v="263"/>
          <ac:spMkLst>
            <pc:docMk/>
            <pc:sldMk cId="231331233" sldId="548"/>
            <ac:spMk id="3" creationId="{BF3D4FE3-50C9-7BD5-5E32-56330507C72E}"/>
          </ac:spMkLst>
        </pc:spChg>
        <pc:picChg chg="add mod">
          <ac:chgData name="Mohammed Fasha" userId="cc64f42d-a1a6-4f08-b97b-0c37f877119f" providerId="ADAL" clId="{4F4199CA-6722-45D8-AFE3-1BC22283CCD5}" dt="2025-07-25T13:39:14.466" v="266" actId="1076"/>
          <ac:picMkLst>
            <pc:docMk/>
            <pc:sldMk cId="231331233" sldId="548"/>
            <ac:picMk id="6" creationId="{2053766D-42AF-6DC3-62D7-690390F70606}"/>
          </ac:picMkLst>
        </pc:picChg>
      </pc:sldChg>
      <pc:sldChg chg="add del ord">
        <pc:chgData name="Mohammed Fasha" userId="cc64f42d-a1a6-4f08-b97b-0c37f877119f" providerId="ADAL" clId="{4F4199CA-6722-45D8-AFE3-1BC22283CCD5}" dt="2025-07-25T13:47:21.850" v="293" actId="2696"/>
        <pc:sldMkLst>
          <pc:docMk/>
          <pc:sldMk cId="1877996040" sldId="549"/>
        </pc:sldMkLst>
      </pc:sldChg>
      <pc:sldChg chg="add">
        <pc:chgData name="Mohammed Fasha" userId="cc64f42d-a1a6-4f08-b97b-0c37f877119f" providerId="ADAL" clId="{4F4199CA-6722-45D8-AFE3-1BC22283CCD5}" dt="2025-07-25T14:12:28.813" v="532"/>
        <pc:sldMkLst>
          <pc:docMk/>
          <pc:sldMk cId="2195781834" sldId="549"/>
        </pc:sldMkLst>
      </pc:sldChg>
      <pc:sldChg chg="modSp add del mod">
        <pc:chgData name="Mohammed Fasha" userId="cc64f42d-a1a6-4f08-b97b-0c37f877119f" providerId="ADAL" clId="{4F4199CA-6722-45D8-AFE3-1BC22283CCD5}" dt="2025-07-25T14:12:13.440" v="531" actId="2696"/>
        <pc:sldMkLst>
          <pc:docMk/>
          <pc:sldMk cId="3058059292" sldId="549"/>
        </pc:sldMkLst>
        <pc:spChg chg="mod">
          <ac:chgData name="Mohammed Fasha" userId="cc64f42d-a1a6-4f08-b97b-0c37f877119f" providerId="ADAL" clId="{4F4199CA-6722-45D8-AFE3-1BC22283CCD5}" dt="2025-07-25T13:56:01.149" v="366" actId="404"/>
          <ac:spMkLst>
            <pc:docMk/>
            <pc:sldMk cId="3058059292" sldId="549"/>
            <ac:spMk id="2" creationId="{490DBF9B-0FCE-CD2D-E2D1-B286113F93B6}"/>
          </ac:spMkLst>
        </pc:spChg>
      </pc:sldChg>
      <pc:sldChg chg="add del ord">
        <pc:chgData name="Mohammed Fasha" userId="cc64f42d-a1a6-4f08-b97b-0c37f877119f" providerId="ADAL" clId="{4F4199CA-6722-45D8-AFE3-1BC22283CCD5}" dt="2025-07-25T14:11:13.263" v="527" actId="2696"/>
        <pc:sldMkLst>
          <pc:docMk/>
          <pc:sldMk cId="2430510463" sldId="550"/>
        </pc:sldMkLst>
      </pc:sldChg>
      <pc:sldChg chg="add del ord">
        <pc:chgData name="Mohammed Fasha" userId="cc64f42d-a1a6-4f08-b97b-0c37f877119f" providerId="ADAL" clId="{4F4199CA-6722-45D8-AFE3-1BC22283CCD5}" dt="2025-07-25T15:05:01.410" v="541" actId="2696"/>
        <pc:sldMkLst>
          <pc:docMk/>
          <pc:sldMk cId="2565657074" sldId="550"/>
        </pc:sldMkLst>
      </pc:sldChg>
      <pc:sldChg chg="modSp add del mod">
        <pc:chgData name="Mohammed Fasha" userId="cc64f42d-a1a6-4f08-b97b-0c37f877119f" providerId="ADAL" clId="{4F4199CA-6722-45D8-AFE3-1BC22283CCD5}" dt="2025-07-25T15:04:31.955" v="535" actId="2696"/>
        <pc:sldMkLst>
          <pc:docMk/>
          <pc:sldMk cId="3814124101" sldId="550"/>
        </pc:sldMkLst>
        <pc:spChg chg="mod">
          <ac:chgData name="Mohammed Fasha" userId="cc64f42d-a1a6-4f08-b97b-0c37f877119f" providerId="ADAL" clId="{4F4199CA-6722-45D8-AFE3-1BC22283CCD5}" dt="2025-07-25T15:04:23.181" v="534" actId="27636"/>
          <ac:spMkLst>
            <pc:docMk/>
            <pc:sldMk cId="3814124101" sldId="550"/>
            <ac:spMk id="2" creationId="{43EA17FD-063B-C6AB-F721-EE7B759B31BE}"/>
          </ac:spMkLst>
        </pc:spChg>
      </pc:sldChg>
      <pc:sldChg chg="new del">
        <pc:chgData name="Mohammed Fasha" userId="cc64f42d-a1a6-4f08-b97b-0c37f877119f" providerId="ADAL" clId="{4F4199CA-6722-45D8-AFE3-1BC22283CCD5}" dt="2025-07-25T13:57:48.208" v="369" actId="47"/>
        <pc:sldMkLst>
          <pc:docMk/>
          <pc:sldMk cId="1350562328" sldId="551"/>
        </pc:sldMkLst>
      </pc:sldChg>
      <pc:sldChg chg="add del">
        <pc:chgData name="Mohammed Fasha" userId="cc64f42d-a1a6-4f08-b97b-0c37f877119f" providerId="ADAL" clId="{4F4199CA-6722-45D8-AFE3-1BC22283CCD5}" dt="2025-07-25T16:08:29.003" v="672" actId="2696"/>
        <pc:sldMkLst>
          <pc:docMk/>
          <pc:sldMk cId="1519974748" sldId="552"/>
        </pc:sldMkLst>
      </pc:sldChg>
      <pc:sldChg chg="modSp add mod">
        <pc:chgData name="Mohammed Fasha" userId="cc64f42d-a1a6-4f08-b97b-0c37f877119f" providerId="ADAL" clId="{4F4199CA-6722-45D8-AFE3-1BC22283CCD5}" dt="2025-07-25T16:09:15.056" v="750" actId="27636"/>
        <pc:sldMkLst>
          <pc:docMk/>
          <pc:sldMk cId="1657910271" sldId="552"/>
        </pc:sldMkLst>
        <pc:spChg chg="mod">
          <ac:chgData name="Mohammed Fasha" userId="cc64f42d-a1a6-4f08-b97b-0c37f877119f" providerId="ADAL" clId="{4F4199CA-6722-45D8-AFE3-1BC22283CCD5}" dt="2025-07-25T16:09:15.056" v="750" actId="27636"/>
          <ac:spMkLst>
            <pc:docMk/>
            <pc:sldMk cId="1657910271" sldId="552"/>
            <ac:spMk id="3" creationId="{23F91E8C-4B07-B798-DDDB-CFCE2209C6EF}"/>
          </ac:spMkLst>
        </pc:spChg>
      </pc:sldChg>
      <pc:sldChg chg="modSp add del mod">
        <pc:chgData name="Mohammed Fasha" userId="cc64f42d-a1a6-4f08-b97b-0c37f877119f" providerId="ADAL" clId="{4F4199CA-6722-45D8-AFE3-1BC22283CCD5}" dt="2025-07-25T14:12:13.440" v="531" actId="2696"/>
        <pc:sldMkLst>
          <pc:docMk/>
          <pc:sldMk cId="1790798338" sldId="552"/>
        </pc:sldMkLst>
        <pc:spChg chg="mod">
          <ac:chgData name="Mohammed Fasha" userId="cc64f42d-a1a6-4f08-b97b-0c37f877119f" providerId="ADAL" clId="{4F4199CA-6722-45D8-AFE3-1BC22283CCD5}" dt="2025-07-25T13:57:59.305" v="386" actId="20577"/>
          <ac:spMkLst>
            <pc:docMk/>
            <pc:sldMk cId="1790798338" sldId="552"/>
            <ac:spMk id="2" creationId="{45D53CB3-1998-ADE1-D13A-7F1705595592}"/>
          </ac:spMkLst>
        </pc:spChg>
        <pc:spChg chg="mod">
          <ac:chgData name="Mohammed Fasha" userId="cc64f42d-a1a6-4f08-b97b-0c37f877119f" providerId="ADAL" clId="{4F4199CA-6722-45D8-AFE3-1BC22283CCD5}" dt="2025-07-25T13:59:54.061" v="391" actId="207"/>
          <ac:spMkLst>
            <pc:docMk/>
            <pc:sldMk cId="1790798338" sldId="552"/>
            <ac:spMk id="3" creationId="{23F91E8C-4B07-B798-DDDB-CFCE2209C6EF}"/>
          </ac:spMkLst>
        </pc:spChg>
        <pc:spChg chg="mod">
          <ac:chgData name="Mohammed Fasha" userId="cc64f42d-a1a6-4f08-b97b-0c37f877119f" providerId="ADAL" clId="{4F4199CA-6722-45D8-AFE3-1BC22283CCD5}" dt="2025-07-25T13:59:56.014" v="392" actId="207"/>
          <ac:spMkLst>
            <pc:docMk/>
            <pc:sldMk cId="1790798338" sldId="552"/>
            <ac:spMk id="4" creationId="{9BA8E7A7-FE1F-7F67-3044-29E982C64E19}"/>
          </ac:spMkLst>
        </pc:spChg>
      </pc:sldChg>
      <pc:sldChg chg="add">
        <pc:chgData name="Mohammed Fasha" userId="cc64f42d-a1a6-4f08-b97b-0c37f877119f" providerId="ADAL" clId="{4F4199CA-6722-45D8-AFE3-1BC22283CCD5}" dt="2025-07-25T16:08:33.585" v="673"/>
        <pc:sldMkLst>
          <pc:docMk/>
          <pc:sldMk cId="1343272263" sldId="553"/>
        </pc:sldMkLst>
      </pc:sldChg>
      <pc:sldChg chg="add del">
        <pc:chgData name="Mohammed Fasha" userId="cc64f42d-a1a6-4f08-b97b-0c37f877119f" providerId="ADAL" clId="{4F4199CA-6722-45D8-AFE3-1BC22283CCD5}" dt="2025-07-25T14:12:13.440" v="531" actId="2696"/>
        <pc:sldMkLst>
          <pc:docMk/>
          <pc:sldMk cId="3742180519" sldId="553"/>
        </pc:sldMkLst>
      </pc:sldChg>
      <pc:sldChg chg="add del">
        <pc:chgData name="Mohammed Fasha" userId="cc64f42d-a1a6-4f08-b97b-0c37f877119f" providerId="ADAL" clId="{4F4199CA-6722-45D8-AFE3-1BC22283CCD5}" dt="2025-07-25T16:08:29.003" v="672" actId="2696"/>
        <pc:sldMkLst>
          <pc:docMk/>
          <pc:sldMk cId="3906037345" sldId="553"/>
        </pc:sldMkLst>
      </pc:sldChg>
      <pc:sldChg chg="modSp add mod">
        <pc:chgData name="Mohammed Fasha" userId="cc64f42d-a1a6-4f08-b97b-0c37f877119f" providerId="ADAL" clId="{4F4199CA-6722-45D8-AFE3-1BC22283CCD5}" dt="2025-07-25T16:17:07.743" v="817" actId="21"/>
        <pc:sldMkLst>
          <pc:docMk/>
          <pc:sldMk cId="441270624" sldId="554"/>
        </pc:sldMkLst>
        <pc:spChg chg="mod">
          <ac:chgData name="Mohammed Fasha" userId="cc64f42d-a1a6-4f08-b97b-0c37f877119f" providerId="ADAL" clId="{4F4199CA-6722-45D8-AFE3-1BC22283CCD5}" dt="2025-07-25T16:08:57.381" v="677" actId="27636"/>
          <ac:spMkLst>
            <pc:docMk/>
            <pc:sldMk cId="441270624" sldId="554"/>
            <ac:spMk id="2" creationId="{6CE15484-70F8-0665-3400-03EA635FE864}"/>
          </ac:spMkLst>
        </pc:spChg>
        <pc:spChg chg="mod">
          <ac:chgData name="Mohammed Fasha" userId="cc64f42d-a1a6-4f08-b97b-0c37f877119f" providerId="ADAL" clId="{4F4199CA-6722-45D8-AFE3-1BC22283CCD5}" dt="2025-07-25T16:17:07.743" v="817" actId="21"/>
          <ac:spMkLst>
            <pc:docMk/>
            <pc:sldMk cId="441270624" sldId="554"/>
            <ac:spMk id="3" creationId="{A519CCFF-5416-B2F2-D152-80B5D8DA4E73}"/>
          </ac:spMkLst>
        </pc:spChg>
      </pc:sldChg>
      <pc:sldChg chg="add del">
        <pc:chgData name="Mohammed Fasha" userId="cc64f42d-a1a6-4f08-b97b-0c37f877119f" providerId="ADAL" clId="{4F4199CA-6722-45D8-AFE3-1BC22283CCD5}" dt="2025-07-25T15:06:02.578" v="543" actId="2696"/>
        <pc:sldMkLst>
          <pc:docMk/>
          <pc:sldMk cId="1197354703" sldId="554"/>
        </pc:sldMkLst>
      </pc:sldChg>
      <pc:sldChg chg="add del">
        <pc:chgData name="Mohammed Fasha" userId="cc64f42d-a1a6-4f08-b97b-0c37f877119f" providerId="ADAL" clId="{4F4199CA-6722-45D8-AFE3-1BC22283CCD5}" dt="2025-07-25T15:06:22.102" v="547" actId="2696"/>
        <pc:sldMkLst>
          <pc:docMk/>
          <pc:sldMk cId="739362740" sldId="555"/>
        </pc:sldMkLst>
      </pc:sldChg>
      <pc:sldChg chg="modSp add mod">
        <pc:chgData name="Mohammed Fasha" userId="cc64f42d-a1a6-4f08-b97b-0c37f877119f" providerId="ADAL" clId="{4F4199CA-6722-45D8-AFE3-1BC22283CCD5}" dt="2025-07-25T16:08:57.381" v="678" actId="27636"/>
        <pc:sldMkLst>
          <pc:docMk/>
          <pc:sldMk cId="1528868272" sldId="555"/>
        </pc:sldMkLst>
        <pc:spChg chg="mod">
          <ac:chgData name="Mohammed Fasha" userId="cc64f42d-a1a6-4f08-b97b-0c37f877119f" providerId="ADAL" clId="{4F4199CA-6722-45D8-AFE3-1BC22283CCD5}" dt="2025-07-25T16:08:57.381" v="678" actId="27636"/>
          <ac:spMkLst>
            <pc:docMk/>
            <pc:sldMk cId="1528868272" sldId="555"/>
            <ac:spMk id="2" creationId="{7A175F36-413A-2EE8-A632-91E824FB290E}"/>
          </ac:spMkLst>
        </pc:spChg>
      </pc:sldChg>
      <pc:sldChg chg="modSp add del mod">
        <pc:chgData name="Mohammed Fasha" userId="cc64f42d-a1a6-4f08-b97b-0c37f877119f" providerId="ADAL" clId="{4F4199CA-6722-45D8-AFE3-1BC22283CCD5}" dt="2025-07-25T16:08:57.396" v="679" actId="27636"/>
        <pc:sldMkLst>
          <pc:docMk/>
          <pc:sldMk cId="354603000" sldId="556"/>
        </pc:sldMkLst>
        <pc:spChg chg="mod">
          <ac:chgData name="Mohammed Fasha" userId="cc64f42d-a1a6-4f08-b97b-0c37f877119f" providerId="ADAL" clId="{4F4199CA-6722-45D8-AFE3-1BC22283CCD5}" dt="2025-07-25T16:08:57.396" v="679" actId="27636"/>
          <ac:spMkLst>
            <pc:docMk/>
            <pc:sldMk cId="354603000" sldId="556"/>
            <ac:spMk id="2" creationId="{E16D6C77-9DD6-0E66-D55F-C8E1782453A7}"/>
          </ac:spMkLst>
        </pc:spChg>
      </pc:sldChg>
      <pc:sldChg chg="add del">
        <pc:chgData name="Mohammed Fasha" userId="cc64f42d-a1a6-4f08-b97b-0c37f877119f" providerId="ADAL" clId="{4F4199CA-6722-45D8-AFE3-1BC22283CCD5}" dt="2025-07-25T15:06:22.102" v="547" actId="2696"/>
        <pc:sldMkLst>
          <pc:docMk/>
          <pc:sldMk cId="1642489286" sldId="556"/>
        </pc:sldMkLst>
      </pc:sldChg>
      <pc:sldChg chg="add del">
        <pc:chgData name="Mohammed Fasha" userId="cc64f42d-a1a6-4f08-b97b-0c37f877119f" providerId="ADAL" clId="{4F4199CA-6722-45D8-AFE3-1BC22283CCD5}" dt="2025-07-25T15:06:22.102" v="547" actId="2696"/>
        <pc:sldMkLst>
          <pc:docMk/>
          <pc:sldMk cId="1312828407" sldId="557"/>
        </pc:sldMkLst>
      </pc:sldChg>
      <pc:sldChg chg="modSp add mod">
        <pc:chgData name="Mohammed Fasha" userId="cc64f42d-a1a6-4f08-b97b-0c37f877119f" providerId="ADAL" clId="{4F4199CA-6722-45D8-AFE3-1BC22283CCD5}" dt="2025-07-25T16:09:14.866" v="728" actId="27636"/>
        <pc:sldMkLst>
          <pc:docMk/>
          <pc:sldMk cId="1584785644" sldId="557"/>
        </pc:sldMkLst>
        <pc:spChg chg="mod">
          <ac:chgData name="Mohammed Fasha" userId="cc64f42d-a1a6-4f08-b97b-0c37f877119f" providerId="ADAL" clId="{4F4199CA-6722-45D8-AFE3-1BC22283CCD5}" dt="2025-07-25T16:09:14.866" v="728" actId="27636"/>
          <ac:spMkLst>
            <pc:docMk/>
            <pc:sldMk cId="1584785644" sldId="557"/>
            <ac:spMk id="2" creationId="{1B3B7578-B70D-46AD-1A9A-267FA5158432}"/>
          </ac:spMkLst>
        </pc:spChg>
      </pc:sldChg>
      <pc:sldChg chg="modSp add mod">
        <pc:chgData name="Mohammed Fasha" userId="cc64f42d-a1a6-4f08-b97b-0c37f877119f" providerId="ADAL" clId="{4F4199CA-6722-45D8-AFE3-1BC22283CCD5}" dt="2025-07-25T16:08:57.396" v="681" actId="27636"/>
        <pc:sldMkLst>
          <pc:docMk/>
          <pc:sldMk cId="1412791345" sldId="558"/>
        </pc:sldMkLst>
        <pc:spChg chg="mod">
          <ac:chgData name="Mohammed Fasha" userId="cc64f42d-a1a6-4f08-b97b-0c37f877119f" providerId="ADAL" clId="{4F4199CA-6722-45D8-AFE3-1BC22283CCD5}" dt="2025-07-25T16:08:57.396" v="681" actId="27636"/>
          <ac:spMkLst>
            <pc:docMk/>
            <pc:sldMk cId="1412791345" sldId="558"/>
            <ac:spMk id="2" creationId="{15D97D10-C83E-EAD7-236B-93AE1FD299EF}"/>
          </ac:spMkLst>
        </pc:spChg>
      </pc:sldChg>
      <pc:sldChg chg="add del">
        <pc:chgData name="Mohammed Fasha" userId="cc64f42d-a1a6-4f08-b97b-0c37f877119f" providerId="ADAL" clId="{4F4199CA-6722-45D8-AFE3-1BC22283CCD5}" dt="2025-07-25T15:06:53.604" v="553" actId="2696"/>
        <pc:sldMkLst>
          <pc:docMk/>
          <pc:sldMk cId="3614207199" sldId="558"/>
        </pc:sldMkLst>
      </pc:sldChg>
      <pc:sldChg chg="add del">
        <pc:chgData name="Mohammed Fasha" userId="cc64f42d-a1a6-4f08-b97b-0c37f877119f" providerId="ADAL" clId="{4F4199CA-6722-45D8-AFE3-1BC22283CCD5}" dt="2025-07-25T15:06:53.604" v="553" actId="2696"/>
        <pc:sldMkLst>
          <pc:docMk/>
          <pc:sldMk cId="699651518" sldId="559"/>
        </pc:sldMkLst>
      </pc:sldChg>
      <pc:sldChg chg="modSp add mod">
        <pc:chgData name="Mohammed Fasha" userId="cc64f42d-a1a6-4f08-b97b-0c37f877119f" providerId="ADAL" clId="{4F4199CA-6722-45D8-AFE3-1BC22283CCD5}" dt="2025-07-25T16:17:54.028" v="818" actId="21"/>
        <pc:sldMkLst>
          <pc:docMk/>
          <pc:sldMk cId="1371932584" sldId="559"/>
        </pc:sldMkLst>
        <pc:spChg chg="mod">
          <ac:chgData name="Mohammed Fasha" userId="cc64f42d-a1a6-4f08-b97b-0c37f877119f" providerId="ADAL" clId="{4F4199CA-6722-45D8-AFE3-1BC22283CCD5}" dt="2025-07-25T16:08:57.412" v="682" actId="27636"/>
          <ac:spMkLst>
            <pc:docMk/>
            <pc:sldMk cId="1371932584" sldId="559"/>
            <ac:spMk id="2" creationId="{0E000143-A4A4-77B6-E7F8-F9893F60DBCE}"/>
          </ac:spMkLst>
        </pc:spChg>
        <pc:spChg chg="mod">
          <ac:chgData name="Mohammed Fasha" userId="cc64f42d-a1a6-4f08-b97b-0c37f877119f" providerId="ADAL" clId="{4F4199CA-6722-45D8-AFE3-1BC22283CCD5}" dt="2025-07-25T16:17:54.028" v="818" actId="21"/>
          <ac:spMkLst>
            <pc:docMk/>
            <pc:sldMk cId="1371932584" sldId="559"/>
            <ac:spMk id="3" creationId="{799B3F96-07C4-9B76-4FE6-95FCFFB0C5EA}"/>
          </ac:spMkLst>
        </pc:spChg>
      </pc:sldChg>
      <pc:sldChg chg="modSp add mod">
        <pc:chgData name="Mohammed Fasha" userId="cc64f42d-a1a6-4f08-b97b-0c37f877119f" providerId="ADAL" clId="{4F4199CA-6722-45D8-AFE3-1BC22283CCD5}" dt="2025-07-25T16:08:57.412" v="683" actId="27636"/>
        <pc:sldMkLst>
          <pc:docMk/>
          <pc:sldMk cId="82552155" sldId="560"/>
        </pc:sldMkLst>
        <pc:spChg chg="mod">
          <ac:chgData name="Mohammed Fasha" userId="cc64f42d-a1a6-4f08-b97b-0c37f877119f" providerId="ADAL" clId="{4F4199CA-6722-45D8-AFE3-1BC22283CCD5}" dt="2025-07-25T16:08:57.412" v="683" actId="27636"/>
          <ac:spMkLst>
            <pc:docMk/>
            <pc:sldMk cId="82552155" sldId="560"/>
            <ac:spMk id="2" creationId="{1A65B50F-563D-A6B0-F33A-BC836276D5F7}"/>
          </ac:spMkLst>
        </pc:spChg>
      </pc:sldChg>
      <pc:sldChg chg="add del">
        <pc:chgData name="Mohammed Fasha" userId="cc64f42d-a1a6-4f08-b97b-0c37f877119f" providerId="ADAL" clId="{4F4199CA-6722-45D8-AFE3-1BC22283CCD5}" dt="2025-07-25T15:08:10.609" v="562" actId="2696"/>
        <pc:sldMkLst>
          <pc:docMk/>
          <pc:sldMk cId="1990958086" sldId="560"/>
        </pc:sldMkLst>
      </pc:sldChg>
      <pc:sldChg chg="add del">
        <pc:chgData name="Mohammed Fasha" userId="cc64f42d-a1a6-4f08-b97b-0c37f877119f" providerId="ADAL" clId="{4F4199CA-6722-45D8-AFE3-1BC22283CCD5}" dt="2025-07-25T15:11:21.937" v="597" actId="2696"/>
        <pc:sldMkLst>
          <pc:docMk/>
          <pc:sldMk cId="1925863878" sldId="561"/>
        </pc:sldMkLst>
      </pc:sldChg>
      <pc:sldChg chg="add del">
        <pc:chgData name="Mohammed Fasha" userId="cc64f42d-a1a6-4f08-b97b-0c37f877119f" providerId="ADAL" clId="{4F4199CA-6722-45D8-AFE3-1BC22283CCD5}" dt="2025-07-25T15:07:45.368" v="559"/>
        <pc:sldMkLst>
          <pc:docMk/>
          <pc:sldMk cId="2894379102" sldId="561"/>
        </pc:sldMkLst>
      </pc:sldChg>
      <pc:sldChg chg="add del">
        <pc:chgData name="Mohammed Fasha" userId="cc64f42d-a1a6-4f08-b97b-0c37f877119f" providerId="ADAL" clId="{4F4199CA-6722-45D8-AFE3-1BC22283CCD5}" dt="2025-07-25T15:08:10.609" v="562" actId="2696"/>
        <pc:sldMkLst>
          <pc:docMk/>
          <pc:sldMk cId="3000954568" sldId="561"/>
        </pc:sldMkLst>
      </pc:sldChg>
      <pc:sldChg chg="add del">
        <pc:chgData name="Mohammed Fasha" userId="cc64f42d-a1a6-4f08-b97b-0c37f877119f" providerId="ADAL" clId="{4F4199CA-6722-45D8-AFE3-1BC22283CCD5}" dt="2025-07-25T15:07:45.368" v="559"/>
        <pc:sldMkLst>
          <pc:docMk/>
          <pc:sldMk cId="2583611645" sldId="562"/>
        </pc:sldMkLst>
      </pc:sldChg>
      <pc:sldChg chg="add del">
        <pc:chgData name="Mohammed Fasha" userId="cc64f42d-a1a6-4f08-b97b-0c37f877119f" providerId="ADAL" clId="{4F4199CA-6722-45D8-AFE3-1BC22283CCD5}" dt="2025-07-25T15:08:10.609" v="562" actId="2696"/>
        <pc:sldMkLst>
          <pc:docMk/>
          <pc:sldMk cId="2745057273" sldId="562"/>
        </pc:sldMkLst>
      </pc:sldChg>
      <pc:sldChg chg="modSp add mod">
        <pc:chgData name="Mohammed Fasha" userId="cc64f42d-a1a6-4f08-b97b-0c37f877119f" providerId="ADAL" clId="{4F4199CA-6722-45D8-AFE3-1BC22283CCD5}" dt="2025-07-25T16:18:11.307" v="819" actId="21"/>
        <pc:sldMkLst>
          <pc:docMk/>
          <pc:sldMk cId="3113660104" sldId="562"/>
        </pc:sldMkLst>
        <pc:spChg chg="mod">
          <ac:chgData name="Mohammed Fasha" userId="cc64f42d-a1a6-4f08-b97b-0c37f877119f" providerId="ADAL" clId="{4F4199CA-6722-45D8-AFE3-1BC22283CCD5}" dt="2025-07-25T15:58:12.032" v="618" actId="21"/>
          <ac:spMkLst>
            <pc:docMk/>
            <pc:sldMk cId="3113660104" sldId="562"/>
            <ac:spMk id="2" creationId="{11AFB98A-BCE0-26A5-C794-AC7AD91B7ED4}"/>
          </ac:spMkLst>
        </pc:spChg>
        <pc:spChg chg="mod">
          <ac:chgData name="Mohammed Fasha" userId="cc64f42d-a1a6-4f08-b97b-0c37f877119f" providerId="ADAL" clId="{4F4199CA-6722-45D8-AFE3-1BC22283CCD5}" dt="2025-07-25T16:18:11.307" v="819" actId="21"/>
          <ac:spMkLst>
            <pc:docMk/>
            <pc:sldMk cId="3113660104" sldId="562"/>
            <ac:spMk id="3" creationId="{0CD0F1CC-B4BC-837A-DF0B-DD627281BD2A}"/>
          </ac:spMkLst>
        </pc:spChg>
      </pc:sldChg>
      <pc:sldChg chg="add del">
        <pc:chgData name="Mohammed Fasha" userId="cc64f42d-a1a6-4f08-b97b-0c37f877119f" providerId="ADAL" clId="{4F4199CA-6722-45D8-AFE3-1BC22283CCD5}" dt="2025-07-25T15:07:45.368" v="559"/>
        <pc:sldMkLst>
          <pc:docMk/>
          <pc:sldMk cId="454985229" sldId="563"/>
        </pc:sldMkLst>
      </pc:sldChg>
      <pc:sldChg chg="add del">
        <pc:chgData name="Mohammed Fasha" userId="cc64f42d-a1a6-4f08-b97b-0c37f877119f" providerId="ADAL" clId="{4F4199CA-6722-45D8-AFE3-1BC22283CCD5}" dt="2025-07-25T15:08:10.609" v="562" actId="2696"/>
        <pc:sldMkLst>
          <pc:docMk/>
          <pc:sldMk cId="2607180811" sldId="563"/>
        </pc:sldMkLst>
      </pc:sldChg>
      <pc:sldChg chg="add del">
        <pc:chgData name="Mohammed Fasha" userId="cc64f42d-a1a6-4f08-b97b-0c37f877119f" providerId="ADAL" clId="{4F4199CA-6722-45D8-AFE3-1BC22283CCD5}" dt="2025-07-25T16:01:21.851" v="645" actId="2696"/>
        <pc:sldMkLst>
          <pc:docMk/>
          <pc:sldMk cId="2921210461" sldId="563"/>
        </pc:sldMkLst>
      </pc:sldChg>
      <pc:sldChg chg="add del">
        <pc:chgData name="Mohammed Fasha" userId="cc64f42d-a1a6-4f08-b97b-0c37f877119f" providerId="ADAL" clId="{4F4199CA-6722-45D8-AFE3-1BC22283CCD5}" dt="2025-07-25T15:08:10.609" v="562" actId="2696"/>
        <pc:sldMkLst>
          <pc:docMk/>
          <pc:sldMk cId="1681469201" sldId="564"/>
        </pc:sldMkLst>
      </pc:sldChg>
      <pc:sldChg chg="modSp add del mod">
        <pc:chgData name="Mohammed Fasha" userId="cc64f42d-a1a6-4f08-b97b-0c37f877119f" providerId="ADAL" clId="{4F4199CA-6722-45D8-AFE3-1BC22283CCD5}" dt="2025-07-25T16:00:04.720" v="626" actId="2696"/>
        <pc:sldMkLst>
          <pc:docMk/>
          <pc:sldMk cId="2906933486" sldId="564"/>
        </pc:sldMkLst>
        <pc:spChg chg="mod">
          <ac:chgData name="Mohammed Fasha" userId="cc64f42d-a1a6-4f08-b97b-0c37f877119f" providerId="ADAL" clId="{4F4199CA-6722-45D8-AFE3-1BC22283CCD5}" dt="2025-07-25T15:59:38.398" v="625" actId="404"/>
          <ac:spMkLst>
            <pc:docMk/>
            <pc:sldMk cId="2906933486" sldId="564"/>
            <ac:spMk id="2" creationId="{BEF87051-AAD5-A27F-03F7-E5478FBCE002}"/>
          </ac:spMkLst>
        </pc:spChg>
      </pc:sldChg>
      <pc:sldChg chg="add del">
        <pc:chgData name="Mohammed Fasha" userId="cc64f42d-a1a6-4f08-b97b-0c37f877119f" providerId="ADAL" clId="{4F4199CA-6722-45D8-AFE3-1BC22283CCD5}" dt="2025-07-25T15:07:45.368" v="559"/>
        <pc:sldMkLst>
          <pc:docMk/>
          <pc:sldMk cId="4123243560" sldId="564"/>
        </pc:sldMkLst>
      </pc:sldChg>
      <pc:sldChg chg="modSp new mod">
        <pc:chgData name="Mohammed Fasha" userId="cc64f42d-a1a6-4f08-b97b-0c37f877119f" providerId="ADAL" clId="{4F4199CA-6722-45D8-AFE3-1BC22283CCD5}" dt="2025-07-25T16:09:14.882" v="730" actId="27636"/>
        <pc:sldMkLst>
          <pc:docMk/>
          <pc:sldMk cId="4290568653" sldId="565"/>
        </pc:sldMkLst>
        <pc:spChg chg="mod">
          <ac:chgData name="Mohammed Fasha" userId="cc64f42d-a1a6-4f08-b97b-0c37f877119f" providerId="ADAL" clId="{4F4199CA-6722-45D8-AFE3-1BC22283CCD5}" dt="2025-07-25T16:09:14.882" v="730" actId="27636"/>
          <ac:spMkLst>
            <pc:docMk/>
            <pc:sldMk cId="4290568653" sldId="565"/>
            <ac:spMk id="2" creationId="{68AEBC58-1874-B483-9E7B-4141567C5D6C}"/>
          </ac:spMkLst>
        </pc:spChg>
        <pc:spChg chg="mod">
          <ac:chgData name="Mohammed Fasha" userId="cc64f42d-a1a6-4f08-b97b-0c37f877119f" providerId="ADAL" clId="{4F4199CA-6722-45D8-AFE3-1BC22283CCD5}" dt="2025-07-25T16:05:35.793" v="660" actId="113"/>
          <ac:spMkLst>
            <pc:docMk/>
            <pc:sldMk cId="4290568653" sldId="565"/>
            <ac:spMk id="3" creationId="{83CAE7AF-C746-960C-0C3D-936163DD56D8}"/>
          </ac:spMkLst>
        </pc:spChg>
      </pc:sldChg>
      <pc:sldChg chg="modSp new mod">
        <pc:chgData name="Mohammed Fasha" userId="cc64f42d-a1a6-4f08-b97b-0c37f877119f" providerId="ADAL" clId="{4F4199CA-6722-45D8-AFE3-1BC22283CCD5}" dt="2025-07-25T16:09:14.882" v="729" actId="27636"/>
        <pc:sldMkLst>
          <pc:docMk/>
          <pc:sldMk cId="3119263288" sldId="566"/>
        </pc:sldMkLst>
        <pc:spChg chg="mod">
          <ac:chgData name="Mohammed Fasha" userId="cc64f42d-a1a6-4f08-b97b-0c37f877119f" providerId="ADAL" clId="{4F4199CA-6722-45D8-AFE3-1BC22283CCD5}" dt="2025-07-25T16:09:14.882" v="729" actId="27636"/>
          <ac:spMkLst>
            <pc:docMk/>
            <pc:sldMk cId="3119263288" sldId="566"/>
            <ac:spMk id="2" creationId="{04FF1F1C-8790-C3E3-94B9-30653C2CE692}"/>
          </ac:spMkLst>
        </pc:spChg>
        <pc:spChg chg="mod">
          <ac:chgData name="Mohammed Fasha" userId="cc64f42d-a1a6-4f08-b97b-0c37f877119f" providerId="ADAL" clId="{4F4199CA-6722-45D8-AFE3-1BC22283CCD5}" dt="2025-07-25T16:00:57.400" v="638" actId="113"/>
          <ac:spMkLst>
            <pc:docMk/>
            <pc:sldMk cId="3119263288" sldId="566"/>
            <ac:spMk id="3" creationId="{0F5FB6B4-8EDB-7062-BFEC-C9E04D93BE74}"/>
          </ac:spMkLst>
        </pc:spChg>
      </pc:sldChg>
      <pc:sldChg chg="addSp modSp add mod">
        <pc:chgData name="Mohammed Fasha" userId="cc64f42d-a1a6-4f08-b97b-0c37f877119f" providerId="ADAL" clId="{4F4199CA-6722-45D8-AFE3-1BC22283CCD5}" dt="2025-07-25T20:36:37.058" v="920" actId="14100"/>
        <pc:sldMkLst>
          <pc:docMk/>
          <pc:sldMk cId="1300262177" sldId="567"/>
        </pc:sldMkLst>
        <pc:spChg chg="mod">
          <ac:chgData name="Mohammed Fasha" userId="cc64f42d-a1a6-4f08-b97b-0c37f877119f" providerId="ADAL" clId="{4F4199CA-6722-45D8-AFE3-1BC22283CCD5}" dt="2025-07-25T20:36:37.058" v="920" actId="14100"/>
          <ac:spMkLst>
            <pc:docMk/>
            <pc:sldMk cId="1300262177" sldId="567"/>
            <ac:spMk id="2" creationId="{206A53D5-25A8-1034-C147-AEA9264095BC}"/>
          </ac:spMkLst>
        </pc:spChg>
        <pc:picChg chg="add mod">
          <ac:chgData name="Mohammed Fasha" userId="cc64f42d-a1a6-4f08-b97b-0c37f877119f" providerId="ADAL" clId="{4F4199CA-6722-45D8-AFE3-1BC22283CCD5}" dt="2025-07-25T20:34:41.975" v="865"/>
          <ac:picMkLst>
            <pc:docMk/>
            <pc:sldMk cId="1300262177" sldId="567"/>
            <ac:picMk id="4100" creationId="{A5A3CDFC-11A7-5910-F41F-9CE00611454E}"/>
          </ac:picMkLst>
        </pc:picChg>
      </pc:sldChg>
      <pc:sldChg chg="add del">
        <pc:chgData name="Mohammed Fasha" userId="cc64f42d-a1a6-4f08-b97b-0c37f877119f" providerId="ADAL" clId="{4F4199CA-6722-45D8-AFE3-1BC22283CCD5}" dt="2025-07-25T16:24:50.577" v="858" actId="2696"/>
        <pc:sldMkLst>
          <pc:docMk/>
          <pc:sldMk cId="4018324822" sldId="567"/>
        </pc:sldMkLst>
      </pc:sldChg>
      <pc:sldChg chg="add del">
        <pc:chgData name="Mohammed Fasha" userId="cc64f42d-a1a6-4f08-b97b-0c37f877119f" providerId="ADAL" clId="{4F4199CA-6722-45D8-AFE3-1BC22283CCD5}" dt="2025-07-25T16:24:50.577" v="858" actId="2696"/>
        <pc:sldMkLst>
          <pc:docMk/>
          <pc:sldMk cId="357325466" sldId="568"/>
        </pc:sldMkLst>
      </pc:sldChg>
      <pc:sldChg chg="modSp new add del mod">
        <pc:chgData name="Mohammed Fasha" userId="cc64f42d-a1a6-4f08-b97b-0c37f877119f" providerId="ADAL" clId="{4F4199CA-6722-45D8-AFE3-1BC22283CCD5}" dt="2025-07-25T20:36:43.593" v="935" actId="207"/>
        <pc:sldMkLst>
          <pc:docMk/>
          <pc:sldMk cId="3692920154" sldId="568"/>
        </pc:sldMkLst>
        <pc:spChg chg="mod">
          <ac:chgData name="Mohammed Fasha" userId="cc64f42d-a1a6-4f08-b97b-0c37f877119f" providerId="ADAL" clId="{4F4199CA-6722-45D8-AFE3-1BC22283CCD5}" dt="2025-07-25T20:36:37.501" v="932" actId="404"/>
          <ac:spMkLst>
            <pc:docMk/>
            <pc:sldMk cId="3692920154" sldId="568"/>
            <ac:spMk id="2" creationId="{00264D28-9EF4-3061-B837-68A0A4CECCE0}"/>
          </ac:spMkLst>
        </pc:spChg>
        <pc:spChg chg="mod">
          <ac:chgData name="Mohammed Fasha" userId="cc64f42d-a1a6-4f08-b97b-0c37f877119f" providerId="ADAL" clId="{4F4199CA-6722-45D8-AFE3-1BC22283CCD5}" dt="2025-07-25T20:36:43.593" v="935" actId="207"/>
          <ac:spMkLst>
            <pc:docMk/>
            <pc:sldMk cId="3692920154" sldId="568"/>
            <ac:spMk id="3" creationId="{D742BA33-601E-CB49-4BF1-057872B64F7A}"/>
          </ac:spMkLst>
        </pc:spChg>
      </pc:sldChg>
      <pc:sldChg chg="add del">
        <pc:chgData name="Mohammed Fasha" userId="cc64f42d-a1a6-4f08-b97b-0c37f877119f" providerId="ADAL" clId="{4F4199CA-6722-45D8-AFE3-1BC22283CCD5}" dt="2025-07-25T16:24:50.577" v="858" actId="2696"/>
        <pc:sldMkLst>
          <pc:docMk/>
          <pc:sldMk cId="554481912" sldId="569"/>
        </pc:sldMkLst>
      </pc:sldChg>
      <pc:sldChg chg="modSp add del mod">
        <pc:chgData name="Mohammed Fasha" userId="cc64f42d-a1a6-4f08-b97b-0c37f877119f" providerId="ADAL" clId="{4F4199CA-6722-45D8-AFE3-1BC22283CCD5}" dt="2025-07-25T16:24:50.577" v="858" actId="2696"/>
        <pc:sldMkLst>
          <pc:docMk/>
          <pc:sldMk cId="1850922089" sldId="570"/>
        </pc:sldMkLst>
        <pc:spChg chg="mod">
          <ac:chgData name="Mohammed Fasha" userId="cc64f42d-a1a6-4f08-b97b-0c37f877119f" providerId="ADAL" clId="{4F4199CA-6722-45D8-AFE3-1BC22283CCD5}" dt="2025-07-25T16:09:15.009" v="743" actId="27636"/>
          <ac:spMkLst>
            <pc:docMk/>
            <pc:sldMk cId="1850922089" sldId="570"/>
            <ac:spMk id="2" creationId="{3F18C2E4-DA92-1F71-787E-FC80E9989D51}"/>
          </ac:spMkLst>
        </pc:spChg>
      </pc:sldChg>
      <pc:sldChg chg="modSp add del mod">
        <pc:chgData name="Mohammed Fasha" userId="cc64f42d-a1a6-4f08-b97b-0c37f877119f" providerId="ADAL" clId="{4F4199CA-6722-45D8-AFE3-1BC22283CCD5}" dt="2025-07-25T16:24:50.577" v="858" actId="2696"/>
        <pc:sldMkLst>
          <pc:docMk/>
          <pc:sldMk cId="1253664139" sldId="571"/>
        </pc:sldMkLst>
        <pc:spChg chg="mod">
          <ac:chgData name="Mohammed Fasha" userId="cc64f42d-a1a6-4f08-b97b-0c37f877119f" providerId="ADAL" clId="{4F4199CA-6722-45D8-AFE3-1BC22283CCD5}" dt="2025-07-25T16:09:15.009" v="744" actId="27636"/>
          <ac:spMkLst>
            <pc:docMk/>
            <pc:sldMk cId="1253664139" sldId="571"/>
            <ac:spMk id="2" creationId="{524E102A-6EC4-C6F9-62A0-DB55CC1D029F}"/>
          </ac:spMkLst>
        </pc:spChg>
      </pc:sldChg>
      <pc:sldChg chg="modSp add del mod">
        <pc:chgData name="Mohammed Fasha" userId="cc64f42d-a1a6-4f08-b97b-0c37f877119f" providerId="ADAL" clId="{4F4199CA-6722-45D8-AFE3-1BC22283CCD5}" dt="2025-07-25T16:24:50.577" v="858" actId="2696"/>
        <pc:sldMkLst>
          <pc:docMk/>
          <pc:sldMk cId="2922388083" sldId="572"/>
        </pc:sldMkLst>
        <pc:spChg chg="mod">
          <ac:chgData name="Mohammed Fasha" userId="cc64f42d-a1a6-4f08-b97b-0c37f877119f" providerId="ADAL" clId="{4F4199CA-6722-45D8-AFE3-1BC22283CCD5}" dt="2025-07-25T16:08:57.588" v="709" actId="27636"/>
          <ac:spMkLst>
            <pc:docMk/>
            <pc:sldMk cId="2922388083" sldId="572"/>
            <ac:spMk id="2" creationId="{BABB4231-B1D1-33E5-5647-629D667D39F8}"/>
          </ac:spMkLst>
        </pc:spChg>
      </pc:sldChg>
      <pc:sldChg chg="modSp add del mod">
        <pc:chgData name="Mohammed Fasha" userId="cc64f42d-a1a6-4f08-b97b-0c37f877119f" providerId="ADAL" clId="{4F4199CA-6722-45D8-AFE3-1BC22283CCD5}" dt="2025-07-25T16:24:50.577" v="858" actId="2696"/>
        <pc:sldMkLst>
          <pc:docMk/>
          <pc:sldMk cId="1852323612" sldId="573"/>
        </pc:sldMkLst>
        <pc:spChg chg="mod">
          <ac:chgData name="Mohammed Fasha" userId="cc64f42d-a1a6-4f08-b97b-0c37f877119f" providerId="ADAL" clId="{4F4199CA-6722-45D8-AFE3-1BC22283CCD5}" dt="2025-07-25T16:09:15.025" v="745" actId="27636"/>
          <ac:spMkLst>
            <pc:docMk/>
            <pc:sldMk cId="1852323612" sldId="573"/>
            <ac:spMk id="2" creationId="{032A783E-07AA-F825-DCDD-CFF77885191D}"/>
          </ac:spMkLst>
        </pc:spChg>
      </pc:sldChg>
      <pc:sldChg chg="modSp add del mod">
        <pc:chgData name="Mohammed Fasha" userId="cc64f42d-a1a6-4f08-b97b-0c37f877119f" providerId="ADAL" clId="{4F4199CA-6722-45D8-AFE3-1BC22283CCD5}" dt="2025-07-25T16:24:50.577" v="858" actId="2696"/>
        <pc:sldMkLst>
          <pc:docMk/>
          <pc:sldMk cId="3515827403" sldId="574"/>
        </pc:sldMkLst>
        <pc:spChg chg="mod">
          <ac:chgData name="Mohammed Fasha" userId="cc64f42d-a1a6-4f08-b97b-0c37f877119f" providerId="ADAL" clId="{4F4199CA-6722-45D8-AFE3-1BC22283CCD5}" dt="2025-07-25T16:08:57.604" v="711" actId="27636"/>
          <ac:spMkLst>
            <pc:docMk/>
            <pc:sldMk cId="3515827403" sldId="574"/>
            <ac:spMk id="2" creationId="{C6112188-41EE-218C-48D3-5E6A701CEA76}"/>
          </ac:spMkLst>
        </pc:spChg>
      </pc:sldChg>
      <pc:sldChg chg="modSp add del mod">
        <pc:chgData name="Mohammed Fasha" userId="cc64f42d-a1a6-4f08-b97b-0c37f877119f" providerId="ADAL" clId="{4F4199CA-6722-45D8-AFE3-1BC22283CCD5}" dt="2025-07-25T16:24:50.577" v="858" actId="2696"/>
        <pc:sldMkLst>
          <pc:docMk/>
          <pc:sldMk cId="2319574687" sldId="575"/>
        </pc:sldMkLst>
        <pc:spChg chg="mod">
          <ac:chgData name="Mohammed Fasha" userId="cc64f42d-a1a6-4f08-b97b-0c37f877119f" providerId="ADAL" clId="{4F4199CA-6722-45D8-AFE3-1BC22283CCD5}" dt="2025-07-25T16:08:57.604" v="712" actId="27636"/>
          <ac:spMkLst>
            <pc:docMk/>
            <pc:sldMk cId="2319574687" sldId="575"/>
            <ac:spMk id="2" creationId="{70C6B42E-CE02-F3F3-2A31-AB2C3178D8E4}"/>
          </ac:spMkLst>
        </pc:spChg>
      </pc:sldChg>
      <pc:sldChg chg="modSp add del mod">
        <pc:chgData name="Mohammed Fasha" userId="cc64f42d-a1a6-4f08-b97b-0c37f877119f" providerId="ADAL" clId="{4F4199CA-6722-45D8-AFE3-1BC22283CCD5}" dt="2025-07-25T16:24:50.577" v="858" actId="2696"/>
        <pc:sldMkLst>
          <pc:docMk/>
          <pc:sldMk cId="3184862735" sldId="576"/>
        </pc:sldMkLst>
        <pc:spChg chg="mod">
          <ac:chgData name="Mohammed Fasha" userId="cc64f42d-a1a6-4f08-b97b-0c37f877119f" providerId="ADAL" clId="{4F4199CA-6722-45D8-AFE3-1BC22283CCD5}" dt="2025-07-25T16:09:15.030" v="746" actId="27636"/>
          <ac:spMkLst>
            <pc:docMk/>
            <pc:sldMk cId="3184862735" sldId="576"/>
            <ac:spMk id="2" creationId="{B5B51189-C7F4-01B1-F362-44B27B189579}"/>
          </ac:spMkLst>
        </pc:spChg>
      </pc:sldChg>
      <pc:sldChg chg="modSp add del mod">
        <pc:chgData name="Mohammed Fasha" userId="cc64f42d-a1a6-4f08-b97b-0c37f877119f" providerId="ADAL" clId="{4F4199CA-6722-45D8-AFE3-1BC22283CCD5}" dt="2025-07-25T16:24:50.577" v="858" actId="2696"/>
        <pc:sldMkLst>
          <pc:docMk/>
          <pc:sldMk cId="2769473153" sldId="577"/>
        </pc:sldMkLst>
        <pc:spChg chg="mod">
          <ac:chgData name="Mohammed Fasha" userId="cc64f42d-a1a6-4f08-b97b-0c37f877119f" providerId="ADAL" clId="{4F4199CA-6722-45D8-AFE3-1BC22283CCD5}" dt="2025-07-25T16:08:57.621" v="714" actId="27636"/>
          <ac:spMkLst>
            <pc:docMk/>
            <pc:sldMk cId="2769473153" sldId="577"/>
            <ac:spMk id="2" creationId="{294C045F-93B1-246B-065D-A32B0394BB94}"/>
          </ac:spMkLst>
        </pc:spChg>
      </pc:sldChg>
      <pc:sldChg chg="modSp add del mod">
        <pc:chgData name="Mohammed Fasha" userId="cc64f42d-a1a6-4f08-b97b-0c37f877119f" providerId="ADAL" clId="{4F4199CA-6722-45D8-AFE3-1BC22283CCD5}" dt="2025-07-25T16:24:50.577" v="858" actId="2696"/>
        <pc:sldMkLst>
          <pc:docMk/>
          <pc:sldMk cId="3994644823" sldId="578"/>
        </pc:sldMkLst>
        <pc:spChg chg="mod">
          <ac:chgData name="Mohammed Fasha" userId="cc64f42d-a1a6-4f08-b97b-0c37f877119f" providerId="ADAL" clId="{4F4199CA-6722-45D8-AFE3-1BC22283CCD5}" dt="2025-07-25T16:08:57.635" v="715" actId="27636"/>
          <ac:spMkLst>
            <pc:docMk/>
            <pc:sldMk cId="3994644823" sldId="578"/>
            <ac:spMk id="2" creationId="{F1F0E136-AAC7-F065-7D48-6E1F4CCFFF5F}"/>
          </ac:spMkLst>
        </pc:spChg>
      </pc:sldChg>
      <pc:sldChg chg="modSp add del mod">
        <pc:chgData name="Mohammed Fasha" userId="cc64f42d-a1a6-4f08-b97b-0c37f877119f" providerId="ADAL" clId="{4F4199CA-6722-45D8-AFE3-1BC22283CCD5}" dt="2025-07-25T16:24:50.577" v="858" actId="2696"/>
        <pc:sldMkLst>
          <pc:docMk/>
          <pc:sldMk cId="2707154100" sldId="579"/>
        </pc:sldMkLst>
        <pc:spChg chg="mod">
          <ac:chgData name="Mohammed Fasha" userId="cc64f42d-a1a6-4f08-b97b-0c37f877119f" providerId="ADAL" clId="{4F4199CA-6722-45D8-AFE3-1BC22283CCD5}" dt="2025-07-25T16:09:15.040" v="747" actId="27636"/>
          <ac:spMkLst>
            <pc:docMk/>
            <pc:sldMk cId="2707154100" sldId="579"/>
            <ac:spMk id="2" creationId="{7668AA4B-380D-F3C6-C015-E99FCCB58A12}"/>
          </ac:spMkLst>
        </pc:spChg>
      </pc:sldChg>
      <pc:sldChg chg="add del">
        <pc:chgData name="Mohammed Fasha" userId="cc64f42d-a1a6-4f08-b97b-0c37f877119f" providerId="ADAL" clId="{4F4199CA-6722-45D8-AFE3-1BC22283CCD5}" dt="2025-07-25T16:24:50.577" v="858" actId="2696"/>
        <pc:sldMkLst>
          <pc:docMk/>
          <pc:sldMk cId="3672910860" sldId="580"/>
        </pc:sldMkLst>
      </pc:sldChg>
      <pc:sldMasterChg chg="modSp modSldLayout">
        <pc:chgData name="Mohammed Fasha" userId="cc64f42d-a1a6-4f08-b97b-0c37f877119f" providerId="ADAL" clId="{4F4199CA-6722-45D8-AFE3-1BC22283CCD5}" dt="2025-07-25T16:09:14.832" v="726" actId="404"/>
        <pc:sldMasterMkLst>
          <pc:docMk/>
          <pc:sldMasterMk cId="2573801746" sldId="2147483648"/>
        </pc:sldMasterMkLst>
        <pc:spChg chg="mod">
          <ac:chgData name="Mohammed Fasha" userId="cc64f42d-a1a6-4f08-b97b-0c37f877119f" providerId="ADAL" clId="{4F4199CA-6722-45D8-AFE3-1BC22283CCD5}" dt="2025-07-25T16:09:00.562" v="721" actId="404"/>
          <ac:spMkLst>
            <pc:docMk/>
            <pc:sldMasterMk cId="2573801746" sldId="2147483648"/>
            <ac:spMk id="2" creationId="{CA6C23B1-5BD2-492E-BB5D-80286E8D54EF}"/>
          </ac:spMkLst>
        </pc:spChg>
        <pc:spChg chg="mod">
          <ac:chgData name="Mohammed Fasha" userId="cc64f42d-a1a6-4f08-b97b-0c37f877119f" providerId="ADAL" clId="{4F4199CA-6722-45D8-AFE3-1BC22283CCD5}" dt="2025-07-25T16:08:57.301" v="674" actId="404"/>
          <ac:spMkLst>
            <pc:docMk/>
            <pc:sldMasterMk cId="2573801746" sldId="2147483648"/>
            <ac:spMk id="3" creationId="{39201A1D-0EAD-4809-83D7-A9DDBB7FA0A8}"/>
          </ac:spMkLst>
        </pc:spChg>
        <pc:sldLayoutChg chg="modSp">
          <pc:chgData name="Mohammed Fasha" userId="cc64f42d-a1a6-4f08-b97b-0c37f877119f" providerId="ADAL" clId="{4F4199CA-6722-45D8-AFE3-1BC22283CCD5}" dt="2025-07-25T16:09:07.527" v="723" actId="404"/>
          <pc:sldLayoutMkLst>
            <pc:docMk/>
            <pc:sldMasterMk cId="2573801746" sldId="2147483648"/>
            <pc:sldLayoutMk cId="1871815692" sldId="2147483649"/>
          </pc:sldLayoutMkLst>
          <pc:spChg chg="mod">
            <ac:chgData name="Mohammed Fasha" userId="cc64f42d-a1a6-4f08-b97b-0c37f877119f" providerId="ADAL" clId="{4F4199CA-6722-45D8-AFE3-1BC22283CCD5}" dt="2025-07-25T16:09:04.889" v="722" actId="404"/>
            <ac:spMkLst>
              <pc:docMk/>
              <pc:sldMasterMk cId="2573801746" sldId="2147483648"/>
              <pc:sldLayoutMk cId="1871815692" sldId="2147483649"/>
              <ac:spMk id="2" creationId="{8F4B6112-AC8D-4ACE-8E48-52E7B8162687}"/>
            </ac:spMkLst>
          </pc:spChg>
          <pc:spChg chg="mod">
            <ac:chgData name="Mohammed Fasha" userId="cc64f42d-a1a6-4f08-b97b-0c37f877119f" providerId="ADAL" clId="{4F4199CA-6722-45D8-AFE3-1BC22283CCD5}" dt="2025-07-25T16:09:07.527" v="723" actId="404"/>
            <ac:spMkLst>
              <pc:docMk/>
              <pc:sldMasterMk cId="2573801746" sldId="2147483648"/>
              <pc:sldLayoutMk cId="1871815692" sldId="2147483649"/>
              <ac:spMk id="3" creationId="{7C582888-4F79-4F48-BB34-55F137D0840F}"/>
            </ac:spMkLst>
          </pc:spChg>
        </pc:sldLayoutChg>
        <pc:sldLayoutChg chg="modSp">
          <pc:chgData name="Mohammed Fasha" userId="cc64f42d-a1a6-4f08-b97b-0c37f877119f" providerId="ADAL" clId="{4F4199CA-6722-45D8-AFE3-1BC22283CCD5}" dt="2025-07-25T16:09:14.832" v="726" actId="404"/>
          <pc:sldLayoutMkLst>
            <pc:docMk/>
            <pc:sldMasterMk cId="2573801746" sldId="2147483648"/>
            <pc:sldLayoutMk cId="3033015503" sldId="2147483650"/>
          </pc:sldLayoutMkLst>
          <pc:spChg chg="mod">
            <ac:chgData name="Mohammed Fasha" userId="cc64f42d-a1a6-4f08-b97b-0c37f877119f" providerId="ADAL" clId="{4F4199CA-6722-45D8-AFE3-1BC22283CCD5}" dt="2025-07-25T16:09:14.832" v="726" actId="404"/>
            <ac:spMkLst>
              <pc:docMk/>
              <pc:sldMasterMk cId="2573801746" sldId="2147483648"/>
              <pc:sldLayoutMk cId="3033015503" sldId="2147483650"/>
              <ac:spMk id="3" creationId="{4FB3C61F-38E8-4752-B24C-864B3F324ADB}"/>
            </ac:spMkLst>
          </pc:spChg>
          <pc:spChg chg="mod">
            <ac:chgData name="Mohammed Fasha" userId="cc64f42d-a1a6-4f08-b97b-0c37f877119f" providerId="ADAL" clId="{4F4199CA-6722-45D8-AFE3-1BC22283CCD5}" dt="2025-07-25T16:09:11.584" v="724" actId="404"/>
            <ac:spMkLst>
              <pc:docMk/>
              <pc:sldMasterMk cId="2573801746" sldId="2147483648"/>
              <pc:sldLayoutMk cId="3033015503" sldId="2147483650"/>
              <ac:spMk id="7" creationId="{3C84F030-E44F-DCD3-80BE-2A466F72EF0F}"/>
            </ac:spMkLst>
          </pc:spChg>
        </pc:sldLayoutChg>
      </pc:sldMasterChg>
    </pc:docChg>
  </pc:docChgLst>
  <pc:docChgLst>
    <pc:chgData name="Mohammed Fasha" userId="S::mohammed.fasha@uop.edu.jo::cc64f42d-a1a6-4f08-b97b-0c37f877119f" providerId="AD" clId="Web-{0D3ACD43-9F28-C72E-29D5-4CBB069449D3}"/>
    <pc:docChg chg="addSld delSld modSld">
      <pc:chgData name="Mohammed Fasha" userId="S::mohammed.fasha@uop.edu.jo::cc64f42d-a1a6-4f08-b97b-0c37f877119f" providerId="AD" clId="Web-{0D3ACD43-9F28-C72E-29D5-4CBB069449D3}" dt="2025-07-21T19:01:17.289" v="45" actId="20577"/>
      <pc:docMkLst>
        <pc:docMk/>
      </pc:docMkLst>
      <pc:sldChg chg="del">
        <pc:chgData name="Mohammed Fasha" userId="S::mohammed.fasha@uop.edu.jo::cc64f42d-a1a6-4f08-b97b-0c37f877119f" providerId="AD" clId="Web-{0D3ACD43-9F28-C72E-29D5-4CBB069449D3}" dt="2025-07-21T18:54:21.103" v="0"/>
        <pc:sldMkLst>
          <pc:docMk/>
          <pc:sldMk cId="2702751293" sldId="456"/>
        </pc:sldMkLst>
      </pc:sldChg>
      <pc:sldChg chg="del">
        <pc:chgData name="Mohammed Fasha" userId="S::mohammed.fasha@uop.edu.jo::cc64f42d-a1a6-4f08-b97b-0c37f877119f" providerId="AD" clId="Web-{0D3ACD43-9F28-C72E-29D5-4CBB069449D3}" dt="2025-07-21T18:54:22.681" v="1"/>
        <pc:sldMkLst>
          <pc:docMk/>
          <pc:sldMk cId="284839774" sldId="457"/>
        </pc:sldMkLst>
      </pc:sldChg>
      <pc:sldChg chg="del">
        <pc:chgData name="Mohammed Fasha" userId="S::mohammed.fasha@uop.edu.jo::cc64f42d-a1a6-4f08-b97b-0c37f877119f" providerId="AD" clId="Web-{0D3ACD43-9F28-C72E-29D5-4CBB069449D3}" dt="2025-07-21T18:54:25.025" v="2"/>
        <pc:sldMkLst>
          <pc:docMk/>
          <pc:sldMk cId="3308524405" sldId="459"/>
        </pc:sldMkLst>
      </pc:sldChg>
      <pc:sldChg chg="del">
        <pc:chgData name="Mohammed Fasha" userId="S::mohammed.fasha@uop.edu.jo::cc64f42d-a1a6-4f08-b97b-0c37f877119f" providerId="AD" clId="Web-{0D3ACD43-9F28-C72E-29D5-4CBB069449D3}" dt="2025-07-21T18:54:26.963" v="3"/>
        <pc:sldMkLst>
          <pc:docMk/>
          <pc:sldMk cId="2867815437" sldId="460"/>
        </pc:sldMkLst>
      </pc:sldChg>
      <pc:sldChg chg="del">
        <pc:chgData name="Mohammed Fasha" userId="S::mohammed.fasha@uop.edu.jo::cc64f42d-a1a6-4f08-b97b-0c37f877119f" providerId="AD" clId="Web-{0D3ACD43-9F28-C72E-29D5-4CBB069449D3}" dt="2025-07-21T18:54:27.760" v="4"/>
        <pc:sldMkLst>
          <pc:docMk/>
          <pc:sldMk cId="989783121" sldId="462"/>
        </pc:sldMkLst>
      </pc:sldChg>
      <pc:sldChg chg="del">
        <pc:chgData name="Mohammed Fasha" userId="S::mohammed.fasha@uop.edu.jo::cc64f42d-a1a6-4f08-b97b-0c37f877119f" providerId="AD" clId="Web-{0D3ACD43-9F28-C72E-29D5-4CBB069449D3}" dt="2025-07-21T18:54:30.182" v="5"/>
        <pc:sldMkLst>
          <pc:docMk/>
          <pc:sldMk cId="1369546972" sldId="463"/>
        </pc:sldMkLst>
      </pc:sldChg>
      <pc:sldChg chg="del">
        <pc:chgData name="Mohammed Fasha" userId="S::mohammed.fasha@uop.edu.jo::cc64f42d-a1a6-4f08-b97b-0c37f877119f" providerId="AD" clId="Web-{0D3ACD43-9F28-C72E-29D5-4CBB069449D3}" dt="2025-07-21T18:54:31.745" v="6"/>
        <pc:sldMkLst>
          <pc:docMk/>
          <pc:sldMk cId="3797770885" sldId="464"/>
        </pc:sldMkLst>
      </pc:sldChg>
      <pc:sldChg chg="del">
        <pc:chgData name="Mohammed Fasha" userId="S::mohammed.fasha@uop.edu.jo::cc64f42d-a1a6-4f08-b97b-0c37f877119f" providerId="AD" clId="Web-{0D3ACD43-9F28-C72E-29D5-4CBB069449D3}" dt="2025-07-21T18:55:13.122" v="10"/>
        <pc:sldMkLst>
          <pc:docMk/>
          <pc:sldMk cId="2505160584" sldId="469"/>
        </pc:sldMkLst>
      </pc:sldChg>
      <pc:sldChg chg="del">
        <pc:chgData name="Mohammed Fasha" userId="S::mohammed.fasha@uop.edu.jo::cc64f42d-a1a6-4f08-b97b-0c37f877119f" providerId="AD" clId="Web-{0D3ACD43-9F28-C72E-29D5-4CBB069449D3}" dt="2025-07-21T18:55:54.344" v="12"/>
        <pc:sldMkLst>
          <pc:docMk/>
          <pc:sldMk cId="3752267851" sldId="483"/>
        </pc:sldMkLst>
      </pc:sldChg>
      <pc:sldChg chg="add del">
        <pc:chgData name="Mohammed Fasha" userId="S::mohammed.fasha@uop.edu.jo::cc64f42d-a1a6-4f08-b97b-0c37f877119f" providerId="AD" clId="Web-{0D3ACD43-9F28-C72E-29D5-4CBB069449D3}" dt="2025-07-21T18:56:06.157" v="14"/>
        <pc:sldMkLst>
          <pc:docMk/>
          <pc:sldMk cId="1082492431" sldId="484"/>
        </pc:sldMkLst>
      </pc:sldChg>
      <pc:sldChg chg="modSp">
        <pc:chgData name="Mohammed Fasha" userId="S::mohammed.fasha@uop.edu.jo::cc64f42d-a1a6-4f08-b97b-0c37f877119f" providerId="AD" clId="Web-{0D3ACD43-9F28-C72E-29D5-4CBB069449D3}" dt="2025-07-21T18:56:55.114" v="15" actId="14100"/>
        <pc:sldMkLst>
          <pc:docMk/>
          <pc:sldMk cId="2302591340" sldId="486"/>
        </pc:sldMkLst>
      </pc:sldChg>
      <pc:sldChg chg="del">
        <pc:chgData name="Mohammed Fasha" userId="S::mohammed.fasha@uop.edu.jo::cc64f42d-a1a6-4f08-b97b-0c37f877119f" providerId="AD" clId="Web-{0D3ACD43-9F28-C72E-29D5-4CBB069449D3}" dt="2025-07-21T18:55:16.388" v="11"/>
        <pc:sldMkLst>
          <pc:docMk/>
          <pc:sldMk cId="249580536" sldId="505"/>
        </pc:sldMkLst>
      </pc:sldChg>
      <pc:sldChg chg="modSp">
        <pc:chgData name="Mohammed Fasha" userId="S::mohammed.fasha@uop.edu.jo::cc64f42d-a1a6-4f08-b97b-0c37f877119f" providerId="AD" clId="Web-{0D3ACD43-9F28-C72E-29D5-4CBB069449D3}" dt="2025-07-21T18:59:38.891" v="26" actId="20577"/>
        <pc:sldMkLst>
          <pc:docMk/>
          <pc:sldMk cId="136400280" sldId="523"/>
        </pc:sldMkLst>
      </pc:sldChg>
      <pc:sldChg chg="modSp">
        <pc:chgData name="Mohammed Fasha" userId="S::mohammed.fasha@uop.edu.jo::cc64f42d-a1a6-4f08-b97b-0c37f877119f" providerId="AD" clId="Web-{0D3ACD43-9F28-C72E-29D5-4CBB069449D3}" dt="2025-07-21T19:00:37.739" v="33" actId="20577"/>
        <pc:sldMkLst>
          <pc:docMk/>
          <pc:sldMk cId="1640712778" sldId="524"/>
        </pc:sldMkLst>
      </pc:sldChg>
      <pc:sldChg chg="modSp">
        <pc:chgData name="Mohammed Fasha" userId="S::mohammed.fasha@uop.edu.jo::cc64f42d-a1a6-4f08-b97b-0c37f877119f" providerId="AD" clId="Web-{0D3ACD43-9F28-C72E-29D5-4CBB069449D3}" dt="2025-07-21T19:01:17.289" v="45" actId="20577"/>
        <pc:sldMkLst>
          <pc:docMk/>
          <pc:sldMk cId="2148907202" sldId="525"/>
        </pc:sldMkLst>
      </pc:sldChg>
      <pc:sldChg chg="modSp new mod modClrScheme chgLayout">
        <pc:chgData name="Mohammed Fasha" userId="S::mohammed.fasha@uop.edu.jo::cc64f42d-a1a6-4f08-b97b-0c37f877119f" providerId="AD" clId="Web-{0D3ACD43-9F28-C72E-29D5-4CBB069449D3}" dt="2025-07-21T18:54:54.887" v="9" actId="20577"/>
        <pc:sldMkLst>
          <pc:docMk/>
          <pc:sldMk cId="113627412" sldId="526"/>
        </pc:sldMkLst>
      </pc:sldChg>
      <pc:sldChg chg="add replId">
        <pc:chgData name="Mohammed Fasha" userId="S::mohammed.fasha@uop.edu.jo::cc64f42d-a1a6-4f08-b97b-0c37f877119f" providerId="AD" clId="Web-{0D3ACD43-9F28-C72E-29D5-4CBB069449D3}" dt="2025-07-21T19:00:50.490" v="34"/>
        <pc:sldMkLst>
          <pc:docMk/>
          <pc:sldMk cId="492422942" sldId="527"/>
        </pc:sldMkLst>
      </pc:sldChg>
      <pc:sldChg chg="add replId">
        <pc:chgData name="Mohammed Fasha" userId="S::mohammed.fasha@uop.edu.jo::cc64f42d-a1a6-4f08-b97b-0c37f877119f" providerId="AD" clId="Web-{0D3ACD43-9F28-C72E-29D5-4CBB069449D3}" dt="2025-07-21T19:00:50.521" v="35"/>
        <pc:sldMkLst>
          <pc:docMk/>
          <pc:sldMk cId="1037858450" sldId="528"/>
        </pc:sldMkLst>
      </pc:sldChg>
      <pc:sldChg chg="add replId">
        <pc:chgData name="Mohammed Fasha" userId="S::mohammed.fasha@uop.edu.jo::cc64f42d-a1a6-4f08-b97b-0c37f877119f" providerId="AD" clId="Web-{0D3ACD43-9F28-C72E-29D5-4CBB069449D3}" dt="2025-07-21T19:00:50.552" v="36"/>
        <pc:sldMkLst>
          <pc:docMk/>
          <pc:sldMk cId="2924052576" sldId="529"/>
        </pc:sldMkLst>
      </pc:sldChg>
    </pc:docChg>
  </pc:docChgLst>
  <pc:docChgLst>
    <pc:chgData name="Mohammed Fasha" userId="S::mohammed.fasha@uop.edu.jo::cc64f42d-a1a6-4f08-b97b-0c37f877119f" providerId="AD" clId="Web-{D2B9EFD3-6490-B0A6-D622-BA9E55BDE5CA}"/>
    <pc:docChg chg="addSld delSld modSld">
      <pc:chgData name="Mohammed Fasha" userId="S::mohammed.fasha@uop.edu.jo::cc64f42d-a1a6-4f08-b97b-0c37f877119f" providerId="AD" clId="Web-{D2B9EFD3-6490-B0A6-D622-BA9E55BDE5CA}" dt="2025-07-22T17:13:05.411" v="303" actId="20577"/>
      <pc:docMkLst>
        <pc:docMk/>
      </pc:docMkLst>
      <pc:sldChg chg="modSp">
        <pc:chgData name="Mohammed Fasha" userId="S::mohammed.fasha@uop.edu.jo::cc64f42d-a1a6-4f08-b97b-0c37f877119f" providerId="AD" clId="Web-{D2B9EFD3-6490-B0A6-D622-BA9E55BDE5CA}" dt="2025-07-22T17:10:54.859" v="276" actId="20577"/>
        <pc:sldMkLst>
          <pc:docMk/>
          <pc:sldMk cId="3322838807" sldId="465"/>
        </pc:sldMkLst>
      </pc:sldChg>
      <pc:sldChg chg="modSp">
        <pc:chgData name="Mohammed Fasha" userId="S::mohammed.fasha@uop.edu.jo::cc64f42d-a1a6-4f08-b97b-0c37f877119f" providerId="AD" clId="Web-{D2B9EFD3-6490-B0A6-D622-BA9E55BDE5CA}" dt="2025-07-22T17:10:34.170" v="265" actId="14100"/>
        <pc:sldMkLst>
          <pc:docMk/>
          <pc:sldMk cId="1354825409" sldId="466"/>
        </pc:sldMkLst>
      </pc:sldChg>
      <pc:sldChg chg="modSp">
        <pc:chgData name="Mohammed Fasha" userId="S::mohammed.fasha@uop.edu.jo::cc64f42d-a1a6-4f08-b97b-0c37f877119f" providerId="AD" clId="Web-{D2B9EFD3-6490-B0A6-D622-BA9E55BDE5CA}" dt="2025-07-22T17:11:27.282" v="280" actId="20577"/>
        <pc:sldMkLst>
          <pc:docMk/>
          <pc:sldMk cId="2987077919" sldId="467"/>
        </pc:sldMkLst>
      </pc:sldChg>
      <pc:sldChg chg="modSp">
        <pc:chgData name="Mohammed Fasha" userId="S::mohammed.fasha@uop.edu.jo::cc64f42d-a1a6-4f08-b97b-0c37f877119f" providerId="AD" clId="Web-{D2B9EFD3-6490-B0A6-D622-BA9E55BDE5CA}" dt="2025-07-22T17:11:42.064" v="282" actId="20577"/>
        <pc:sldMkLst>
          <pc:docMk/>
          <pc:sldMk cId="3950173355" sldId="470"/>
        </pc:sldMkLst>
      </pc:sldChg>
      <pc:sldChg chg="modSp">
        <pc:chgData name="Mohammed Fasha" userId="S::mohammed.fasha@uop.edu.jo::cc64f42d-a1a6-4f08-b97b-0c37f877119f" providerId="AD" clId="Web-{D2B9EFD3-6490-B0A6-D622-BA9E55BDE5CA}" dt="2025-07-22T17:00:24.716" v="36" actId="20577"/>
        <pc:sldMkLst>
          <pc:docMk/>
          <pc:sldMk cId="2122820379" sldId="471"/>
        </pc:sldMkLst>
      </pc:sldChg>
      <pc:sldChg chg="modSp">
        <pc:chgData name="Mohammed Fasha" userId="S::mohammed.fasha@uop.edu.jo::cc64f42d-a1a6-4f08-b97b-0c37f877119f" providerId="AD" clId="Web-{D2B9EFD3-6490-B0A6-D622-BA9E55BDE5CA}" dt="2025-07-22T17:12:16.784" v="286" actId="20577"/>
        <pc:sldMkLst>
          <pc:docMk/>
          <pc:sldMk cId="987752219" sldId="472"/>
        </pc:sldMkLst>
      </pc:sldChg>
      <pc:sldChg chg="modSp">
        <pc:chgData name="Mohammed Fasha" userId="S::mohammed.fasha@uop.edu.jo::cc64f42d-a1a6-4f08-b97b-0c37f877119f" providerId="AD" clId="Web-{D2B9EFD3-6490-B0A6-D622-BA9E55BDE5CA}" dt="2025-07-22T17:12:41.910" v="295" actId="20577"/>
        <pc:sldMkLst>
          <pc:docMk/>
          <pc:sldMk cId="2196028379" sldId="473"/>
        </pc:sldMkLst>
      </pc:sldChg>
      <pc:sldChg chg="modSp">
        <pc:chgData name="Mohammed Fasha" userId="S::mohammed.fasha@uop.edu.jo::cc64f42d-a1a6-4f08-b97b-0c37f877119f" providerId="AD" clId="Web-{D2B9EFD3-6490-B0A6-D622-BA9E55BDE5CA}" dt="2025-07-22T17:13:05.411" v="303" actId="20577"/>
        <pc:sldMkLst>
          <pc:docMk/>
          <pc:sldMk cId="2423857353" sldId="474"/>
        </pc:sldMkLst>
      </pc:sldChg>
      <pc:sldChg chg="modSp">
        <pc:chgData name="Mohammed Fasha" userId="S::mohammed.fasha@uop.edu.jo::cc64f42d-a1a6-4f08-b97b-0c37f877119f" providerId="AD" clId="Web-{D2B9EFD3-6490-B0A6-D622-BA9E55BDE5CA}" dt="2025-07-22T17:06:21.081" v="118" actId="20577"/>
        <pc:sldMkLst>
          <pc:docMk/>
          <pc:sldMk cId="1911464093" sldId="519"/>
        </pc:sldMkLst>
      </pc:sldChg>
      <pc:sldChg chg="modSp">
        <pc:chgData name="Mohammed Fasha" userId="S::mohammed.fasha@uop.edu.jo::cc64f42d-a1a6-4f08-b97b-0c37f877119f" providerId="AD" clId="Web-{D2B9EFD3-6490-B0A6-D622-BA9E55BDE5CA}" dt="2025-07-22T17:06:12.394" v="112" actId="20577"/>
        <pc:sldMkLst>
          <pc:docMk/>
          <pc:sldMk cId="24989007" sldId="521"/>
        </pc:sldMkLst>
      </pc:sldChg>
      <pc:sldChg chg="modSp">
        <pc:chgData name="Mohammed Fasha" userId="S::mohammed.fasha@uop.edu.jo::cc64f42d-a1a6-4f08-b97b-0c37f877119f" providerId="AD" clId="Web-{D2B9EFD3-6490-B0A6-D622-BA9E55BDE5CA}" dt="2025-07-22T17:06:47.114" v="122" actId="20577"/>
        <pc:sldMkLst>
          <pc:docMk/>
          <pc:sldMk cId="2944075044" sldId="522"/>
        </pc:sldMkLst>
      </pc:sldChg>
      <pc:sldChg chg="modSp">
        <pc:chgData name="Mohammed Fasha" userId="S::mohammed.fasha@uop.edu.jo::cc64f42d-a1a6-4f08-b97b-0c37f877119f" providerId="AD" clId="Web-{D2B9EFD3-6490-B0A6-D622-BA9E55BDE5CA}" dt="2025-07-22T17:06:58.911" v="140" actId="20577"/>
        <pc:sldMkLst>
          <pc:docMk/>
          <pc:sldMk cId="136400280" sldId="523"/>
        </pc:sldMkLst>
      </pc:sldChg>
      <pc:sldChg chg="modSp">
        <pc:chgData name="Mohammed Fasha" userId="S::mohammed.fasha@uop.edu.jo::cc64f42d-a1a6-4f08-b97b-0c37f877119f" providerId="AD" clId="Web-{D2B9EFD3-6490-B0A6-D622-BA9E55BDE5CA}" dt="2025-07-22T17:07:29.694" v="177" actId="20577"/>
        <pc:sldMkLst>
          <pc:docMk/>
          <pc:sldMk cId="492422942" sldId="527"/>
        </pc:sldMkLst>
      </pc:sldChg>
      <pc:sldChg chg="modSp">
        <pc:chgData name="Mohammed Fasha" userId="S::mohammed.fasha@uop.edu.jo::cc64f42d-a1a6-4f08-b97b-0c37f877119f" providerId="AD" clId="Web-{D2B9EFD3-6490-B0A6-D622-BA9E55BDE5CA}" dt="2025-07-22T17:07:32.459" v="178" actId="20577"/>
        <pc:sldMkLst>
          <pc:docMk/>
          <pc:sldMk cId="1652645020" sldId="530"/>
        </pc:sldMkLst>
      </pc:sldChg>
      <pc:sldChg chg="addSp delSp modSp">
        <pc:chgData name="Mohammed Fasha" userId="S::mohammed.fasha@uop.edu.jo::cc64f42d-a1a6-4f08-b97b-0c37f877119f" providerId="AD" clId="Web-{D2B9EFD3-6490-B0A6-D622-BA9E55BDE5CA}" dt="2025-07-22T17:07:12.880" v="159" actId="20577"/>
        <pc:sldMkLst>
          <pc:docMk/>
          <pc:sldMk cId="3609214512" sldId="531"/>
        </pc:sldMkLst>
      </pc:sldChg>
      <pc:sldChg chg="addSp delSp modSp">
        <pc:chgData name="Mohammed Fasha" userId="S::mohammed.fasha@uop.edu.jo::cc64f42d-a1a6-4f08-b97b-0c37f877119f" providerId="AD" clId="Web-{D2B9EFD3-6490-B0A6-D622-BA9E55BDE5CA}" dt="2025-07-22T17:07:23.803" v="175" actId="20577"/>
        <pc:sldMkLst>
          <pc:docMk/>
          <pc:sldMk cId="421617465" sldId="532"/>
        </pc:sldMkLst>
      </pc:sldChg>
      <pc:sldChg chg="addSp delSp modSp del">
        <pc:chgData name="Mohammed Fasha" userId="S::mohammed.fasha@uop.edu.jo::cc64f42d-a1a6-4f08-b97b-0c37f877119f" providerId="AD" clId="Web-{D2B9EFD3-6490-B0A6-D622-BA9E55BDE5CA}" dt="2025-07-22T17:08:53.447" v="218"/>
        <pc:sldMkLst>
          <pc:docMk/>
          <pc:sldMk cId="4256256737" sldId="533"/>
        </pc:sldMkLst>
      </pc:sldChg>
      <pc:sldChg chg="del">
        <pc:chgData name="Mohammed Fasha" userId="S::mohammed.fasha@uop.edu.jo::cc64f42d-a1a6-4f08-b97b-0c37f877119f" providerId="AD" clId="Web-{D2B9EFD3-6490-B0A6-D622-BA9E55BDE5CA}" dt="2025-07-22T16:59:18.682" v="11"/>
        <pc:sldMkLst>
          <pc:docMk/>
          <pc:sldMk cId="2365404394" sldId="534"/>
        </pc:sldMkLst>
      </pc:sldChg>
      <pc:sldChg chg="addSp delSp modSp new del">
        <pc:chgData name="Mohammed Fasha" userId="S::mohammed.fasha@uop.edu.jo::cc64f42d-a1a6-4f08-b97b-0c37f877119f" providerId="AD" clId="Web-{D2B9EFD3-6490-B0A6-D622-BA9E55BDE5CA}" dt="2025-07-22T17:10:03.481" v="255"/>
        <pc:sldMkLst>
          <pc:docMk/>
          <pc:sldMk cId="1920782120" sldId="537"/>
        </pc:sldMkLst>
      </pc:sldChg>
      <pc:sldChg chg="modSp new mod modClrScheme chgLayout">
        <pc:chgData name="Mohammed Fasha" userId="S::mohammed.fasha@uop.edu.jo::cc64f42d-a1a6-4f08-b97b-0c37f877119f" providerId="AD" clId="Web-{D2B9EFD3-6490-B0A6-D622-BA9E55BDE5CA}" dt="2025-07-22T17:06:54.192" v="139" actId="20577"/>
        <pc:sldMkLst>
          <pc:docMk/>
          <pc:sldMk cId="55851758" sldId="538"/>
        </pc:sldMkLst>
      </pc:sldChg>
      <pc:sldChg chg="modSp new">
        <pc:chgData name="Mohammed Fasha" userId="S::mohammed.fasha@uop.edu.jo::cc64f42d-a1a6-4f08-b97b-0c37f877119f" providerId="AD" clId="Web-{D2B9EFD3-6490-B0A6-D622-BA9E55BDE5CA}" dt="2025-07-22T17:08:07.773" v="197" actId="20577"/>
        <pc:sldMkLst>
          <pc:docMk/>
          <pc:sldMk cId="1569115930" sldId="539"/>
        </pc:sldMkLst>
      </pc:sldChg>
      <pc:sldChg chg="modSp new">
        <pc:chgData name="Mohammed Fasha" userId="S::mohammed.fasha@uop.edu.jo::cc64f42d-a1a6-4f08-b97b-0c37f877119f" providerId="AD" clId="Web-{D2B9EFD3-6490-B0A6-D622-BA9E55BDE5CA}" dt="2025-07-22T17:09:44.965" v="244" actId="14100"/>
        <pc:sldMkLst>
          <pc:docMk/>
          <pc:sldMk cId="4223104783" sldId="540"/>
        </pc:sldMkLst>
      </pc:sldChg>
      <pc:sldChg chg="modSp add replId">
        <pc:chgData name="Mohammed Fasha" userId="S::mohammed.fasha@uop.edu.jo::cc64f42d-a1a6-4f08-b97b-0c37f877119f" providerId="AD" clId="Web-{D2B9EFD3-6490-B0A6-D622-BA9E55BDE5CA}" dt="2025-07-22T17:09:58.434" v="254" actId="20577"/>
        <pc:sldMkLst>
          <pc:docMk/>
          <pc:sldMk cId="2039926327" sldId="541"/>
        </pc:sldMkLst>
      </pc:sldChg>
      <pc:sldChg chg="modSp add replId">
        <pc:chgData name="Mohammed Fasha" userId="S::mohammed.fasha@uop.edu.jo::cc64f42d-a1a6-4f08-b97b-0c37f877119f" providerId="AD" clId="Web-{D2B9EFD3-6490-B0A6-D622-BA9E55BDE5CA}" dt="2025-07-22T17:12:25.878" v="291" actId="20577"/>
        <pc:sldMkLst>
          <pc:docMk/>
          <pc:sldMk cId="1694063359" sldId="542"/>
        </pc:sldMkLst>
      </pc:sldChg>
      <pc:sldChg chg="modSp add replId">
        <pc:chgData name="Mohammed Fasha" userId="S::mohammed.fasha@uop.edu.jo::cc64f42d-a1a6-4f08-b97b-0c37f877119f" providerId="AD" clId="Web-{D2B9EFD3-6490-B0A6-D622-BA9E55BDE5CA}" dt="2025-07-22T17:12:46.785" v="299" actId="20577"/>
        <pc:sldMkLst>
          <pc:docMk/>
          <pc:sldMk cId="3068456461" sldId="543"/>
        </pc:sldMkLst>
      </pc:sldChg>
    </pc:docChg>
  </pc:docChgLst>
  <pc:docChgLst>
    <pc:chgData name="Mohammed Fasha" userId="S::mohammed.fasha@uop.edu.jo::cc64f42d-a1a6-4f08-b97b-0c37f877119f" providerId="AD" clId="Web-{2AD362D7-9FF1-B7AF-B9AE-234397F1B16B}"/>
    <pc:docChg chg="addSld delSld modSld">
      <pc:chgData name="Mohammed Fasha" userId="S::mohammed.fasha@uop.edu.jo::cc64f42d-a1a6-4f08-b97b-0c37f877119f" providerId="AD" clId="Web-{2AD362D7-9FF1-B7AF-B9AE-234397F1B16B}" dt="2025-07-21T19:09:52.684" v="132" actId="20577"/>
      <pc:docMkLst>
        <pc:docMk/>
      </pc:docMkLst>
      <pc:sldChg chg="modSp">
        <pc:chgData name="Mohammed Fasha" userId="S::mohammed.fasha@uop.edu.jo::cc64f42d-a1a6-4f08-b97b-0c37f877119f" providerId="AD" clId="Web-{2AD362D7-9FF1-B7AF-B9AE-234397F1B16B}" dt="2025-07-21T19:03:02.933" v="18" actId="20577"/>
        <pc:sldMkLst>
          <pc:docMk/>
          <pc:sldMk cId="2944075044" sldId="522"/>
        </pc:sldMkLst>
      </pc:sldChg>
      <pc:sldChg chg="modSp">
        <pc:chgData name="Mohammed Fasha" userId="S::mohammed.fasha@uop.edu.jo::cc64f42d-a1a6-4f08-b97b-0c37f877119f" providerId="AD" clId="Web-{2AD362D7-9FF1-B7AF-B9AE-234397F1B16B}" dt="2025-07-21T19:03:46.654" v="26" actId="20577"/>
        <pc:sldMkLst>
          <pc:docMk/>
          <pc:sldMk cId="136400280" sldId="523"/>
        </pc:sldMkLst>
      </pc:sldChg>
      <pc:sldChg chg="modSp del">
        <pc:chgData name="Mohammed Fasha" userId="S::mohammed.fasha@uop.edu.jo::cc64f42d-a1a6-4f08-b97b-0c37f877119f" providerId="AD" clId="Web-{2AD362D7-9FF1-B7AF-B9AE-234397F1B16B}" dt="2025-07-21T19:07:19.225" v="69"/>
        <pc:sldMkLst>
          <pc:docMk/>
          <pc:sldMk cId="1640712778" sldId="524"/>
        </pc:sldMkLst>
      </pc:sldChg>
      <pc:sldChg chg="modSp del">
        <pc:chgData name="Mohammed Fasha" userId="S::mohammed.fasha@uop.edu.jo::cc64f42d-a1a6-4f08-b97b-0c37f877119f" providerId="AD" clId="Web-{2AD362D7-9FF1-B7AF-B9AE-234397F1B16B}" dt="2025-07-21T19:07:21.444" v="70"/>
        <pc:sldMkLst>
          <pc:docMk/>
          <pc:sldMk cId="2148907202" sldId="525"/>
        </pc:sldMkLst>
      </pc:sldChg>
      <pc:sldChg chg="modSp">
        <pc:chgData name="Mohammed Fasha" userId="S::mohammed.fasha@uop.edu.jo::cc64f42d-a1a6-4f08-b97b-0c37f877119f" providerId="AD" clId="Web-{2AD362D7-9FF1-B7AF-B9AE-234397F1B16B}" dt="2025-07-21T19:06:54.864" v="68" actId="20577"/>
        <pc:sldMkLst>
          <pc:docMk/>
          <pc:sldMk cId="492422942" sldId="527"/>
        </pc:sldMkLst>
      </pc:sldChg>
      <pc:sldChg chg="modSp">
        <pc:chgData name="Mohammed Fasha" userId="S::mohammed.fasha@uop.edu.jo::cc64f42d-a1a6-4f08-b97b-0c37f877119f" providerId="AD" clId="Web-{2AD362D7-9FF1-B7AF-B9AE-234397F1B16B}" dt="2025-07-21T19:08:41.056" v="101" actId="20577"/>
        <pc:sldMkLst>
          <pc:docMk/>
          <pc:sldMk cId="1037858450" sldId="528"/>
        </pc:sldMkLst>
      </pc:sldChg>
      <pc:sldChg chg="modSp">
        <pc:chgData name="Mohammed Fasha" userId="S::mohammed.fasha@uop.edu.jo::cc64f42d-a1a6-4f08-b97b-0c37f877119f" providerId="AD" clId="Web-{2AD362D7-9FF1-B7AF-B9AE-234397F1B16B}" dt="2025-07-21T19:08:48.635" v="110" actId="20577"/>
        <pc:sldMkLst>
          <pc:docMk/>
          <pc:sldMk cId="2924052576" sldId="529"/>
        </pc:sldMkLst>
      </pc:sldChg>
      <pc:sldChg chg="modSp add replId">
        <pc:chgData name="Mohammed Fasha" userId="S::mohammed.fasha@uop.edu.jo::cc64f42d-a1a6-4f08-b97b-0c37f877119f" providerId="AD" clId="Web-{2AD362D7-9FF1-B7AF-B9AE-234397F1B16B}" dt="2025-07-21T19:06:51.380" v="66" actId="20577"/>
        <pc:sldMkLst>
          <pc:docMk/>
          <pc:sldMk cId="1652645020" sldId="530"/>
        </pc:sldMkLst>
      </pc:sldChg>
      <pc:sldChg chg="modSp new">
        <pc:chgData name="Mohammed Fasha" userId="S::mohammed.fasha@uop.edu.jo::cc64f42d-a1a6-4f08-b97b-0c37f877119f" providerId="AD" clId="Web-{2AD362D7-9FF1-B7AF-B9AE-234397F1B16B}" dt="2025-07-21T19:07:58.898" v="92" actId="20577"/>
        <pc:sldMkLst>
          <pc:docMk/>
          <pc:sldMk cId="3609214512" sldId="531"/>
        </pc:sldMkLst>
      </pc:sldChg>
      <pc:sldChg chg="modSp add replId">
        <pc:chgData name="Mohammed Fasha" userId="S::mohammed.fasha@uop.edu.jo::cc64f42d-a1a6-4f08-b97b-0c37f877119f" providerId="AD" clId="Web-{2AD362D7-9FF1-B7AF-B9AE-234397F1B16B}" dt="2025-07-21T19:07:55.351" v="90" actId="20577"/>
        <pc:sldMkLst>
          <pc:docMk/>
          <pc:sldMk cId="421617465" sldId="532"/>
        </pc:sldMkLst>
      </pc:sldChg>
      <pc:sldChg chg="new del">
        <pc:chgData name="Mohammed Fasha" userId="S::mohammed.fasha@uop.edu.jo::cc64f42d-a1a6-4f08-b97b-0c37f877119f" providerId="AD" clId="Web-{2AD362D7-9FF1-B7AF-B9AE-234397F1B16B}" dt="2025-07-21T19:07:46.679" v="85"/>
        <pc:sldMkLst>
          <pc:docMk/>
          <pc:sldMk cId="3550881477" sldId="532"/>
        </pc:sldMkLst>
      </pc:sldChg>
      <pc:sldChg chg="modSp new">
        <pc:chgData name="Mohammed Fasha" userId="S::mohammed.fasha@uop.edu.jo::cc64f42d-a1a6-4f08-b97b-0c37f877119f" providerId="AD" clId="Web-{2AD362D7-9FF1-B7AF-B9AE-234397F1B16B}" dt="2025-07-21T19:09:45.043" v="123" actId="20577"/>
        <pc:sldMkLst>
          <pc:docMk/>
          <pc:sldMk cId="4256256737" sldId="533"/>
        </pc:sldMkLst>
      </pc:sldChg>
      <pc:sldChg chg="modSp add replId">
        <pc:chgData name="Mohammed Fasha" userId="S::mohammed.fasha@uop.edu.jo::cc64f42d-a1a6-4f08-b97b-0c37f877119f" providerId="AD" clId="Web-{2AD362D7-9FF1-B7AF-B9AE-234397F1B16B}" dt="2025-07-21T19:09:52.684" v="132" actId="20577"/>
        <pc:sldMkLst>
          <pc:docMk/>
          <pc:sldMk cId="2365404394" sldId="534"/>
        </pc:sldMkLst>
      </pc:sldChg>
    </pc:docChg>
  </pc:docChgLst>
  <pc:docChgLst>
    <pc:chgData name="Mohammed Fasha" userId="cc64f42d-a1a6-4f08-b97b-0c37f877119f" providerId="ADAL" clId="{DA5CBCEC-DD2F-4758-ACE1-7BDFA298A15D}"/>
    <pc:docChg chg="undo custSel addSld delSld modSld">
      <pc:chgData name="Mohammed Fasha" userId="cc64f42d-a1a6-4f08-b97b-0c37f877119f" providerId="ADAL" clId="{DA5CBCEC-DD2F-4758-ACE1-7BDFA298A15D}" dt="2025-07-26T04:48:46.663" v="623" actId="207"/>
      <pc:docMkLst>
        <pc:docMk/>
      </pc:docMkLst>
      <pc:sldChg chg="modSp mod">
        <pc:chgData name="Mohammed Fasha" userId="cc64f42d-a1a6-4f08-b97b-0c37f877119f" providerId="ADAL" clId="{DA5CBCEC-DD2F-4758-ACE1-7BDFA298A15D}" dt="2025-07-26T04:45:11.393" v="615" actId="20577"/>
        <pc:sldMkLst>
          <pc:docMk/>
          <pc:sldMk cId="1489447582" sldId="455"/>
        </pc:sldMkLst>
        <pc:spChg chg="mod">
          <ac:chgData name="Mohammed Fasha" userId="cc64f42d-a1a6-4f08-b97b-0c37f877119f" providerId="ADAL" clId="{DA5CBCEC-DD2F-4758-ACE1-7BDFA298A15D}" dt="2025-07-26T03:54:18.419" v="199" actId="20577"/>
          <ac:spMkLst>
            <pc:docMk/>
            <pc:sldMk cId="1489447582" sldId="455"/>
            <ac:spMk id="8" creationId="{107CF054-390C-DCFC-C9A6-9E95C859A175}"/>
          </ac:spMkLst>
        </pc:spChg>
        <pc:spChg chg="mod">
          <ac:chgData name="Mohammed Fasha" userId="cc64f42d-a1a6-4f08-b97b-0c37f877119f" providerId="ADAL" clId="{DA5CBCEC-DD2F-4758-ACE1-7BDFA298A15D}" dt="2025-07-26T04:45:11.393" v="615" actId="20577"/>
          <ac:spMkLst>
            <pc:docMk/>
            <pc:sldMk cId="1489447582" sldId="455"/>
            <ac:spMk id="9" creationId="{F599965F-D781-62F6-30A4-33D89AC89080}"/>
          </ac:spMkLst>
        </pc:spChg>
      </pc:sldChg>
      <pc:sldChg chg="del">
        <pc:chgData name="Mohammed Fasha" userId="cc64f42d-a1a6-4f08-b97b-0c37f877119f" providerId="ADAL" clId="{DA5CBCEC-DD2F-4758-ACE1-7BDFA298A15D}" dt="2025-07-25T20:38:01.006" v="11" actId="2696"/>
        <pc:sldMkLst>
          <pc:docMk/>
          <pc:sldMk cId="2146029521" sldId="468"/>
        </pc:sldMkLst>
      </pc:sldChg>
      <pc:sldChg chg="del">
        <pc:chgData name="Mohammed Fasha" userId="cc64f42d-a1a6-4f08-b97b-0c37f877119f" providerId="ADAL" clId="{DA5CBCEC-DD2F-4758-ACE1-7BDFA298A15D}" dt="2025-07-26T04:44:25.003" v="590" actId="2696"/>
        <pc:sldMkLst>
          <pc:docMk/>
          <pc:sldMk cId="1082492431" sldId="484"/>
        </pc:sldMkLst>
      </pc:sldChg>
      <pc:sldChg chg="modSp del mod">
        <pc:chgData name="Mohammed Fasha" userId="cc64f42d-a1a6-4f08-b97b-0c37f877119f" providerId="ADAL" clId="{DA5CBCEC-DD2F-4758-ACE1-7BDFA298A15D}" dt="2025-07-26T04:19:07.080" v="205" actId="47"/>
        <pc:sldMkLst>
          <pc:docMk/>
          <pc:sldMk cId="828663790" sldId="485"/>
        </pc:sldMkLst>
        <pc:spChg chg="mod">
          <ac:chgData name="Mohammed Fasha" userId="cc64f42d-a1a6-4f08-b97b-0c37f877119f" providerId="ADAL" clId="{DA5CBCEC-DD2F-4758-ACE1-7BDFA298A15D}" dt="2025-07-26T03:47:26.708" v="163" actId="20577"/>
          <ac:spMkLst>
            <pc:docMk/>
            <pc:sldMk cId="828663790" sldId="485"/>
            <ac:spMk id="2" creationId="{5998030A-DA8A-8A69-E3DC-E7165C93C0A9}"/>
          </ac:spMkLst>
        </pc:spChg>
      </pc:sldChg>
      <pc:sldChg chg="modSp del mod">
        <pc:chgData name="Mohammed Fasha" userId="cc64f42d-a1a6-4f08-b97b-0c37f877119f" providerId="ADAL" clId="{DA5CBCEC-DD2F-4758-ACE1-7BDFA298A15D}" dt="2025-07-26T04:20:07.017" v="215" actId="47"/>
        <pc:sldMkLst>
          <pc:docMk/>
          <pc:sldMk cId="2302591340" sldId="486"/>
        </pc:sldMkLst>
        <pc:spChg chg="mod">
          <ac:chgData name="Mohammed Fasha" userId="cc64f42d-a1a6-4f08-b97b-0c37f877119f" providerId="ADAL" clId="{DA5CBCEC-DD2F-4758-ACE1-7BDFA298A15D}" dt="2025-07-26T03:48:36.602" v="165" actId="207"/>
          <ac:spMkLst>
            <pc:docMk/>
            <pc:sldMk cId="2302591340" sldId="486"/>
            <ac:spMk id="2" creationId="{3F18C2E4-DA92-1F71-787E-FC80E9989D51}"/>
          </ac:spMkLst>
        </pc:spChg>
      </pc:sldChg>
      <pc:sldChg chg="del">
        <pc:chgData name="Mohammed Fasha" userId="cc64f42d-a1a6-4f08-b97b-0c37f877119f" providerId="ADAL" clId="{DA5CBCEC-DD2F-4758-ACE1-7BDFA298A15D}" dt="2025-07-26T04:44:25.003" v="590" actId="2696"/>
        <pc:sldMkLst>
          <pc:docMk/>
          <pc:sldMk cId="2832881700" sldId="487"/>
        </pc:sldMkLst>
      </pc:sldChg>
      <pc:sldChg chg="del">
        <pc:chgData name="Mohammed Fasha" userId="cc64f42d-a1a6-4f08-b97b-0c37f877119f" providerId="ADAL" clId="{DA5CBCEC-DD2F-4758-ACE1-7BDFA298A15D}" dt="2025-07-26T04:44:25.003" v="590" actId="2696"/>
        <pc:sldMkLst>
          <pc:docMk/>
          <pc:sldMk cId="3993494395" sldId="488"/>
        </pc:sldMkLst>
      </pc:sldChg>
      <pc:sldChg chg="del">
        <pc:chgData name="Mohammed Fasha" userId="cc64f42d-a1a6-4f08-b97b-0c37f877119f" providerId="ADAL" clId="{DA5CBCEC-DD2F-4758-ACE1-7BDFA298A15D}" dt="2025-07-26T04:44:25.003" v="590" actId="2696"/>
        <pc:sldMkLst>
          <pc:docMk/>
          <pc:sldMk cId="930140385" sldId="489"/>
        </pc:sldMkLst>
      </pc:sldChg>
      <pc:sldChg chg="del">
        <pc:chgData name="Mohammed Fasha" userId="cc64f42d-a1a6-4f08-b97b-0c37f877119f" providerId="ADAL" clId="{DA5CBCEC-DD2F-4758-ACE1-7BDFA298A15D}" dt="2025-07-26T04:44:25.003" v="590" actId="2696"/>
        <pc:sldMkLst>
          <pc:docMk/>
          <pc:sldMk cId="3642530525" sldId="490"/>
        </pc:sldMkLst>
      </pc:sldChg>
      <pc:sldChg chg="del">
        <pc:chgData name="Mohammed Fasha" userId="cc64f42d-a1a6-4f08-b97b-0c37f877119f" providerId="ADAL" clId="{DA5CBCEC-DD2F-4758-ACE1-7BDFA298A15D}" dt="2025-07-26T04:44:25.003" v="590" actId="2696"/>
        <pc:sldMkLst>
          <pc:docMk/>
          <pc:sldMk cId="1104467021" sldId="491"/>
        </pc:sldMkLst>
      </pc:sldChg>
      <pc:sldChg chg="del">
        <pc:chgData name="Mohammed Fasha" userId="cc64f42d-a1a6-4f08-b97b-0c37f877119f" providerId="ADAL" clId="{DA5CBCEC-DD2F-4758-ACE1-7BDFA298A15D}" dt="2025-07-26T04:44:25.003" v="590" actId="2696"/>
        <pc:sldMkLst>
          <pc:docMk/>
          <pc:sldMk cId="373902758" sldId="492"/>
        </pc:sldMkLst>
      </pc:sldChg>
      <pc:sldChg chg="del">
        <pc:chgData name="Mohammed Fasha" userId="cc64f42d-a1a6-4f08-b97b-0c37f877119f" providerId="ADAL" clId="{DA5CBCEC-DD2F-4758-ACE1-7BDFA298A15D}" dt="2025-07-26T04:44:25.003" v="590" actId="2696"/>
        <pc:sldMkLst>
          <pc:docMk/>
          <pc:sldMk cId="3269953343" sldId="493"/>
        </pc:sldMkLst>
      </pc:sldChg>
      <pc:sldChg chg="del">
        <pc:chgData name="Mohammed Fasha" userId="cc64f42d-a1a6-4f08-b97b-0c37f877119f" providerId="ADAL" clId="{DA5CBCEC-DD2F-4758-ACE1-7BDFA298A15D}" dt="2025-07-26T04:44:25.003" v="590" actId="2696"/>
        <pc:sldMkLst>
          <pc:docMk/>
          <pc:sldMk cId="4034935076" sldId="494"/>
        </pc:sldMkLst>
      </pc:sldChg>
      <pc:sldChg chg="del">
        <pc:chgData name="Mohammed Fasha" userId="cc64f42d-a1a6-4f08-b97b-0c37f877119f" providerId="ADAL" clId="{DA5CBCEC-DD2F-4758-ACE1-7BDFA298A15D}" dt="2025-07-26T04:44:25.003" v="590" actId="2696"/>
        <pc:sldMkLst>
          <pc:docMk/>
          <pc:sldMk cId="579239676" sldId="495"/>
        </pc:sldMkLst>
      </pc:sldChg>
      <pc:sldChg chg="del">
        <pc:chgData name="Mohammed Fasha" userId="cc64f42d-a1a6-4f08-b97b-0c37f877119f" providerId="ADAL" clId="{DA5CBCEC-DD2F-4758-ACE1-7BDFA298A15D}" dt="2025-07-26T04:44:25.003" v="590" actId="2696"/>
        <pc:sldMkLst>
          <pc:docMk/>
          <pc:sldMk cId="4260880552" sldId="496"/>
        </pc:sldMkLst>
      </pc:sldChg>
      <pc:sldChg chg="del">
        <pc:chgData name="Mohammed Fasha" userId="cc64f42d-a1a6-4f08-b97b-0c37f877119f" providerId="ADAL" clId="{DA5CBCEC-DD2F-4758-ACE1-7BDFA298A15D}" dt="2025-07-25T20:38:01.006" v="11" actId="2696"/>
        <pc:sldMkLst>
          <pc:docMk/>
          <pc:sldMk cId="1964076470" sldId="506"/>
        </pc:sldMkLst>
      </pc:sldChg>
      <pc:sldChg chg="del">
        <pc:chgData name="Mohammed Fasha" userId="cc64f42d-a1a6-4f08-b97b-0c37f877119f" providerId="ADAL" clId="{DA5CBCEC-DD2F-4758-ACE1-7BDFA298A15D}" dt="2025-07-26T04:44:25.003" v="590" actId="2696"/>
        <pc:sldMkLst>
          <pc:docMk/>
          <pc:sldMk cId="3459778728" sldId="528"/>
        </pc:sldMkLst>
      </pc:sldChg>
      <pc:sldChg chg="del">
        <pc:chgData name="Mohammed Fasha" userId="cc64f42d-a1a6-4f08-b97b-0c37f877119f" providerId="ADAL" clId="{DA5CBCEC-DD2F-4758-ACE1-7BDFA298A15D}" dt="2025-07-25T20:38:01.006" v="11" actId="2696"/>
        <pc:sldMkLst>
          <pc:docMk/>
          <pc:sldMk cId="1200922658" sldId="529"/>
        </pc:sldMkLst>
      </pc:sldChg>
      <pc:sldChg chg="del">
        <pc:chgData name="Mohammed Fasha" userId="cc64f42d-a1a6-4f08-b97b-0c37f877119f" providerId="ADAL" clId="{DA5CBCEC-DD2F-4758-ACE1-7BDFA298A15D}" dt="2025-07-26T04:44:25.003" v="590" actId="2696"/>
        <pc:sldMkLst>
          <pc:docMk/>
          <pc:sldMk cId="301202268" sldId="535"/>
        </pc:sldMkLst>
      </pc:sldChg>
      <pc:sldChg chg="del">
        <pc:chgData name="Mohammed Fasha" userId="cc64f42d-a1a6-4f08-b97b-0c37f877119f" providerId="ADAL" clId="{DA5CBCEC-DD2F-4758-ACE1-7BDFA298A15D}" dt="2025-07-26T04:44:25.003" v="590" actId="2696"/>
        <pc:sldMkLst>
          <pc:docMk/>
          <pc:sldMk cId="433570813" sldId="536"/>
        </pc:sldMkLst>
      </pc:sldChg>
      <pc:sldChg chg="del">
        <pc:chgData name="Mohammed Fasha" userId="cc64f42d-a1a6-4f08-b97b-0c37f877119f" providerId="ADAL" clId="{DA5CBCEC-DD2F-4758-ACE1-7BDFA298A15D}" dt="2025-07-26T04:44:25.003" v="590" actId="2696"/>
        <pc:sldMkLst>
          <pc:docMk/>
          <pc:sldMk cId="1720420544" sldId="539"/>
        </pc:sldMkLst>
      </pc:sldChg>
      <pc:sldChg chg="del">
        <pc:chgData name="Mohammed Fasha" userId="cc64f42d-a1a6-4f08-b97b-0c37f877119f" providerId="ADAL" clId="{DA5CBCEC-DD2F-4758-ACE1-7BDFA298A15D}" dt="2025-07-25T20:38:01.006" v="11" actId="2696"/>
        <pc:sldMkLst>
          <pc:docMk/>
          <pc:sldMk cId="1391837947" sldId="540"/>
        </pc:sldMkLst>
      </pc:sldChg>
      <pc:sldChg chg="del">
        <pc:chgData name="Mohammed Fasha" userId="cc64f42d-a1a6-4f08-b97b-0c37f877119f" providerId="ADAL" clId="{DA5CBCEC-DD2F-4758-ACE1-7BDFA298A15D}" dt="2025-07-25T20:38:01.006" v="11" actId="2696"/>
        <pc:sldMkLst>
          <pc:docMk/>
          <pc:sldMk cId="3905202841" sldId="541"/>
        </pc:sldMkLst>
      </pc:sldChg>
      <pc:sldChg chg="del">
        <pc:chgData name="Mohammed Fasha" userId="cc64f42d-a1a6-4f08-b97b-0c37f877119f" providerId="ADAL" clId="{DA5CBCEC-DD2F-4758-ACE1-7BDFA298A15D}" dt="2025-07-25T20:38:01.006" v="11" actId="2696"/>
        <pc:sldMkLst>
          <pc:docMk/>
          <pc:sldMk cId="633600734" sldId="546"/>
        </pc:sldMkLst>
      </pc:sldChg>
      <pc:sldChg chg="del">
        <pc:chgData name="Mohammed Fasha" userId="cc64f42d-a1a6-4f08-b97b-0c37f877119f" providerId="ADAL" clId="{DA5CBCEC-DD2F-4758-ACE1-7BDFA298A15D}" dt="2025-07-25T20:38:01.006" v="11" actId="2696"/>
        <pc:sldMkLst>
          <pc:docMk/>
          <pc:sldMk cId="231331233" sldId="548"/>
        </pc:sldMkLst>
      </pc:sldChg>
      <pc:sldChg chg="del">
        <pc:chgData name="Mohammed Fasha" userId="cc64f42d-a1a6-4f08-b97b-0c37f877119f" providerId="ADAL" clId="{DA5CBCEC-DD2F-4758-ACE1-7BDFA298A15D}" dt="2025-07-25T20:38:01.006" v="11" actId="2696"/>
        <pc:sldMkLst>
          <pc:docMk/>
          <pc:sldMk cId="2195781834" sldId="549"/>
        </pc:sldMkLst>
      </pc:sldChg>
      <pc:sldChg chg="del">
        <pc:chgData name="Mohammed Fasha" userId="cc64f42d-a1a6-4f08-b97b-0c37f877119f" providerId="ADAL" clId="{DA5CBCEC-DD2F-4758-ACE1-7BDFA298A15D}" dt="2025-07-26T04:44:25.003" v="590" actId="2696"/>
        <pc:sldMkLst>
          <pc:docMk/>
          <pc:sldMk cId="1657910271" sldId="552"/>
        </pc:sldMkLst>
      </pc:sldChg>
      <pc:sldChg chg="del">
        <pc:chgData name="Mohammed Fasha" userId="cc64f42d-a1a6-4f08-b97b-0c37f877119f" providerId="ADAL" clId="{DA5CBCEC-DD2F-4758-ACE1-7BDFA298A15D}" dt="2025-07-26T04:44:25.003" v="590" actId="2696"/>
        <pc:sldMkLst>
          <pc:docMk/>
          <pc:sldMk cId="1343272263" sldId="553"/>
        </pc:sldMkLst>
      </pc:sldChg>
      <pc:sldChg chg="del">
        <pc:chgData name="Mohammed Fasha" userId="cc64f42d-a1a6-4f08-b97b-0c37f877119f" providerId="ADAL" clId="{DA5CBCEC-DD2F-4758-ACE1-7BDFA298A15D}" dt="2025-07-25T20:38:01.006" v="11" actId="2696"/>
        <pc:sldMkLst>
          <pc:docMk/>
          <pc:sldMk cId="441270624" sldId="554"/>
        </pc:sldMkLst>
      </pc:sldChg>
      <pc:sldChg chg="modSp new del mod">
        <pc:chgData name="Mohammed Fasha" userId="cc64f42d-a1a6-4f08-b97b-0c37f877119f" providerId="ADAL" clId="{DA5CBCEC-DD2F-4758-ACE1-7BDFA298A15D}" dt="2025-07-26T04:44:25.003" v="590" actId="2696"/>
        <pc:sldMkLst>
          <pc:docMk/>
          <pc:sldMk cId="3922248160" sldId="554"/>
        </pc:sldMkLst>
        <pc:spChg chg="mod">
          <ac:chgData name="Mohammed Fasha" userId="cc64f42d-a1a6-4f08-b97b-0c37f877119f" providerId="ADAL" clId="{DA5CBCEC-DD2F-4758-ACE1-7BDFA298A15D}" dt="2025-07-26T04:20:01.655" v="214" actId="15"/>
          <ac:spMkLst>
            <pc:docMk/>
            <pc:sldMk cId="3922248160" sldId="554"/>
            <ac:spMk id="2" creationId="{BAA068D1-579E-19BD-95E7-3AEFBB3CE010}"/>
          </ac:spMkLst>
        </pc:spChg>
        <pc:spChg chg="mod">
          <ac:chgData name="Mohammed Fasha" userId="cc64f42d-a1a6-4f08-b97b-0c37f877119f" providerId="ADAL" clId="{DA5CBCEC-DD2F-4758-ACE1-7BDFA298A15D}" dt="2025-07-26T04:19:55.430" v="212" actId="113"/>
          <ac:spMkLst>
            <pc:docMk/>
            <pc:sldMk cId="3922248160" sldId="554"/>
            <ac:spMk id="3" creationId="{B642DC79-712B-00BD-219C-615B7B9E4CAC}"/>
          </ac:spMkLst>
        </pc:spChg>
      </pc:sldChg>
      <pc:sldChg chg="del">
        <pc:chgData name="Mohammed Fasha" userId="cc64f42d-a1a6-4f08-b97b-0c37f877119f" providerId="ADAL" clId="{DA5CBCEC-DD2F-4758-ACE1-7BDFA298A15D}" dt="2025-07-25T20:38:01.006" v="11" actId="2696"/>
        <pc:sldMkLst>
          <pc:docMk/>
          <pc:sldMk cId="1528868272" sldId="555"/>
        </pc:sldMkLst>
      </pc:sldChg>
      <pc:sldChg chg="modSp new del mod">
        <pc:chgData name="Mohammed Fasha" userId="cc64f42d-a1a6-4f08-b97b-0c37f877119f" providerId="ADAL" clId="{DA5CBCEC-DD2F-4758-ACE1-7BDFA298A15D}" dt="2025-07-26T04:44:25.003" v="590" actId="2696"/>
        <pc:sldMkLst>
          <pc:docMk/>
          <pc:sldMk cId="3834762969" sldId="555"/>
        </pc:sldMkLst>
        <pc:spChg chg="mod">
          <ac:chgData name="Mohammed Fasha" userId="cc64f42d-a1a6-4f08-b97b-0c37f877119f" providerId="ADAL" clId="{DA5CBCEC-DD2F-4758-ACE1-7BDFA298A15D}" dt="2025-07-26T04:20:22.778" v="224" actId="15"/>
          <ac:spMkLst>
            <pc:docMk/>
            <pc:sldMk cId="3834762969" sldId="555"/>
            <ac:spMk id="2" creationId="{3395806F-7E5B-8C29-C59A-18236368255C}"/>
          </ac:spMkLst>
        </pc:spChg>
        <pc:spChg chg="mod">
          <ac:chgData name="Mohammed Fasha" userId="cc64f42d-a1a6-4f08-b97b-0c37f877119f" providerId="ADAL" clId="{DA5CBCEC-DD2F-4758-ACE1-7BDFA298A15D}" dt="2025-07-26T04:20:19.882" v="223" actId="113"/>
          <ac:spMkLst>
            <pc:docMk/>
            <pc:sldMk cId="3834762969" sldId="555"/>
            <ac:spMk id="3" creationId="{09BD95B1-6A67-25C5-2DDE-E17C934E4681}"/>
          </ac:spMkLst>
        </pc:spChg>
      </pc:sldChg>
      <pc:sldChg chg="del">
        <pc:chgData name="Mohammed Fasha" userId="cc64f42d-a1a6-4f08-b97b-0c37f877119f" providerId="ADAL" clId="{DA5CBCEC-DD2F-4758-ACE1-7BDFA298A15D}" dt="2025-07-25T20:38:01.006" v="11" actId="2696"/>
        <pc:sldMkLst>
          <pc:docMk/>
          <pc:sldMk cId="354603000" sldId="556"/>
        </pc:sldMkLst>
      </pc:sldChg>
      <pc:sldChg chg="modSp new mod">
        <pc:chgData name="Mohammed Fasha" userId="cc64f42d-a1a6-4f08-b97b-0c37f877119f" providerId="ADAL" clId="{DA5CBCEC-DD2F-4758-ACE1-7BDFA298A15D}" dt="2025-07-26T04:48:46.663" v="623" actId="207"/>
        <pc:sldMkLst>
          <pc:docMk/>
          <pc:sldMk cId="365161148" sldId="556"/>
        </pc:sldMkLst>
        <pc:spChg chg="mod">
          <ac:chgData name="Mohammed Fasha" userId="cc64f42d-a1a6-4f08-b97b-0c37f877119f" providerId="ADAL" clId="{DA5CBCEC-DD2F-4758-ACE1-7BDFA298A15D}" dt="2025-07-26T04:48:46.663" v="623" actId="207"/>
          <ac:spMkLst>
            <pc:docMk/>
            <pc:sldMk cId="365161148" sldId="556"/>
            <ac:spMk id="2" creationId="{5C56F647-97CE-6A7F-9816-74D2FB3CAC65}"/>
          </ac:spMkLst>
        </pc:spChg>
        <pc:spChg chg="mod">
          <ac:chgData name="Mohammed Fasha" userId="cc64f42d-a1a6-4f08-b97b-0c37f877119f" providerId="ADAL" clId="{DA5CBCEC-DD2F-4758-ACE1-7BDFA298A15D}" dt="2025-07-26T04:24:58.516" v="233" actId="113"/>
          <ac:spMkLst>
            <pc:docMk/>
            <pc:sldMk cId="365161148" sldId="556"/>
            <ac:spMk id="3" creationId="{F77492B4-E5D2-D2D5-A625-FA5E907890F6}"/>
          </ac:spMkLst>
        </pc:spChg>
      </pc:sldChg>
      <pc:sldChg chg="del">
        <pc:chgData name="Mohammed Fasha" userId="cc64f42d-a1a6-4f08-b97b-0c37f877119f" providerId="ADAL" clId="{DA5CBCEC-DD2F-4758-ACE1-7BDFA298A15D}" dt="2025-07-25T20:38:01.006" v="11" actId="2696"/>
        <pc:sldMkLst>
          <pc:docMk/>
          <pc:sldMk cId="1584785644" sldId="557"/>
        </pc:sldMkLst>
      </pc:sldChg>
      <pc:sldChg chg="addSp delSp modSp new mod">
        <pc:chgData name="Mohammed Fasha" userId="cc64f42d-a1a6-4f08-b97b-0c37f877119f" providerId="ADAL" clId="{DA5CBCEC-DD2F-4758-ACE1-7BDFA298A15D}" dt="2025-07-26T04:26:08.100" v="249" actId="207"/>
        <pc:sldMkLst>
          <pc:docMk/>
          <pc:sldMk cId="2613332330" sldId="557"/>
        </pc:sldMkLst>
        <pc:spChg chg="mod">
          <ac:chgData name="Mohammed Fasha" userId="cc64f42d-a1a6-4f08-b97b-0c37f877119f" providerId="ADAL" clId="{DA5CBCEC-DD2F-4758-ACE1-7BDFA298A15D}" dt="2025-07-26T04:26:08.100" v="249" actId="207"/>
          <ac:spMkLst>
            <pc:docMk/>
            <pc:sldMk cId="2613332330" sldId="557"/>
            <ac:spMk id="2" creationId="{9F562A5E-C98E-74ED-03F6-57D50C45DB36}"/>
          </ac:spMkLst>
        </pc:spChg>
        <pc:spChg chg="mod">
          <ac:chgData name="Mohammed Fasha" userId="cc64f42d-a1a6-4f08-b97b-0c37f877119f" providerId="ADAL" clId="{DA5CBCEC-DD2F-4758-ACE1-7BDFA298A15D}" dt="2025-07-26T04:25:33.349" v="247" actId="113"/>
          <ac:spMkLst>
            <pc:docMk/>
            <pc:sldMk cId="2613332330" sldId="557"/>
            <ac:spMk id="3" creationId="{E3928B59-7FDD-2019-E14C-9EC3C4CD8C31}"/>
          </ac:spMkLst>
        </pc:spChg>
        <pc:spChg chg="add del">
          <ac:chgData name="Mohammed Fasha" userId="cc64f42d-a1a6-4f08-b97b-0c37f877119f" providerId="ADAL" clId="{DA5CBCEC-DD2F-4758-ACE1-7BDFA298A15D}" dt="2025-07-26T04:25:26.406" v="240" actId="22"/>
          <ac:spMkLst>
            <pc:docMk/>
            <pc:sldMk cId="2613332330" sldId="557"/>
            <ac:spMk id="5" creationId="{B3E81D4D-582D-4684-C1B1-600FA8972F6D}"/>
          </ac:spMkLst>
        </pc:spChg>
      </pc:sldChg>
      <pc:sldChg chg="modSp add mod">
        <pc:chgData name="Mohammed Fasha" userId="cc64f42d-a1a6-4f08-b97b-0c37f877119f" providerId="ADAL" clId="{DA5CBCEC-DD2F-4758-ACE1-7BDFA298A15D}" dt="2025-07-26T04:32:37.404" v="374" actId="15"/>
        <pc:sldMkLst>
          <pc:docMk/>
          <pc:sldMk cId="1170694873" sldId="558"/>
        </pc:sldMkLst>
        <pc:spChg chg="mod">
          <ac:chgData name="Mohammed Fasha" userId="cc64f42d-a1a6-4f08-b97b-0c37f877119f" providerId="ADAL" clId="{DA5CBCEC-DD2F-4758-ACE1-7BDFA298A15D}" dt="2025-07-26T04:32:37.404" v="374" actId="15"/>
          <ac:spMkLst>
            <pc:docMk/>
            <pc:sldMk cId="1170694873" sldId="558"/>
            <ac:spMk id="2" creationId="{6826AFEA-538E-CC01-4AC2-8CD5D088B007}"/>
          </ac:spMkLst>
        </pc:spChg>
        <pc:spChg chg="mod">
          <ac:chgData name="Mohammed Fasha" userId="cc64f42d-a1a6-4f08-b97b-0c37f877119f" providerId="ADAL" clId="{DA5CBCEC-DD2F-4758-ACE1-7BDFA298A15D}" dt="2025-07-26T04:32:31.344" v="372" actId="113"/>
          <ac:spMkLst>
            <pc:docMk/>
            <pc:sldMk cId="1170694873" sldId="558"/>
            <ac:spMk id="3" creationId="{4547B03A-2216-5DA7-2CAF-D656683F8A78}"/>
          </ac:spMkLst>
        </pc:spChg>
      </pc:sldChg>
      <pc:sldChg chg="del">
        <pc:chgData name="Mohammed Fasha" userId="cc64f42d-a1a6-4f08-b97b-0c37f877119f" providerId="ADAL" clId="{DA5CBCEC-DD2F-4758-ACE1-7BDFA298A15D}" dt="2025-07-25T20:38:01.006" v="11" actId="2696"/>
        <pc:sldMkLst>
          <pc:docMk/>
          <pc:sldMk cId="1412791345" sldId="558"/>
        </pc:sldMkLst>
      </pc:sldChg>
      <pc:sldChg chg="del">
        <pc:chgData name="Mohammed Fasha" userId="cc64f42d-a1a6-4f08-b97b-0c37f877119f" providerId="ADAL" clId="{DA5CBCEC-DD2F-4758-ACE1-7BDFA298A15D}" dt="2025-07-25T20:38:01.006" v="11" actId="2696"/>
        <pc:sldMkLst>
          <pc:docMk/>
          <pc:sldMk cId="1371932584" sldId="559"/>
        </pc:sldMkLst>
      </pc:sldChg>
      <pc:sldChg chg="addSp delSp modSp add mod">
        <pc:chgData name="Mohammed Fasha" userId="cc64f42d-a1a6-4f08-b97b-0c37f877119f" providerId="ADAL" clId="{DA5CBCEC-DD2F-4758-ACE1-7BDFA298A15D}" dt="2025-07-26T04:36:59.456" v="444" actId="12"/>
        <pc:sldMkLst>
          <pc:docMk/>
          <pc:sldMk cId="1631577001" sldId="559"/>
        </pc:sldMkLst>
        <pc:spChg chg="mod">
          <ac:chgData name="Mohammed Fasha" userId="cc64f42d-a1a6-4f08-b97b-0c37f877119f" providerId="ADAL" clId="{DA5CBCEC-DD2F-4758-ACE1-7BDFA298A15D}" dt="2025-07-26T04:36:59.456" v="444" actId="12"/>
          <ac:spMkLst>
            <pc:docMk/>
            <pc:sldMk cId="1631577001" sldId="559"/>
            <ac:spMk id="2" creationId="{D789476C-AECE-B426-4946-73D68F2FA238}"/>
          </ac:spMkLst>
        </pc:spChg>
        <pc:spChg chg="mod">
          <ac:chgData name="Mohammed Fasha" userId="cc64f42d-a1a6-4f08-b97b-0c37f877119f" providerId="ADAL" clId="{DA5CBCEC-DD2F-4758-ACE1-7BDFA298A15D}" dt="2025-07-26T04:35:02.541" v="403" actId="113"/>
          <ac:spMkLst>
            <pc:docMk/>
            <pc:sldMk cId="1631577001" sldId="559"/>
            <ac:spMk id="3" creationId="{50F4556B-4651-036F-6329-F352474BE858}"/>
          </ac:spMkLst>
        </pc:spChg>
        <pc:spChg chg="add del">
          <ac:chgData name="Mohammed Fasha" userId="cc64f42d-a1a6-4f08-b97b-0c37f877119f" providerId="ADAL" clId="{DA5CBCEC-DD2F-4758-ACE1-7BDFA298A15D}" dt="2025-07-26T04:27:23.179" v="252" actId="22"/>
          <ac:spMkLst>
            <pc:docMk/>
            <pc:sldMk cId="1631577001" sldId="559"/>
            <ac:spMk id="5" creationId="{5FA40379-66C0-4AF4-9F87-628B67752AAB}"/>
          </ac:spMkLst>
        </pc:spChg>
      </pc:sldChg>
      <pc:sldChg chg="del">
        <pc:chgData name="Mohammed Fasha" userId="cc64f42d-a1a6-4f08-b97b-0c37f877119f" providerId="ADAL" clId="{DA5CBCEC-DD2F-4758-ACE1-7BDFA298A15D}" dt="2025-07-25T20:38:01.006" v="11" actId="2696"/>
        <pc:sldMkLst>
          <pc:docMk/>
          <pc:sldMk cId="82552155" sldId="560"/>
        </pc:sldMkLst>
      </pc:sldChg>
      <pc:sldChg chg="modSp new mod">
        <pc:chgData name="Mohammed Fasha" userId="cc64f42d-a1a6-4f08-b97b-0c37f877119f" providerId="ADAL" clId="{DA5CBCEC-DD2F-4758-ACE1-7BDFA298A15D}" dt="2025-07-26T04:35:54.749" v="425" actId="15"/>
        <pc:sldMkLst>
          <pc:docMk/>
          <pc:sldMk cId="128966089" sldId="560"/>
        </pc:sldMkLst>
        <pc:spChg chg="mod">
          <ac:chgData name="Mohammed Fasha" userId="cc64f42d-a1a6-4f08-b97b-0c37f877119f" providerId="ADAL" clId="{DA5CBCEC-DD2F-4758-ACE1-7BDFA298A15D}" dt="2025-07-26T04:35:54.749" v="425" actId="15"/>
          <ac:spMkLst>
            <pc:docMk/>
            <pc:sldMk cId="128966089" sldId="560"/>
            <ac:spMk id="2" creationId="{AF4652B4-4749-3451-C64E-15B35AC21683}"/>
          </ac:spMkLst>
        </pc:spChg>
        <pc:spChg chg="mod">
          <ac:chgData name="Mohammed Fasha" userId="cc64f42d-a1a6-4f08-b97b-0c37f877119f" providerId="ADAL" clId="{DA5CBCEC-DD2F-4758-ACE1-7BDFA298A15D}" dt="2025-07-26T04:35:25.702" v="410" actId="113"/>
          <ac:spMkLst>
            <pc:docMk/>
            <pc:sldMk cId="128966089" sldId="560"/>
            <ac:spMk id="3" creationId="{62FD3EEC-2241-8CFA-C126-AA5F0A2A60C2}"/>
          </ac:spMkLst>
        </pc:spChg>
      </pc:sldChg>
      <pc:sldChg chg="modSp add mod">
        <pc:chgData name="Mohammed Fasha" userId="cc64f42d-a1a6-4f08-b97b-0c37f877119f" providerId="ADAL" clId="{DA5CBCEC-DD2F-4758-ACE1-7BDFA298A15D}" dt="2025-07-26T04:36:47.021" v="443" actId="12"/>
        <pc:sldMkLst>
          <pc:docMk/>
          <pc:sldMk cId="2782848567" sldId="561"/>
        </pc:sldMkLst>
        <pc:spChg chg="mod">
          <ac:chgData name="Mohammed Fasha" userId="cc64f42d-a1a6-4f08-b97b-0c37f877119f" providerId="ADAL" clId="{DA5CBCEC-DD2F-4758-ACE1-7BDFA298A15D}" dt="2025-07-26T04:36:47.021" v="443" actId="12"/>
          <ac:spMkLst>
            <pc:docMk/>
            <pc:sldMk cId="2782848567" sldId="561"/>
            <ac:spMk id="2" creationId="{E8D84A49-4576-1CD6-0F37-8A5B7F7E7DF8}"/>
          </ac:spMkLst>
        </pc:spChg>
        <pc:spChg chg="mod">
          <ac:chgData name="Mohammed Fasha" userId="cc64f42d-a1a6-4f08-b97b-0c37f877119f" providerId="ADAL" clId="{DA5CBCEC-DD2F-4758-ACE1-7BDFA298A15D}" dt="2025-07-26T04:36:08.575" v="432" actId="113"/>
          <ac:spMkLst>
            <pc:docMk/>
            <pc:sldMk cId="2782848567" sldId="561"/>
            <ac:spMk id="3" creationId="{AC8BF890-DC33-3EFD-6980-62FB7AC2128B}"/>
          </ac:spMkLst>
        </pc:spChg>
      </pc:sldChg>
      <pc:sldChg chg="modSp add mod">
        <pc:chgData name="Mohammed Fasha" userId="cc64f42d-a1a6-4f08-b97b-0c37f877119f" providerId="ADAL" clId="{DA5CBCEC-DD2F-4758-ACE1-7BDFA298A15D}" dt="2025-07-26T04:36:36.863" v="442" actId="12"/>
        <pc:sldMkLst>
          <pc:docMk/>
          <pc:sldMk cId="353120092" sldId="562"/>
        </pc:sldMkLst>
        <pc:spChg chg="mod">
          <ac:chgData name="Mohammed Fasha" userId="cc64f42d-a1a6-4f08-b97b-0c37f877119f" providerId="ADAL" clId="{DA5CBCEC-DD2F-4758-ACE1-7BDFA298A15D}" dt="2025-07-26T04:36:36.863" v="442" actId="12"/>
          <ac:spMkLst>
            <pc:docMk/>
            <pc:sldMk cId="353120092" sldId="562"/>
            <ac:spMk id="2" creationId="{FC3050E0-1CE6-F5DD-E430-8629C23C4F41}"/>
          </ac:spMkLst>
        </pc:spChg>
        <pc:spChg chg="mod">
          <ac:chgData name="Mohammed Fasha" userId="cc64f42d-a1a6-4f08-b97b-0c37f877119f" providerId="ADAL" clId="{DA5CBCEC-DD2F-4758-ACE1-7BDFA298A15D}" dt="2025-07-26T04:36:24.100" v="440" actId="113"/>
          <ac:spMkLst>
            <pc:docMk/>
            <pc:sldMk cId="353120092" sldId="562"/>
            <ac:spMk id="3" creationId="{74E89705-7616-7747-670D-9F0DCF5BA84F}"/>
          </ac:spMkLst>
        </pc:spChg>
      </pc:sldChg>
      <pc:sldChg chg="del">
        <pc:chgData name="Mohammed Fasha" userId="cc64f42d-a1a6-4f08-b97b-0c37f877119f" providerId="ADAL" clId="{DA5CBCEC-DD2F-4758-ACE1-7BDFA298A15D}" dt="2025-07-25T20:38:01.006" v="11" actId="2696"/>
        <pc:sldMkLst>
          <pc:docMk/>
          <pc:sldMk cId="3113660104" sldId="562"/>
        </pc:sldMkLst>
      </pc:sldChg>
      <pc:sldChg chg="modSp add mod">
        <pc:chgData name="Mohammed Fasha" userId="cc64f42d-a1a6-4f08-b97b-0c37f877119f" providerId="ADAL" clId="{DA5CBCEC-DD2F-4758-ACE1-7BDFA298A15D}" dt="2025-07-26T04:37:15.780" v="451" actId="113"/>
        <pc:sldMkLst>
          <pc:docMk/>
          <pc:sldMk cId="934785569" sldId="563"/>
        </pc:sldMkLst>
        <pc:spChg chg="mod">
          <ac:chgData name="Mohammed Fasha" userId="cc64f42d-a1a6-4f08-b97b-0c37f877119f" providerId="ADAL" clId="{DA5CBCEC-DD2F-4758-ACE1-7BDFA298A15D}" dt="2025-07-26T04:37:10.153" v="445" actId="21"/>
          <ac:spMkLst>
            <pc:docMk/>
            <pc:sldMk cId="934785569" sldId="563"/>
            <ac:spMk id="2" creationId="{F360EFB1-B240-87F7-0E35-4BDFEBFE4A07}"/>
          </ac:spMkLst>
        </pc:spChg>
        <pc:spChg chg="mod">
          <ac:chgData name="Mohammed Fasha" userId="cc64f42d-a1a6-4f08-b97b-0c37f877119f" providerId="ADAL" clId="{DA5CBCEC-DD2F-4758-ACE1-7BDFA298A15D}" dt="2025-07-26T04:37:15.780" v="451" actId="113"/>
          <ac:spMkLst>
            <pc:docMk/>
            <pc:sldMk cId="934785569" sldId="563"/>
            <ac:spMk id="3" creationId="{6A03C50A-94DA-9E10-2257-8582C5207075}"/>
          </ac:spMkLst>
        </pc:spChg>
      </pc:sldChg>
      <pc:sldChg chg="modSp add mod">
        <pc:chgData name="Mohammed Fasha" userId="cc64f42d-a1a6-4f08-b97b-0c37f877119f" providerId="ADAL" clId="{DA5CBCEC-DD2F-4758-ACE1-7BDFA298A15D}" dt="2025-07-26T04:37:41.694" v="459" actId="15"/>
        <pc:sldMkLst>
          <pc:docMk/>
          <pc:sldMk cId="2849934665" sldId="564"/>
        </pc:sldMkLst>
        <pc:spChg chg="mod">
          <ac:chgData name="Mohammed Fasha" userId="cc64f42d-a1a6-4f08-b97b-0c37f877119f" providerId="ADAL" clId="{DA5CBCEC-DD2F-4758-ACE1-7BDFA298A15D}" dt="2025-07-26T04:37:41.694" v="459" actId="15"/>
          <ac:spMkLst>
            <pc:docMk/>
            <pc:sldMk cId="2849934665" sldId="564"/>
            <ac:spMk id="2" creationId="{30A575A9-3984-6E04-11EB-6B8488B52B45}"/>
          </ac:spMkLst>
        </pc:spChg>
        <pc:spChg chg="mod">
          <ac:chgData name="Mohammed Fasha" userId="cc64f42d-a1a6-4f08-b97b-0c37f877119f" providerId="ADAL" clId="{DA5CBCEC-DD2F-4758-ACE1-7BDFA298A15D}" dt="2025-07-26T04:37:35.526" v="458" actId="113"/>
          <ac:spMkLst>
            <pc:docMk/>
            <pc:sldMk cId="2849934665" sldId="564"/>
            <ac:spMk id="3" creationId="{67E67125-F405-53CF-9A73-A11DA1B7C0BD}"/>
          </ac:spMkLst>
        </pc:spChg>
      </pc:sldChg>
      <pc:sldChg chg="modSp add mod">
        <pc:chgData name="Mohammed Fasha" userId="cc64f42d-a1a6-4f08-b97b-0c37f877119f" providerId="ADAL" clId="{DA5CBCEC-DD2F-4758-ACE1-7BDFA298A15D}" dt="2025-07-26T04:37:55.659" v="468" actId="20577"/>
        <pc:sldMkLst>
          <pc:docMk/>
          <pc:sldMk cId="72937683" sldId="565"/>
        </pc:sldMkLst>
        <pc:spChg chg="mod">
          <ac:chgData name="Mohammed Fasha" userId="cc64f42d-a1a6-4f08-b97b-0c37f877119f" providerId="ADAL" clId="{DA5CBCEC-DD2F-4758-ACE1-7BDFA298A15D}" dt="2025-07-26T04:37:48.205" v="460" actId="21"/>
          <ac:spMkLst>
            <pc:docMk/>
            <pc:sldMk cId="72937683" sldId="565"/>
            <ac:spMk id="2" creationId="{47D4BBAE-EAF9-4EC8-5ACD-AA2CFAF6FE90}"/>
          </ac:spMkLst>
        </pc:spChg>
        <pc:spChg chg="mod">
          <ac:chgData name="Mohammed Fasha" userId="cc64f42d-a1a6-4f08-b97b-0c37f877119f" providerId="ADAL" clId="{DA5CBCEC-DD2F-4758-ACE1-7BDFA298A15D}" dt="2025-07-26T04:37:55.659" v="468" actId="20577"/>
          <ac:spMkLst>
            <pc:docMk/>
            <pc:sldMk cId="72937683" sldId="565"/>
            <ac:spMk id="3" creationId="{3EEF9504-3E8A-761A-8A7A-4DADF83534AA}"/>
          </ac:spMkLst>
        </pc:spChg>
      </pc:sldChg>
      <pc:sldChg chg="del">
        <pc:chgData name="Mohammed Fasha" userId="cc64f42d-a1a6-4f08-b97b-0c37f877119f" providerId="ADAL" clId="{DA5CBCEC-DD2F-4758-ACE1-7BDFA298A15D}" dt="2025-07-25T20:38:01.006" v="11" actId="2696"/>
        <pc:sldMkLst>
          <pc:docMk/>
          <pc:sldMk cId="4290568653" sldId="565"/>
        </pc:sldMkLst>
      </pc:sldChg>
      <pc:sldChg chg="del">
        <pc:chgData name="Mohammed Fasha" userId="cc64f42d-a1a6-4f08-b97b-0c37f877119f" providerId="ADAL" clId="{DA5CBCEC-DD2F-4758-ACE1-7BDFA298A15D}" dt="2025-07-25T20:38:01.006" v="11" actId="2696"/>
        <pc:sldMkLst>
          <pc:docMk/>
          <pc:sldMk cId="3119263288" sldId="566"/>
        </pc:sldMkLst>
      </pc:sldChg>
      <pc:sldChg chg="addSp delSp modSp add mod">
        <pc:chgData name="Mohammed Fasha" userId="cc64f42d-a1a6-4f08-b97b-0c37f877119f" providerId="ADAL" clId="{DA5CBCEC-DD2F-4758-ACE1-7BDFA298A15D}" dt="2025-07-26T04:38:14.524" v="476" actId="15"/>
        <pc:sldMkLst>
          <pc:docMk/>
          <pc:sldMk cId="3713727217" sldId="566"/>
        </pc:sldMkLst>
        <pc:spChg chg="mod">
          <ac:chgData name="Mohammed Fasha" userId="cc64f42d-a1a6-4f08-b97b-0c37f877119f" providerId="ADAL" clId="{DA5CBCEC-DD2F-4758-ACE1-7BDFA298A15D}" dt="2025-07-26T04:38:14.524" v="476" actId="15"/>
          <ac:spMkLst>
            <pc:docMk/>
            <pc:sldMk cId="3713727217" sldId="566"/>
            <ac:spMk id="2" creationId="{3E6B9D55-FF27-F283-BB64-63CAA32C93DA}"/>
          </ac:spMkLst>
        </pc:spChg>
        <pc:spChg chg="mod">
          <ac:chgData name="Mohammed Fasha" userId="cc64f42d-a1a6-4f08-b97b-0c37f877119f" providerId="ADAL" clId="{DA5CBCEC-DD2F-4758-ACE1-7BDFA298A15D}" dt="2025-07-26T04:38:09.874" v="475" actId="113"/>
          <ac:spMkLst>
            <pc:docMk/>
            <pc:sldMk cId="3713727217" sldId="566"/>
            <ac:spMk id="3" creationId="{F07EB534-F6B6-EA5A-3737-FBD2F94CE997}"/>
          </ac:spMkLst>
        </pc:spChg>
        <pc:spChg chg="add del">
          <ac:chgData name="Mohammed Fasha" userId="cc64f42d-a1a6-4f08-b97b-0c37f877119f" providerId="ADAL" clId="{DA5CBCEC-DD2F-4758-ACE1-7BDFA298A15D}" dt="2025-07-26T04:28:16.313" v="276" actId="22"/>
          <ac:spMkLst>
            <pc:docMk/>
            <pc:sldMk cId="3713727217" sldId="566"/>
            <ac:spMk id="5" creationId="{FB0C88D5-34FE-31AC-25F7-D821E92C94EB}"/>
          </ac:spMkLst>
        </pc:spChg>
      </pc:sldChg>
      <pc:sldChg chg="modSp add mod">
        <pc:chgData name="Mohammed Fasha" userId="cc64f42d-a1a6-4f08-b97b-0c37f877119f" providerId="ADAL" clId="{DA5CBCEC-DD2F-4758-ACE1-7BDFA298A15D}" dt="2025-07-26T04:38:33.146" v="484" actId="15"/>
        <pc:sldMkLst>
          <pc:docMk/>
          <pc:sldMk cId="93218917" sldId="567"/>
        </pc:sldMkLst>
        <pc:spChg chg="mod">
          <ac:chgData name="Mohammed Fasha" userId="cc64f42d-a1a6-4f08-b97b-0c37f877119f" providerId="ADAL" clId="{DA5CBCEC-DD2F-4758-ACE1-7BDFA298A15D}" dt="2025-07-26T04:38:33.146" v="484" actId="15"/>
          <ac:spMkLst>
            <pc:docMk/>
            <pc:sldMk cId="93218917" sldId="567"/>
            <ac:spMk id="2" creationId="{D668E1F8-E762-9E62-AF14-6041D8DD0060}"/>
          </ac:spMkLst>
        </pc:spChg>
        <pc:spChg chg="mod">
          <ac:chgData name="Mohammed Fasha" userId="cc64f42d-a1a6-4f08-b97b-0c37f877119f" providerId="ADAL" clId="{DA5CBCEC-DD2F-4758-ACE1-7BDFA298A15D}" dt="2025-07-26T04:38:27.922" v="483" actId="113"/>
          <ac:spMkLst>
            <pc:docMk/>
            <pc:sldMk cId="93218917" sldId="567"/>
            <ac:spMk id="3" creationId="{B2638157-FE6E-1FB0-C90E-ED5095AFEF37}"/>
          </ac:spMkLst>
        </pc:spChg>
      </pc:sldChg>
      <pc:sldChg chg="del">
        <pc:chgData name="Mohammed Fasha" userId="cc64f42d-a1a6-4f08-b97b-0c37f877119f" providerId="ADAL" clId="{DA5CBCEC-DD2F-4758-ACE1-7BDFA298A15D}" dt="2025-07-25T20:38:01.006" v="11" actId="2696"/>
        <pc:sldMkLst>
          <pc:docMk/>
          <pc:sldMk cId="1300262177" sldId="567"/>
        </pc:sldMkLst>
      </pc:sldChg>
      <pc:sldChg chg="modSp add mod">
        <pc:chgData name="Mohammed Fasha" userId="cc64f42d-a1a6-4f08-b97b-0c37f877119f" providerId="ADAL" clId="{DA5CBCEC-DD2F-4758-ACE1-7BDFA298A15D}" dt="2025-07-26T04:38:57.381" v="495" actId="12"/>
        <pc:sldMkLst>
          <pc:docMk/>
          <pc:sldMk cId="114439175" sldId="568"/>
        </pc:sldMkLst>
        <pc:spChg chg="mod">
          <ac:chgData name="Mohammed Fasha" userId="cc64f42d-a1a6-4f08-b97b-0c37f877119f" providerId="ADAL" clId="{DA5CBCEC-DD2F-4758-ACE1-7BDFA298A15D}" dt="2025-07-26T04:38:57.381" v="495" actId="12"/>
          <ac:spMkLst>
            <pc:docMk/>
            <pc:sldMk cId="114439175" sldId="568"/>
            <ac:spMk id="2" creationId="{5755B970-08EF-D05D-DEE5-BFF8E01E9787}"/>
          </ac:spMkLst>
        </pc:spChg>
        <pc:spChg chg="mod">
          <ac:chgData name="Mohammed Fasha" userId="cc64f42d-a1a6-4f08-b97b-0c37f877119f" providerId="ADAL" clId="{DA5CBCEC-DD2F-4758-ACE1-7BDFA298A15D}" dt="2025-07-26T04:38:48.348" v="493" actId="113"/>
          <ac:spMkLst>
            <pc:docMk/>
            <pc:sldMk cId="114439175" sldId="568"/>
            <ac:spMk id="3" creationId="{BA69A27C-5A32-4E84-82B9-1B08D257D0BA}"/>
          </ac:spMkLst>
        </pc:spChg>
      </pc:sldChg>
      <pc:sldChg chg="del">
        <pc:chgData name="Mohammed Fasha" userId="cc64f42d-a1a6-4f08-b97b-0c37f877119f" providerId="ADAL" clId="{DA5CBCEC-DD2F-4758-ACE1-7BDFA298A15D}" dt="2025-07-25T20:38:01.006" v="11" actId="2696"/>
        <pc:sldMkLst>
          <pc:docMk/>
          <pc:sldMk cId="3692920154" sldId="568"/>
        </pc:sldMkLst>
      </pc:sldChg>
      <pc:sldChg chg="modSp add mod">
        <pc:chgData name="Mohammed Fasha" userId="cc64f42d-a1a6-4f08-b97b-0c37f877119f" providerId="ADAL" clId="{DA5CBCEC-DD2F-4758-ACE1-7BDFA298A15D}" dt="2025-07-26T04:48:03.474" v="622" actId="179"/>
        <pc:sldMkLst>
          <pc:docMk/>
          <pc:sldMk cId="140921209" sldId="569"/>
        </pc:sldMkLst>
        <pc:spChg chg="mod">
          <ac:chgData name="Mohammed Fasha" userId="cc64f42d-a1a6-4f08-b97b-0c37f877119f" providerId="ADAL" clId="{DA5CBCEC-DD2F-4758-ACE1-7BDFA298A15D}" dt="2025-07-26T04:48:03.474" v="622" actId="179"/>
          <ac:spMkLst>
            <pc:docMk/>
            <pc:sldMk cId="140921209" sldId="569"/>
            <ac:spMk id="2" creationId="{67F3D2F4-E4B8-952F-FAD9-64DD5A0C6B13}"/>
          </ac:spMkLst>
        </pc:spChg>
        <pc:spChg chg="mod">
          <ac:chgData name="Mohammed Fasha" userId="cc64f42d-a1a6-4f08-b97b-0c37f877119f" providerId="ADAL" clId="{DA5CBCEC-DD2F-4758-ACE1-7BDFA298A15D}" dt="2025-07-26T04:39:07.285" v="502" actId="6549"/>
          <ac:spMkLst>
            <pc:docMk/>
            <pc:sldMk cId="140921209" sldId="569"/>
            <ac:spMk id="3" creationId="{4A0EFF42-C4F6-8DF7-2D5A-18AECF982264}"/>
          </ac:spMkLst>
        </pc:spChg>
      </pc:sldChg>
      <pc:sldChg chg="modSp add mod">
        <pc:chgData name="Mohammed Fasha" userId="cc64f42d-a1a6-4f08-b97b-0c37f877119f" providerId="ADAL" clId="{DA5CBCEC-DD2F-4758-ACE1-7BDFA298A15D}" dt="2025-07-26T04:40:05.203" v="513" actId="12"/>
        <pc:sldMkLst>
          <pc:docMk/>
          <pc:sldMk cId="3311727159" sldId="570"/>
        </pc:sldMkLst>
        <pc:spChg chg="mod">
          <ac:chgData name="Mohammed Fasha" userId="cc64f42d-a1a6-4f08-b97b-0c37f877119f" providerId="ADAL" clId="{DA5CBCEC-DD2F-4758-ACE1-7BDFA298A15D}" dt="2025-07-26T04:40:05.203" v="513" actId="12"/>
          <ac:spMkLst>
            <pc:docMk/>
            <pc:sldMk cId="3311727159" sldId="570"/>
            <ac:spMk id="2" creationId="{99AB77ED-C286-B873-ACC3-C040617D8FC0}"/>
          </ac:spMkLst>
        </pc:spChg>
        <pc:spChg chg="mod">
          <ac:chgData name="Mohammed Fasha" userId="cc64f42d-a1a6-4f08-b97b-0c37f877119f" providerId="ADAL" clId="{DA5CBCEC-DD2F-4758-ACE1-7BDFA298A15D}" dt="2025-07-26T04:40:00.826" v="511" actId="6549"/>
          <ac:spMkLst>
            <pc:docMk/>
            <pc:sldMk cId="3311727159" sldId="570"/>
            <ac:spMk id="3" creationId="{DE95F641-DB5D-523A-C305-35550D901F12}"/>
          </ac:spMkLst>
        </pc:spChg>
      </pc:sldChg>
      <pc:sldChg chg="modSp add mod">
        <pc:chgData name="Mohammed Fasha" userId="cc64f42d-a1a6-4f08-b97b-0c37f877119f" providerId="ADAL" clId="{DA5CBCEC-DD2F-4758-ACE1-7BDFA298A15D}" dt="2025-07-26T04:40:25.522" v="520" actId="15"/>
        <pc:sldMkLst>
          <pc:docMk/>
          <pc:sldMk cId="3454857952" sldId="571"/>
        </pc:sldMkLst>
        <pc:spChg chg="mod">
          <ac:chgData name="Mohammed Fasha" userId="cc64f42d-a1a6-4f08-b97b-0c37f877119f" providerId="ADAL" clId="{DA5CBCEC-DD2F-4758-ACE1-7BDFA298A15D}" dt="2025-07-26T04:40:25.522" v="520" actId="15"/>
          <ac:spMkLst>
            <pc:docMk/>
            <pc:sldMk cId="3454857952" sldId="571"/>
            <ac:spMk id="2" creationId="{27C02053-4DE9-9313-92DA-DE9982467FB9}"/>
          </ac:spMkLst>
        </pc:spChg>
        <pc:spChg chg="mod">
          <ac:chgData name="Mohammed Fasha" userId="cc64f42d-a1a6-4f08-b97b-0c37f877119f" providerId="ADAL" clId="{DA5CBCEC-DD2F-4758-ACE1-7BDFA298A15D}" dt="2025-07-26T04:40:18.844" v="519" actId="21"/>
          <ac:spMkLst>
            <pc:docMk/>
            <pc:sldMk cId="3454857952" sldId="571"/>
            <ac:spMk id="3" creationId="{EF5414FA-11EE-D4BD-638D-40A2EDE927DC}"/>
          </ac:spMkLst>
        </pc:spChg>
      </pc:sldChg>
      <pc:sldChg chg="modSp add mod">
        <pc:chgData name="Mohammed Fasha" userId="cc64f42d-a1a6-4f08-b97b-0c37f877119f" providerId="ADAL" clId="{DA5CBCEC-DD2F-4758-ACE1-7BDFA298A15D}" dt="2025-07-26T04:40:45.294" v="528" actId="15"/>
        <pc:sldMkLst>
          <pc:docMk/>
          <pc:sldMk cId="1482653686" sldId="572"/>
        </pc:sldMkLst>
        <pc:spChg chg="mod">
          <ac:chgData name="Mohammed Fasha" userId="cc64f42d-a1a6-4f08-b97b-0c37f877119f" providerId="ADAL" clId="{DA5CBCEC-DD2F-4758-ACE1-7BDFA298A15D}" dt="2025-07-26T04:40:45.294" v="528" actId="15"/>
          <ac:spMkLst>
            <pc:docMk/>
            <pc:sldMk cId="1482653686" sldId="572"/>
            <ac:spMk id="2" creationId="{AFAFD68B-3713-85B3-FEBA-A65DF3E2DB4E}"/>
          </ac:spMkLst>
        </pc:spChg>
        <pc:spChg chg="mod">
          <ac:chgData name="Mohammed Fasha" userId="cc64f42d-a1a6-4f08-b97b-0c37f877119f" providerId="ADAL" clId="{DA5CBCEC-DD2F-4758-ACE1-7BDFA298A15D}" dt="2025-07-26T04:40:42.199" v="527" actId="113"/>
          <ac:spMkLst>
            <pc:docMk/>
            <pc:sldMk cId="1482653686" sldId="572"/>
            <ac:spMk id="3" creationId="{7FD29515-56F8-E257-05FF-D7C744F8088C}"/>
          </ac:spMkLst>
        </pc:spChg>
      </pc:sldChg>
      <pc:sldChg chg="modSp add mod">
        <pc:chgData name="Mohammed Fasha" userId="cc64f42d-a1a6-4f08-b97b-0c37f877119f" providerId="ADAL" clId="{DA5CBCEC-DD2F-4758-ACE1-7BDFA298A15D}" dt="2025-07-26T04:41:05.904" v="536" actId="15"/>
        <pc:sldMkLst>
          <pc:docMk/>
          <pc:sldMk cId="2941347089" sldId="573"/>
        </pc:sldMkLst>
        <pc:spChg chg="mod">
          <ac:chgData name="Mohammed Fasha" userId="cc64f42d-a1a6-4f08-b97b-0c37f877119f" providerId="ADAL" clId="{DA5CBCEC-DD2F-4758-ACE1-7BDFA298A15D}" dt="2025-07-26T04:41:05.904" v="536" actId="15"/>
          <ac:spMkLst>
            <pc:docMk/>
            <pc:sldMk cId="2941347089" sldId="573"/>
            <ac:spMk id="2" creationId="{164957DC-0F2A-6837-06B3-F3C4E4FED6B1}"/>
          </ac:spMkLst>
        </pc:spChg>
        <pc:spChg chg="mod">
          <ac:chgData name="Mohammed Fasha" userId="cc64f42d-a1a6-4f08-b97b-0c37f877119f" providerId="ADAL" clId="{DA5CBCEC-DD2F-4758-ACE1-7BDFA298A15D}" dt="2025-07-26T04:41:01.594" v="534" actId="21"/>
          <ac:spMkLst>
            <pc:docMk/>
            <pc:sldMk cId="2941347089" sldId="573"/>
            <ac:spMk id="3" creationId="{D7158769-0E92-ADA9-35D9-B14BE89DC20A}"/>
          </ac:spMkLst>
        </pc:spChg>
      </pc:sldChg>
      <pc:sldChg chg="modSp add mod">
        <pc:chgData name="Mohammed Fasha" userId="cc64f42d-a1a6-4f08-b97b-0c37f877119f" providerId="ADAL" clId="{DA5CBCEC-DD2F-4758-ACE1-7BDFA298A15D}" dt="2025-07-26T04:41:26.563" v="544" actId="15"/>
        <pc:sldMkLst>
          <pc:docMk/>
          <pc:sldMk cId="3047540434" sldId="574"/>
        </pc:sldMkLst>
        <pc:spChg chg="mod">
          <ac:chgData name="Mohammed Fasha" userId="cc64f42d-a1a6-4f08-b97b-0c37f877119f" providerId="ADAL" clId="{DA5CBCEC-DD2F-4758-ACE1-7BDFA298A15D}" dt="2025-07-26T04:41:26.563" v="544" actId="15"/>
          <ac:spMkLst>
            <pc:docMk/>
            <pc:sldMk cId="3047540434" sldId="574"/>
            <ac:spMk id="2" creationId="{4FD8F2A3-1E5A-6ED5-1FD4-AD37FA1A5B37}"/>
          </ac:spMkLst>
        </pc:spChg>
        <pc:spChg chg="mod">
          <ac:chgData name="Mohammed Fasha" userId="cc64f42d-a1a6-4f08-b97b-0c37f877119f" providerId="ADAL" clId="{DA5CBCEC-DD2F-4758-ACE1-7BDFA298A15D}" dt="2025-07-26T04:41:20.731" v="543" actId="113"/>
          <ac:spMkLst>
            <pc:docMk/>
            <pc:sldMk cId="3047540434" sldId="574"/>
            <ac:spMk id="3" creationId="{089CB3FE-7856-F3B2-BC50-3ED6E69CABD4}"/>
          </ac:spMkLst>
        </pc:spChg>
      </pc:sldChg>
      <pc:sldChg chg="modSp new mod">
        <pc:chgData name="Mohammed Fasha" userId="cc64f42d-a1a6-4f08-b97b-0c37f877119f" providerId="ADAL" clId="{DA5CBCEC-DD2F-4758-ACE1-7BDFA298A15D}" dt="2025-07-26T04:41:53.126" v="557" actId="15"/>
        <pc:sldMkLst>
          <pc:docMk/>
          <pc:sldMk cId="535155524" sldId="575"/>
        </pc:sldMkLst>
        <pc:spChg chg="mod">
          <ac:chgData name="Mohammed Fasha" userId="cc64f42d-a1a6-4f08-b97b-0c37f877119f" providerId="ADAL" clId="{DA5CBCEC-DD2F-4758-ACE1-7BDFA298A15D}" dt="2025-07-26T04:41:53.126" v="557" actId="15"/>
          <ac:spMkLst>
            <pc:docMk/>
            <pc:sldMk cId="535155524" sldId="575"/>
            <ac:spMk id="2" creationId="{9553186C-70E1-3222-0DEA-EFEA3B22426E}"/>
          </ac:spMkLst>
        </pc:spChg>
        <pc:spChg chg="mod">
          <ac:chgData name="Mohammed Fasha" userId="cc64f42d-a1a6-4f08-b97b-0c37f877119f" providerId="ADAL" clId="{DA5CBCEC-DD2F-4758-ACE1-7BDFA298A15D}" dt="2025-07-26T04:41:41.334" v="552" actId="113"/>
          <ac:spMkLst>
            <pc:docMk/>
            <pc:sldMk cId="535155524" sldId="575"/>
            <ac:spMk id="3" creationId="{E5CDD705-A8D5-D58A-75DA-222147953F13}"/>
          </ac:spMkLst>
        </pc:spChg>
      </pc:sldChg>
      <pc:sldChg chg="modSp add mod">
        <pc:chgData name="Mohammed Fasha" userId="cc64f42d-a1a6-4f08-b97b-0c37f877119f" providerId="ADAL" clId="{DA5CBCEC-DD2F-4758-ACE1-7BDFA298A15D}" dt="2025-07-26T04:42:13.841" v="565" actId="15"/>
        <pc:sldMkLst>
          <pc:docMk/>
          <pc:sldMk cId="4127439647" sldId="576"/>
        </pc:sldMkLst>
        <pc:spChg chg="mod">
          <ac:chgData name="Mohammed Fasha" userId="cc64f42d-a1a6-4f08-b97b-0c37f877119f" providerId="ADAL" clId="{DA5CBCEC-DD2F-4758-ACE1-7BDFA298A15D}" dt="2025-07-26T04:42:13.841" v="565" actId="15"/>
          <ac:spMkLst>
            <pc:docMk/>
            <pc:sldMk cId="4127439647" sldId="576"/>
            <ac:spMk id="2" creationId="{C6F92A4D-B7D0-7834-98BB-A0524A5B0B70}"/>
          </ac:spMkLst>
        </pc:spChg>
        <pc:spChg chg="mod">
          <ac:chgData name="Mohammed Fasha" userId="cc64f42d-a1a6-4f08-b97b-0c37f877119f" providerId="ADAL" clId="{DA5CBCEC-DD2F-4758-ACE1-7BDFA298A15D}" dt="2025-07-26T04:42:02.622" v="564" actId="6549"/>
          <ac:spMkLst>
            <pc:docMk/>
            <pc:sldMk cId="4127439647" sldId="576"/>
            <ac:spMk id="3" creationId="{AD1C73C0-BC87-FE48-90A9-61022568072D}"/>
          </ac:spMkLst>
        </pc:spChg>
      </pc:sldChg>
      <pc:sldChg chg="modSp add mod">
        <pc:chgData name="Mohammed Fasha" userId="cc64f42d-a1a6-4f08-b97b-0c37f877119f" providerId="ADAL" clId="{DA5CBCEC-DD2F-4758-ACE1-7BDFA298A15D}" dt="2025-07-26T04:42:38.706" v="573" actId="15"/>
        <pc:sldMkLst>
          <pc:docMk/>
          <pc:sldMk cId="1741115807" sldId="577"/>
        </pc:sldMkLst>
        <pc:spChg chg="mod">
          <ac:chgData name="Mohammed Fasha" userId="cc64f42d-a1a6-4f08-b97b-0c37f877119f" providerId="ADAL" clId="{DA5CBCEC-DD2F-4758-ACE1-7BDFA298A15D}" dt="2025-07-26T04:42:38.706" v="573" actId="15"/>
          <ac:spMkLst>
            <pc:docMk/>
            <pc:sldMk cId="1741115807" sldId="577"/>
            <ac:spMk id="2" creationId="{F1952EB3-B614-9E97-3B17-B20134286199}"/>
          </ac:spMkLst>
        </pc:spChg>
        <pc:spChg chg="mod">
          <ac:chgData name="Mohammed Fasha" userId="cc64f42d-a1a6-4f08-b97b-0c37f877119f" providerId="ADAL" clId="{DA5CBCEC-DD2F-4758-ACE1-7BDFA298A15D}" dt="2025-07-26T04:42:26.190" v="572" actId="113"/>
          <ac:spMkLst>
            <pc:docMk/>
            <pc:sldMk cId="1741115807" sldId="577"/>
            <ac:spMk id="3" creationId="{1E7ED201-2CCE-FD2C-0CB1-C3050C47A3C6}"/>
          </ac:spMkLst>
        </pc:spChg>
      </pc:sldChg>
      <pc:sldChg chg="modSp add del">
        <pc:chgData name="Mohammed Fasha" userId="cc64f42d-a1a6-4f08-b97b-0c37f877119f" providerId="ADAL" clId="{DA5CBCEC-DD2F-4758-ACE1-7BDFA298A15D}" dt="2025-07-26T04:43:01.767" v="574" actId="2696"/>
        <pc:sldMkLst>
          <pc:docMk/>
          <pc:sldMk cId="768852006" sldId="578"/>
        </pc:sldMkLst>
        <pc:spChg chg="mod">
          <ac:chgData name="Mohammed Fasha" userId="cc64f42d-a1a6-4f08-b97b-0c37f877119f" providerId="ADAL" clId="{DA5CBCEC-DD2F-4758-ACE1-7BDFA298A15D}" dt="2025-07-26T04:29:37.342" v="299"/>
          <ac:spMkLst>
            <pc:docMk/>
            <pc:sldMk cId="768852006" sldId="578"/>
            <ac:spMk id="2" creationId="{B93EB278-48A2-6795-A969-8124B957A41A}"/>
          </ac:spMkLst>
        </pc:spChg>
      </pc:sldChg>
      <pc:sldChg chg="modSp add mod">
        <pc:chgData name="Mohammed Fasha" userId="cc64f42d-a1a6-4f08-b97b-0c37f877119f" providerId="ADAL" clId="{DA5CBCEC-DD2F-4758-ACE1-7BDFA298A15D}" dt="2025-07-26T04:32:07.054" v="366" actId="15"/>
        <pc:sldMkLst>
          <pc:docMk/>
          <pc:sldMk cId="1594677671" sldId="579"/>
        </pc:sldMkLst>
        <pc:spChg chg="mod">
          <ac:chgData name="Mohammed Fasha" userId="cc64f42d-a1a6-4f08-b97b-0c37f877119f" providerId="ADAL" clId="{DA5CBCEC-DD2F-4758-ACE1-7BDFA298A15D}" dt="2025-07-26T04:32:07.054" v="366" actId="15"/>
          <ac:spMkLst>
            <pc:docMk/>
            <pc:sldMk cId="1594677671" sldId="579"/>
            <ac:spMk id="2" creationId="{EB8385A3-DD92-C2BA-58C2-87F06FFE3328}"/>
          </ac:spMkLst>
        </pc:spChg>
        <pc:spChg chg="mod">
          <ac:chgData name="Mohammed Fasha" userId="cc64f42d-a1a6-4f08-b97b-0c37f877119f" providerId="ADAL" clId="{DA5CBCEC-DD2F-4758-ACE1-7BDFA298A15D}" dt="2025-07-26T04:31:29.793" v="360" actId="6549"/>
          <ac:spMkLst>
            <pc:docMk/>
            <pc:sldMk cId="1594677671" sldId="579"/>
            <ac:spMk id="3" creationId="{641D788F-20FB-4809-E8E5-60FC7476DC13}"/>
          </ac:spMkLst>
        </pc:spChg>
      </pc:sldChg>
      <pc:sldChg chg="modSp add mod">
        <pc:chgData name="Mohammed Fasha" userId="cc64f42d-a1a6-4f08-b97b-0c37f877119f" providerId="ADAL" clId="{DA5CBCEC-DD2F-4758-ACE1-7BDFA298A15D}" dt="2025-07-26T04:31:52.715" v="363" actId="5793"/>
        <pc:sldMkLst>
          <pc:docMk/>
          <pc:sldMk cId="4042765367" sldId="580"/>
        </pc:sldMkLst>
        <pc:spChg chg="mod">
          <ac:chgData name="Mohammed Fasha" userId="cc64f42d-a1a6-4f08-b97b-0c37f877119f" providerId="ADAL" clId="{DA5CBCEC-DD2F-4758-ACE1-7BDFA298A15D}" dt="2025-07-26T04:31:52.715" v="363" actId="5793"/>
          <ac:spMkLst>
            <pc:docMk/>
            <pc:sldMk cId="4042765367" sldId="580"/>
            <ac:spMk id="2" creationId="{63524F09-FAA6-D33A-032E-2F0CB11FFF81}"/>
          </ac:spMkLst>
        </pc:spChg>
        <pc:spChg chg="mod">
          <ac:chgData name="Mohammed Fasha" userId="cc64f42d-a1a6-4f08-b97b-0c37f877119f" providerId="ADAL" clId="{DA5CBCEC-DD2F-4758-ACE1-7BDFA298A15D}" dt="2025-07-26T04:31:13.600" v="352" actId="6549"/>
          <ac:spMkLst>
            <pc:docMk/>
            <pc:sldMk cId="4042765367" sldId="580"/>
            <ac:spMk id="3" creationId="{9745E458-B147-1E3D-3BBA-9F61BE9F1169}"/>
          </ac:spMkLst>
        </pc:spChg>
      </pc:sldChg>
      <pc:sldChg chg="modSp add mod">
        <pc:chgData name="Mohammed Fasha" userId="cc64f42d-a1a6-4f08-b97b-0c37f877119f" providerId="ADAL" clId="{DA5CBCEC-DD2F-4758-ACE1-7BDFA298A15D}" dt="2025-07-26T04:31:02.218" v="341" actId="6549"/>
        <pc:sldMkLst>
          <pc:docMk/>
          <pc:sldMk cId="3039636129" sldId="581"/>
        </pc:sldMkLst>
        <pc:spChg chg="mod">
          <ac:chgData name="Mohammed Fasha" userId="cc64f42d-a1a6-4f08-b97b-0c37f877119f" providerId="ADAL" clId="{DA5CBCEC-DD2F-4758-ACE1-7BDFA298A15D}" dt="2025-07-26T04:30:35.812" v="331" actId="21"/>
          <ac:spMkLst>
            <pc:docMk/>
            <pc:sldMk cId="3039636129" sldId="581"/>
            <ac:spMk id="2" creationId="{B32CCF67-ADEE-37AA-5FB8-97331B86B617}"/>
          </ac:spMkLst>
        </pc:spChg>
        <pc:spChg chg="mod">
          <ac:chgData name="Mohammed Fasha" userId="cc64f42d-a1a6-4f08-b97b-0c37f877119f" providerId="ADAL" clId="{DA5CBCEC-DD2F-4758-ACE1-7BDFA298A15D}" dt="2025-07-26T04:31:02.218" v="341" actId="6549"/>
          <ac:spMkLst>
            <pc:docMk/>
            <pc:sldMk cId="3039636129" sldId="581"/>
            <ac:spMk id="3" creationId="{879A493E-7591-DF89-3CCC-D91EBB2CE037}"/>
          </ac:spMkLst>
        </pc:spChg>
      </pc:sldChg>
      <pc:sldChg chg="modSp add mod">
        <pc:chgData name="Mohammed Fasha" userId="cc64f42d-a1a6-4f08-b97b-0c37f877119f" providerId="ADAL" clId="{DA5CBCEC-DD2F-4758-ACE1-7BDFA298A15D}" dt="2025-07-26T04:30:22.933" v="328" actId="113"/>
        <pc:sldMkLst>
          <pc:docMk/>
          <pc:sldMk cId="4142476064" sldId="582"/>
        </pc:sldMkLst>
        <pc:spChg chg="mod">
          <ac:chgData name="Mohammed Fasha" userId="cc64f42d-a1a6-4f08-b97b-0c37f877119f" providerId="ADAL" clId="{DA5CBCEC-DD2F-4758-ACE1-7BDFA298A15D}" dt="2025-07-26T04:30:17.691" v="322" actId="21"/>
          <ac:spMkLst>
            <pc:docMk/>
            <pc:sldMk cId="4142476064" sldId="582"/>
            <ac:spMk id="2" creationId="{904F0C30-9561-A63E-59D5-8431065FDE19}"/>
          </ac:spMkLst>
        </pc:spChg>
        <pc:spChg chg="mod">
          <ac:chgData name="Mohammed Fasha" userId="cc64f42d-a1a6-4f08-b97b-0c37f877119f" providerId="ADAL" clId="{DA5CBCEC-DD2F-4758-ACE1-7BDFA298A15D}" dt="2025-07-26T04:30:22.933" v="328" actId="113"/>
          <ac:spMkLst>
            <pc:docMk/>
            <pc:sldMk cId="4142476064" sldId="582"/>
            <ac:spMk id="3" creationId="{A0CD5ABD-66B6-5617-373F-EDF353412D96}"/>
          </ac:spMkLst>
        </pc:spChg>
      </pc:sldChg>
      <pc:sldChg chg="modSp add mod">
        <pc:chgData name="Mohammed Fasha" userId="cc64f42d-a1a6-4f08-b97b-0c37f877119f" providerId="ADAL" clId="{DA5CBCEC-DD2F-4758-ACE1-7BDFA298A15D}" dt="2025-07-26T04:30:32.285" v="330" actId="5793"/>
        <pc:sldMkLst>
          <pc:docMk/>
          <pc:sldMk cId="635515408" sldId="583"/>
        </pc:sldMkLst>
        <pc:spChg chg="mod">
          <ac:chgData name="Mohammed Fasha" userId="cc64f42d-a1a6-4f08-b97b-0c37f877119f" providerId="ADAL" clId="{DA5CBCEC-DD2F-4758-ACE1-7BDFA298A15D}" dt="2025-07-26T04:30:32.285" v="330" actId="5793"/>
          <ac:spMkLst>
            <pc:docMk/>
            <pc:sldMk cId="635515408" sldId="583"/>
            <ac:spMk id="2" creationId="{9ACBB9C3-9E6D-CE09-7079-87E5315A8C1F}"/>
          </ac:spMkLst>
        </pc:spChg>
        <pc:spChg chg="mod">
          <ac:chgData name="Mohammed Fasha" userId="cc64f42d-a1a6-4f08-b97b-0c37f877119f" providerId="ADAL" clId="{DA5CBCEC-DD2F-4758-ACE1-7BDFA298A15D}" dt="2025-07-26T04:30:26.352" v="329" actId="113"/>
          <ac:spMkLst>
            <pc:docMk/>
            <pc:sldMk cId="635515408" sldId="583"/>
            <ac:spMk id="3" creationId="{3378563E-89FB-C1DC-D4C2-1A720E189F58}"/>
          </ac:spMkLst>
        </pc:spChg>
      </pc:sldChg>
      <pc:sldChg chg="modSp new mod">
        <pc:chgData name="Mohammed Fasha" userId="cc64f42d-a1a6-4f08-b97b-0c37f877119f" providerId="ADAL" clId="{DA5CBCEC-DD2F-4758-ACE1-7BDFA298A15D}" dt="2025-07-26T04:34:24.628" v="396" actId="20577"/>
        <pc:sldMkLst>
          <pc:docMk/>
          <pc:sldMk cId="1695500171" sldId="584"/>
        </pc:sldMkLst>
        <pc:spChg chg="mod">
          <ac:chgData name="Mohammed Fasha" userId="cc64f42d-a1a6-4f08-b97b-0c37f877119f" providerId="ADAL" clId="{DA5CBCEC-DD2F-4758-ACE1-7BDFA298A15D}" dt="2025-07-26T04:34:07.604" v="383" actId="27636"/>
          <ac:spMkLst>
            <pc:docMk/>
            <pc:sldMk cId="1695500171" sldId="584"/>
            <ac:spMk id="2" creationId="{3AF08281-2BA0-B2D5-7751-1A6BF37FF115}"/>
          </ac:spMkLst>
        </pc:spChg>
        <pc:spChg chg="mod">
          <ac:chgData name="Mohammed Fasha" userId="cc64f42d-a1a6-4f08-b97b-0c37f877119f" providerId="ADAL" clId="{DA5CBCEC-DD2F-4758-ACE1-7BDFA298A15D}" dt="2025-07-26T04:34:24.628" v="396" actId="20577"/>
          <ac:spMkLst>
            <pc:docMk/>
            <pc:sldMk cId="1695500171" sldId="584"/>
            <ac:spMk id="3" creationId="{DDD1490F-CC81-52C3-AAB5-5FE50B99458B}"/>
          </ac:spMkLst>
        </pc:spChg>
      </pc:sldChg>
      <pc:sldChg chg="modSp add mod">
        <pc:chgData name="Mohammed Fasha" userId="cc64f42d-a1a6-4f08-b97b-0c37f877119f" providerId="ADAL" clId="{DA5CBCEC-DD2F-4758-ACE1-7BDFA298A15D}" dt="2025-07-26T04:34:27.847" v="397"/>
        <pc:sldMkLst>
          <pc:docMk/>
          <pc:sldMk cId="2010890576" sldId="585"/>
        </pc:sldMkLst>
        <pc:spChg chg="mod">
          <ac:chgData name="Mohammed Fasha" userId="cc64f42d-a1a6-4f08-b97b-0c37f877119f" providerId="ADAL" clId="{DA5CBCEC-DD2F-4758-ACE1-7BDFA298A15D}" dt="2025-07-26T04:34:16.445" v="386" actId="6549"/>
          <ac:spMkLst>
            <pc:docMk/>
            <pc:sldMk cId="2010890576" sldId="585"/>
            <ac:spMk id="2" creationId="{E81EF33D-F7EE-EB3F-944C-89D3C386D795}"/>
          </ac:spMkLst>
        </pc:spChg>
        <pc:spChg chg="mod">
          <ac:chgData name="Mohammed Fasha" userId="cc64f42d-a1a6-4f08-b97b-0c37f877119f" providerId="ADAL" clId="{DA5CBCEC-DD2F-4758-ACE1-7BDFA298A15D}" dt="2025-07-26T04:34:27.847" v="397"/>
          <ac:spMkLst>
            <pc:docMk/>
            <pc:sldMk cId="2010890576" sldId="585"/>
            <ac:spMk id="3" creationId="{F9A84FC1-3F23-8992-5534-B6597080B570}"/>
          </ac:spMkLst>
        </pc:spChg>
      </pc:sldChg>
      <pc:sldChg chg="modSp new mod">
        <pc:chgData name="Mohammed Fasha" userId="cc64f42d-a1a6-4f08-b97b-0c37f877119f" providerId="ADAL" clId="{DA5CBCEC-DD2F-4758-ACE1-7BDFA298A15D}" dt="2025-07-26T04:43:38.868" v="589" actId="15"/>
        <pc:sldMkLst>
          <pc:docMk/>
          <pc:sldMk cId="14182973" sldId="586"/>
        </pc:sldMkLst>
        <pc:spChg chg="mod">
          <ac:chgData name="Mohammed Fasha" userId="cc64f42d-a1a6-4f08-b97b-0c37f877119f" providerId="ADAL" clId="{DA5CBCEC-DD2F-4758-ACE1-7BDFA298A15D}" dt="2025-07-26T04:43:38.868" v="589" actId="15"/>
          <ac:spMkLst>
            <pc:docMk/>
            <pc:sldMk cId="14182973" sldId="586"/>
            <ac:spMk id="2" creationId="{0471C608-998C-F399-C2B2-2DFF6E38830D}"/>
          </ac:spMkLst>
        </pc:spChg>
        <pc:spChg chg="mod">
          <ac:chgData name="Mohammed Fasha" userId="cc64f42d-a1a6-4f08-b97b-0c37f877119f" providerId="ADAL" clId="{DA5CBCEC-DD2F-4758-ACE1-7BDFA298A15D}" dt="2025-07-26T04:43:29.892" v="585" actId="6549"/>
          <ac:spMkLst>
            <pc:docMk/>
            <pc:sldMk cId="14182973" sldId="586"/>
            <ac:spMk id="3" creationId="{9E734805-0D4F-EFA2-D2CA-987073A5DF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6112-AC8D-4ACE-8E48-52E7B8162687}"/>
              </a:ext>
            </a:extLst>
          </p:cNvPr>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7C582888-4F79-4F48-BB34-55F137D0840F}"/>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8FABB-E1DA-40E5-81F8-A6BC660742B4}"/>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5" name="Footer Placeholder 4">
            <a:extLst>
              <a:ext uri="{FF2B5EF4-FFF2-40B4-BE49-F238E27FC236}">
                <a16:creationId xmlns:a16="http://schemas.microsoft.com/office/drawing/2014/main" id="{71DBF0E4-913A-42F4-8D4E-38DAC4450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3C5D3-EEF3-4117-A28C-852771FE0177}"/>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8718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D4FD-850A-4A99-B34E-A4A684DF0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6DB74-1946-4DE0-A8F1-BC41BD29A5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5AEC1-6746-4C15-9EB1-8807C459A606}"/>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5" name="Footer Placeholder 4">
            <a:extLst>
              <a:ext uri="{FF2B5EF4-FFF2-40B4-BE49-F238E27FC236}">
                <a16:creationId xmlns:a16="http://schemas.microsoft.com/office/drawing/2014/main" id="{1C527A8E-1331-40FB-BB9B-0EE1072BC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DDA3D-9B52-4069-8571-FA251F652CC6}"/>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259911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08133-5371-422E-ABC7-05DC43B9C1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C3F19-5EC5-4B83-A2BE-8BD38A1F94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ADFA-6B7B-44A9-AD85-FBDCEBDA524A}"/>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5" name="Footer Placeholder 4">
            <a:extLst>
              <a:ext uri="{FF2B5EF4-FFF2-40B4-BE49-F238E27FC236}">
                <a16:creationId xmlns:a16="http://schemas.microsoft.com/office/drawing/2014/main" id="{9EFD7CF3-74D3-4345-BDFB-1F08FDF85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9D5B5-DCDB-44B0-92BF-5B3EC7AE327D}"/>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33809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3C61F-38E8-4752-B24C-864B3F324ADB}"/>
              </a:ext>
            </a:extLst>
          </p:cNvPr>
          <p:cNvSpPr>
            <a:spLocks noGrp="1"/>
          </p:cNvSpPr>
          <p:nvPr>
            <p:ph idx="1"/>
          </p:nvPr>
        </p:nvSpPr>
        <p:spPr>
          <a:xfrm>
            <a:off x="838200" y="1633491"/>
            <a:ext cx="10515600" cy="5131294"/>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3C84F030-E44F-DCD3-80BE-2A466F72EF0F}"/>
              </a:ext>
            </a:extLst>
          </p:cNvPr>
          <p:cNvSpPr>
            <a:spLocks noGrp="1"/>
          </p:cNvSpPr>
          <p:nvPr>
            <p:ph type="title"/>
          </p:nvPr>
        </p:nvSpPr>
        <p:spPr>
          <a:xfrm>
            <a:off x="838200" y="797523"/>
            <a:ext cx="10515600" cy="748208"/>
          </a:xfrm>
          <a:solidFill>
            <a:srgbClr val="67337A"/>
          </a:solidFill>
        </p:spPr>
        <p:txBody>
          <a:bodyPr>
            <a:normAutofit/>
          </a:bodyPr>
          <a:lstStyle>
            <a:lvl1pPr>
              <a:defRPr sz="2400" b="0">
                <a:solidFill>
                  <a:schemeClr val="bg1"/>
                </a:solidFill>
              </a:defRPr>
            </a:lvl1pPr>
          </a:lstStyle>
          <a:p>
            <a:r>
              <a:rPr lang="en-US"/>
              <a:t>Click to edit Master title style</a:t>
            </a:r>
          </a:p>
        </p:txBody>
      </p:sp>
    </p:spTree>
    <p:extLst>
      <p:ext uri="{BB962C8B-B14F-4D97-AF65-F5344CB8AC3E}">
        <p14:creationId xmlns:p14="http://schemas.microsoft.com/office/powerpoint/2010/main" val="303301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0963-D917-4DC0-B382-F1828BEC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E5F4FB-4C95-4117-B577-5C793BF92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D745EC-8234-48CD-A1D3-947D99A06873}"/>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5" name="Footer Placeholder 4">
            <a:extLst>
              <a:ext uri="{FF2B5EF4-FFF2-40B4-BE49-F238E27FC236}">
                <a16:creationId xmlns:a16="http://schemas.microsoft.com/office/drawing/2014/main" id="{B550595C-7879-4EA0-B170-AB3E50C03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9CE3F-4714-48C6-9839-2CB8252C5B3C}"/>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06696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9BF5-6C80-4AEF-AE97-7C8AB0343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D0501-4A6F-49EE-B7F4-19D1C25302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EDA6D0-D48F-4BD9-8412-E6DC4CF2E5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5298B-43D4-4402-A849-13297FCDE5BB}"/>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6" name="Footer Placeholder 5">
            <a:extLst>
              <a:ext uri="{FF2B5EF4-FFF2-40B4-BE49-F238E27FC236}">
                <a16:creationId xmlns:a16="http://schemas.microsoft.com/office/drawing/2014/main" id="{57D0E6CD-75B4-4A09-8584-E59C81525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D2BB89-22CD-4F91-AB34-051DCF8EACE6}"/>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5050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A0A4-6D9E-43AC-A49E-7E284021C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EA559B-A83B-4D3A-BA1F-8D7F164AE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6B0235-F788-4B01-9B42-AE14A1121F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A9818-35E8-411B-B6D9-4ED0BD90C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F8F45B-EACB-41DA-B887-2B69FAEB12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CC1F7-D529-43F0-A2C9-D154F400DF2B}"/>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8" name="Footer Placeholder 7">
            <a:extLst>
              <a:ext uri="{FF2B5EF4-FFF2-40B4-BE49-F238E27FC236}">
                <a16:creationId xmlns:a16="http://schemas.microsoft.com/office/drawing/2014/main" id="{752B60F2-B69B-49D7-A392-58397DD47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2ED006-6F96-45AC-B178-B30B20B9B03D}"/>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83758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BDC0-0119-4C7F-95CF-C21656B6D7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BDA1D6-5684-4060-A498-D4324806466A}"/>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4" name="Footer Placeholder 3">
            <a:extLst>
              <a:ext uri="{FF2B5EF4-FFF2-40B4-BE49-F238E27FC236}">
                <a16:creationId xmlns:a16="http://schemas.microsoft.com/office/drawing/2014/main" id="{0A8C7E28-AD5E-44A2-B601-F97555204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A507C4-0999-4656-9DE1-72E9B29F9733}"/>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69432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1F0D9-0894-4215-9177-553A6C0FFA47}"/>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3" name="Footer Placeholder 2">
            <a:extLst>
              <a:ext uri="{FF2B5EF4-FFF2-40B4-BE49-F238E27FC236}">
                <a16:creationId xmlns:a16="http://schemas.microsoft.com/office/drawing/2014/main" id="{97134E79-ACFA-4279-814D-79DA0377E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309F4-DEA2-4DCC-B6C9-2372D692C7BF}"/>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2597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6105-9FBD-4D60-AA56-507570816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9D010-363F-4758-8D57-CC229D66E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52827-8A45-420D-AAA8-80BA5AA46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8E3C0-E767-4C46-9668-356828C37DC8}"/>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6" name="Footer Placeholder 5">
            <a:extLst>
              <a:ext uri="{FF2B5EF4-FFF2-40B4-BE49-F238E27FC236}">
                <a16:creationId xmlns:a16="http://schemas.microsoft.com/office/drawing/2014/main" id="{3CE02315-2564-40D8-9A59-731BFADBE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7EBED-9B03-455F-B937-D756ACCCC4C2}"/>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268528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8DA8-FF75-4CEE-A416-CA28CFB7C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F92EE-40B1-41C7-B943-B7DF53098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EEA1D9-BED1-411F-9752-1FD5B94B1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5D83C3-F26B-425F-85C4-838B929C551B}"/>
              </a:ext>
            </a:extLst>
          </p:cNvPr>
          <p:cNvSpPr>
            <a:spLocks noGrp="1"/>
          </p:cNvSpPr>
          <p:nvPr>
            <p:ph type="dt" sz="half" idx="10"/>
          </p:nvPr>
        </p:nvSpPr>
        <p:spPr/>
        <p:txBody>
          <a:bodyPr/>
          <a:lstStyle/>
          <a:p>
            <a:fld id="{D83FB9BE-DA6C-46CF-8E77-0CE63E601AD4}" type="datetimeFigureOut">
              <a:rPr lang="en-US" smtClean="0"/>
              <a:t>7/26/2025</a:t>
            </a:fld>
            <a:endParaRPr lang="en-US"/>
          </a:p>
        </p:txBody>
      </p:sp>
      <p:sp>
        <p:nvSpPr>
          <p:cNvPr id="6" name="Footer Placeholder 5">
            <a:extLst>
              <a:ext uri="{FF2B5EF4-FFF2-40B4-BE49-F238E27FC236}">
                <a16:creationId xmlns:a16="http://schemas.microsoft.com/office/drawing/2014/main" id="{FF9E4A8B-21D0-42E1-8302-2B3A6E75C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B7A4B-92A0-4630-B231-AC9D7A514751}"/>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5244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C23B1-5BD2-492E-BB5D-80286E8D5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01A1D-0EAD-4809-83D7-A9DDBB7FA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3C167-E29F-4C41-8712-02F1FA09B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FB9BE-DA6C-46CF-8E77-0CE63E601AD4}" type="datetimeFigureOut">
              <a:rPr lang="en-US" smtClean="0"/>
              <a:t>7/26/2025</a:t>
            </a:fld>
            <a:endParaRPr lang="en-US"/>
          </a:p>
        </p:txBody>
      </p:sp>
      <p:sp>
        <p:nvSpPr>
          <p:cNvPr id="5" name="Footer Placeholder 4">
            <a:extLst>
              <a:ext uri="{FF2B5EF4-FFF2-40B4-BE49-F238E27FC236}">
                <a16:creationId xmlns:a16="http://schemas.microsoft.com/office/drawing/2014/main" id="{D4306FB7-1D8E-4524-A119-CFCFF27E5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D57F23-FED6-4439-A2D3-4D37B5590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29D2F-467D-4CAA-9ADB-059194B9CB47}" type="slidenum">
              <a:rPr lang="en-US" smtClean="0"/>
              <a:t>‹#›</a:t>
            </a:fld>
            <a:endParaRPr lang="en-US"/>
          </a:p>
        </p:txBody>
      </p:sp>
    </p:spTree>
    <p:extLst>
      <p:ext uri="{BB962C8B-B14F-4D97-AF65-F5344CB8AC3E}">
        <p14:creationId xmlns:p14="http://schemas.microsoft.com/office/powerpoint/2010/main" val="2573801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morganstanley.com/insights/articles/ai-trends-reasoning-frontier-models-2025-tmt" TargetMode="External"/><Relationship Id="rId13" Type="http://schemas.openxmlformats.org/officeDocument/2006/relationships/hyperlink" Target="https://www.thestrategyinstitute.org/insights/the-role-of-ai-in-business-strategies-for-2025-and-beyond" TargetMode="External"/><Relationship Id="rId3" Type="http://schemas.openxmlformats.org/officeDocument/2006/relationships/hyperlink" Target="https://www.mckinsey.com/capabilities/quantumblack/our-insights/the-state-of-ai" TargetMode="External"/><Relationship Id="rId7" Type="http://schemas.openxmlformats.org/officeDocument/2006/relationships/hyperlink" Target="https://www.gartner.com/en/information-technology/topics/ai-strategy-for-business" TargetMode="External"/><Relationship Id="rId12" Type="http://schemas.openxmlformats.org/officeDocument/2006/relationships/hyperlink" Target="https://www.capgemini.com/news/press-releases/capgemini-unveils-strategic-ai-framework-to-turn-enterprise-ambition-into-measurable-business-impact/" TargetMode="External"/><Relationship Id="rId2" Type="http://schemas.openxmlformats.org/officeDocument/2006/relationships/hyperlink" Target="https://www.mckinsey.com/capabilities/strategy-and-corporate-finance/our-insights/how-ai-is-transforming-strategy-development" TargetMode="External"/><Relationship Id="rId16" Type="http://schemas.openxmlformats.org/officeDocument/2006/relationships/hyperlink" Target="https://medium.com/@adnanmasood/ai-in-organizational-change-management-case-studies-best-practices-ethical-implications-and-179be4ec2583" TargetMode="External"/><Relationship Id="rId1" Type="http://schemas.openxmlformats.org/officeDocument/2006/relationships/slideLayout" Target="../slideLayouts/slideLayout2.xml"/><Relationship Id="rId6" Type="http://schemas.openxmlformats.org/officeDocument/2006/relationships/hyperlink" Target="https://www.pwc.com/us/en/tech-effect/ai-analytics/ai-business-strategy.html" TargetMode="External"/><Relationship Id="rId11" Type="http://schemas.openxmlformats.org/officeDocument/2006/relationships/hyperlink" Target="https://digital-strategy.ec.europa.eu/en/policies/regulatory-framework-ai" TargetMode="External"/><Relationship Id="rId5" Type="http://schemas.openxmlformats.org/officeDocument/2006/relationships/hyperlink" Target="https://www.pwc.com/us/en/tech-effect/ai-analytics/ai-predictions.html" TargetMode="External"/><Relationship Id="rId15" Type="http://schemas.openxmlformats.org/officeDocument/2006/relationships/hyperlink" Target="https://medium.com/@adnanmasood/measuring-the-effectiveness-of-ai-adoption-definitions-frameworks-and-evolving-benchmarks-63b8b2c7d194" TargetMode="External"/><Relationship Id="rId10" Type="http://schemas.openxmlformats.org/officeDocument/2006/relationships/hyperlink" Target="https://iapp.org/resources/article/ai-governance-profession-report/" TargetMode="External"/><Relationship Id="rId4" Type="http://schemas.openxmlformats.org/officeDocument/2006/relationships/hyperlink" Target="https://www.mckinsey.com/capabilities/mckinsey-digital/our-insights/superagency-in-the-workplace-empowering-people-to-unlock-ais-full-potential-at-work" TargetMode="External"/><Relationship Id="rId9" Type="http://schemas.openxmlformats.org/officeDocument/2006/relationships/hyperlink" Target="https://corpgov.law.harvard.edu/2025/04/24/strategic-governance-of-ai-a-roadmap-for-the-future/" TargetMode="External"/><Relationship Id="rId14" Type="http://schemas.openxmlformats.org/officeDocument/2006/relationships/hyperlink" Target="https://professional.dce.harvard.edu/programs/ai-strategy-for-business-leader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twobirds.com/en/insights/2025/ai-governance-essential-insights-for-organisations-part-i--understanding-meaning-challenges-trends-a" TargetMode="External"/><Relationship Id="rId3" Type="http://schemas.openxmlformats.org/officeDocument/2006/relationships/hyperlink" Target="https://convergetp.com/2025/03/25/top-5-ai-adoption-challenges-for-2025-overcoming-barriers-to-success/" TargetMode="External"/><Relationship Id="rId7" Type="http://schemas.openxmlformats.org/officeDocument/2006/relationships/hyperlink" Target="https://www.ibm.com/think/insights/ai-adoption-challenges" TargetMode="External"/><Relationship Id="rId2" Type="http://schemas.openxmlformats.org/officeDocument/2006/relationships/hyperlink" Target="https://www.sans.org/blog/securing-ai-in-2025-a-risk-based-approach-to-ai-controls-and-governance" TargetMode="External"/><Relationship Id="rId1" Type="http://schemas.openxmlformats.org/officeDocument/2006/relationships/slideLayout" Target="../slideLayouts/slideLayout2.xml"/><Relationship Id="rId6" Type="http://schemas.openxmlformats.org/officeDocument/2006/relationships/hyperlink" Target="https://hypersense-software.com/blog/2025/01/29/key-statistics-driving-ai-adoption-in-2024/" TargetMode="External"/><Relationship Id="rId11" Type="http://schemas.openxmlformats.org/officeDocument/2006/relationships/hyperlink" Target="https://consilien.com/news/ai-governance-frameworks-guide-to-ethical-ai-implementation" TargetMode="External"/><Relationship Id="rId5" Type="http://schemas.openxmlformats.org/officeDocument/2006/relationships/hyperlink" Target="https://athena-solutions.com/ai-governance-framework-2025/" TargetMode="External"/><Relationship Id="rId10" Type="http://schemas.openxmlformats.org/officeDocument/2006/relationships/hyperlink" Target="https://www.domo.com/learn/article/ai-governance-tools" TargetMode="External"/><Relationship Id="rId4" Type="http://schemas.openxmlformats.org/officeDocument/2006/relationships/hyperlink" Target="https://www.faciletechnolab.com/blog/top-10-ai-adoption-frameworks-for-your-business-in-2025/" TargetMode="External"/><Relationship Id="rId9" Type="http://schemas.openxmlformats.org/officeDocument/2006/relationships/hyperlink" Target="https://www.dentons.com/en/insights/articles/2025/january/10/ai-trends-for-2025-ai-regulation-governance-and-eth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7CF054-390C-DCFC-C9A6-9E95C859A175}"/>
              </a:ext>
            </a:extLst>
          </p:cNvPr>
          <p:cNvSpPr>
            <a:spLocks noGrp="1"/>
          </p:cNvSpPr>
          <p:nvPr>
            <p:ph type="ctrTitle"/>
          </p:nvPr>
        </p:nvSpPr>
        <p:spPr>
          <a:xfrm>
            <a:off x="1990165" y="2992712"/>
            <a:ext cx="9144000" cy="1107141"/>
          </a:xfrm>
        </p:spPr>
        <p:txBody>
          <a:bodyPr>
            <a:noAutofit/>
          </a:bodyPr>
          <a:lstStyle/>
          <a:p>
            <a:r>
              <a:rPr lang="en-US" sz="3600" dirty="0"/>
              <a:t>A0597203 AI </a:t>
            </a:r>
            <a:r>
              <a:rPr lang="en-US" sz="3600"/>
              <a:t>Business Applications</a:t>
            </a:r>
            <a:endParaRPr lang="en-US" sz="3600" dirty="0"/>
          </a:p>
        </p:txBody>
      </p:sp>
      <p:sp>
        <p:nvSpPr>
          <p:cNvPr id="9" name="Subtitle 8">
            <a:extLst>
              <a:ext uri="{FF2B5EF4-FFF2-40B4-BE49-F238E27FC236}">
                <a16:creationId xmlns:a16="http://schemas.microsoft.com/office/drawing/2014/main" id="{F599965F-D781-62F6-30A4-33D89AC89080}"/>
              </a:ext>
            </a:extLst>
          </p:cNvPr>
          <p:cNvSpPr>
            <a:spLocks noGrp="1"/>
          </p:cNvSpPr>
          <p:nvPr>
            <p:ph type="subTitle" idx="1"/>
          </p:nvPr>
        </p:nvSpPr>
        <p:spPr>
          <a:xfrm>
            <a:off x="1990165" y="4226718"/>
            <a:ext cx="9144000" cy="1655762"/>
          </a:xfrm>
        </p:spPr>
        <p:txBody>
          <a:bodyPr>
            <a:normAutofit/>
          </a:bodyPr>
          <a:lstStyle/>
          <a:p>
            <a:r>
              <a:rPr lang="en-US" sz="2800" dirty="0"/>
              <a:t>AI Strategy</a:t>
            </a:r>
          </a:p>
        </p:txBody>
      </p:sp>
      <p:pic>
        <p:nvPicPr>
          <p:cNvPr id="9218" name="Picture 2" descr="Al-Ahliyya Amman University : Rankings ...">
            <a:extLst>
              <a:ext uri="{FF2B5EF4-FFF2-40B4-BE49-F238E27FC236}">
                <a16:creationId xmlns:a16="http://schemas.microsoft.com/office/drawing/2014/main" id="{E60FB764-AECD-759A-5F66-DF2B62F30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665" y="76846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44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8BC55-F647-D5B2-9514-057DB86C907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A575A9-3984-6E04-11EB-6B8488B52B45}"/>
              </a:ext>
            </a:extLst>
          </p:cNvPr>
          <p:cNvSpPr>
            <a:spLocks noGrp="1"/>
          </p:cNvSpPr>
          <p:nvPr>
            <p:ph idx="1"/>
          </p:nvPr>
        </p:nvSpPr>
        <p:spPr/>
        <p:txBody>
          <a:bodyPr/>
          <a:lstStyle/>
          <a:p>
            <a:r>
              <a:rPr lang="en-US" b="1" dirty="0"/>
              <a:t>Enterprise Use Cases by Sector</a:t>
            </a:r>
            <a:endParaRPr lang="en-US" dirty="0"/>
          </a:p>
          <a:p>
            <a:r>
              <a:rPr lang="en-US" dirty="0"/>
              <a:t>Enterprises are currently using LLMs for customer support and chatbots, internal knowledge retrieval and search, content generation and marketing, coding automation and business intelligence. However, with AI reasoning, LLMs can help companies with context-aware recommendations, data insights, process optimizations, compliance and strategic planning.</a:t>
            </a:r>
          </a:p>
          <a:p>
            <a:r>
              <a:rPr lang="en-US" b="1" dirty="0"/>
              <a:t>High-Impact Industries:</a:t>
            </a:r>
            <a:endParaRPr lang="en-US" dirty="0"/>
          </a:p>
          <a:p>
            <a:pPr lvl="1"/>
            <a:r>
              <a:rPr lang="en-US" b="1" dirty="0"/>
              <a:t>Healthcare:</a:t>
            </a:r>
            <a:r>
              <a:rPr lang="en-US" dirty="0"/>
              <a:t> Predictive analytics and personalized treatment</a:t>
            </a:r>
          </a:p>
          <a:p>
            <a:pPr lvl="1"/>
            <a:r>
              <a:rPr lang="en-US" b="1" dirty="0"/>
              <a:t>Financial Services:</a:t>
            </a:r>
            <a:r>
              <a:rPr lang="en-US" dirty="0"/>
              <a:t> Risk assessment and fraud detection</a:t>
            </a:r>
          </a:p>
          <a:p>
            <a:pPr lvl="1"/>
            <a:r>
              <a:rPr lang="en-US" b="1" dirty="0"/>
              <a:t>Manufacturing:</a:t>
            </a:r>
            <a:r>
              <a:rPr lang="en-US" dirty="0"/>
              <a:t> Predictive maintenance and quality control</a:t>
            </a:r>
          </a:p>
          <a:p>
            <a:pPr lvl="1"/>
            <a:r>
              <a:rPr lang="en-US" b="1" dirty="0"/>
              <a:t>Retail:</a:t>
            </a:r>
            <a:r>
              <a:rPr lang="en-US" dirty="0"/>
              <a:t> Demand forecasting and customer personalization</a:t>
            </a:r>
          </a:p>
          <a:p>
            <a:endParaRPr lang="en-US" dirty="0"/>
          </a:p>
        </p:txBody>
      </p:sp>
      <p:sp>
        <p:nvSpPr>
          <p:cNvPr id="3" name="Title 2">
            <a:extLst>
              <a:ext uri="{FF2B5EF4-FFF2-40B4-BE49-F238E27FC236}">
                <a16:creationId xmlns:a16="http://schemas.microsoft.com/office/drawing/2014/main" id="{67E67125-F405-53CF-9A73-A11DA1B7C0BD}"/>
              </a:ext>
            </a:extLst>
          </p:cNvPr>
          <p:cNvSpPr>
            <a:spLocks noGrp="1"/>
          </p:cNvSpPr>
          <p:nvPr>
            <p:ph type="title"/>
          </p:nvPr>
        </p:nvSpPr>
        <p:spPr/>
        <p:txBody>
          <a:bodyPr>
            <a:normAutofit/>
          </a:bodyPr>
          <a:lstStyle/>
          <a:p>
            <a:r>
              <a:rPr lang="en-US" dirty="0"/>
              <a:t>Current AI Adoption Trends and Applications</a:t>
            </a:r>
          </a:p>
        </p:txBody>
      </p:sp>
    </p:spTree>
    <p:extLst>
      <p:ext uri="{BB962C8B-B14F-4D97-AF65-F5344CB8AC3E}">
        <p14:creationId xmlns:p14="http://schemas.microsoft.com/office/powerpoint/2010/main" val="284993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44193-D6E4-E5F1-28FC-A5A5A858B8F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D4BBAE-EAF9-4EC8-5ACD-AA2CFAF6FE90}"/>
              </a:ext>
            </a:extLst>
          </p:cNvPr>
          <p:cNvSpPr>
            <a:spLocks noGrp="1"/>
          </p:cNvSpPr>
          <p:nvPr>
            <p:ph idx="1"/>
          </p:nvPr>
        </p:nvSpPr>
        <p:spPr/>
        <p:txBody>
          <a:bodyPr/>
          <a:lstStyle/>
          <a:p>
            <a:r>
              <a:rPr lang="en-US" b="1" dirty="0"/>
              <a:t>Strategic Value Dimensions</a:t>
            </a:r>
            <a:endParaRPr lang="en-US" dirty="0"/>
          </a:p>
          <a:p>
            <a:r>
              <a:rPr lang="en-US" dirty="0"/>
              <a:t>Business growth, e.g., cross-selling potential, price increases, demand estimation, monetization of new assets; Customer success, e.g., retention measures, customer satisfaction measures, share of customer wallet; Cost-efficiency, e.g., inventory reduction, production costs, employee productivity, asset optimization</a:t>
            </a:r>
          </a:p>
          <a:p>
            <a:r>
              <a:rPr lang="en-US" b="1" dirty="0"/>
              <a:t>Critical Success Practice:</a:t>
            </a:r>
            <a:r>
              <a:rPr lang="en-US" dirty="0"/>
              <a:t> The one with the most impact on the bottom line is tracking well-defined KPIs for gen AI solutions, while at larger organizations, establishing a clearly defined road map to drive adoption of gen AI also has one of the biggest impacts.</a:t>
            </a:r>
          </a:p>
          <a:p>
            <a:endParaRPr lang="en-US" dirty="0"/>
          </a:p>
        </p:txBody>
      </p:sp>
      <p:sp>
        <p:nvSpPr>
          <p:cNvPr id="3" name="Title 2">
            <a:extLst>
              <a:ext uri="{FF2B5EF4-FFF2-40B4-BE49-F238E27FC236}">
                <a16:creationId xmlns:a16="http://schemas.microsoft.com/office/drawing/2014/main" id="{3EEF9504-3E8A-761A-8A7A-4DADF83534AA}"/>
              </a:ext>
            </a:extLst>
          </p:cNvPr>
          <p:cNvSpPr>
            <a:spLocks noGrp="1"/>
          </p:cNvSpPr>
          <p:nvPr>
            <p:ph type="title"/>
          </p:nvPr>
        </p:nvSpPr>
        <p:spPr/>
        <p:txBody>
          <a:bodyPr>
            <a:normAutofit/>
          </a:bodyPr>
          <a:lstStyle/>
          <a:p>
            <a:r>
              <a:rPr lang="en-US" dirty="0"/>
              <a:t>Value Creation and ROI Measurement</a:t>
            </a:r>
          </a:p>
        </p:txBody>
      </p:sp>
    </p:spTree>
    <p:extLst>
      <p:ext uri="{BB962C8B-B14F-4D97-AF65-F5344CB8AC3E}">
        <p14:creationId xmlns:p14="http://schemas.microsoft.com/office/powerpoint/2010/main" val="7293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B961-B687-A2CF-EFD0-B17B653E4F8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6B9D55-FF27-F283-BB64-63CAA32C93DA}"/>
              </a:ext>
            </a:extLst>
          </p:cNvPr>
          <p:cNvSpPr>
            <a:spLocks noGrp="1"/>
          </p:cNvSpPr>
          <p:nvPr>
            <p:ph idx="1"/>
          </p:nvPr>
        </p:nvSpPr>
        <p:spPr/>
        <p:txBody>
          <a:bodyPr/>
          <a:lstStyle/>
          <a:p>
            <a:r>
              <a:rPr lang="en-US" b="1" dirty="0"/>
              <a:t>Strategic Governance Components</a:t>
            </a:r>
            <a:endParaRPr lang="en-US" dirty="0"/>
          </a:p>
          <a:p>
            <a:r>
              <a:rPr lang="en-US" dirty="0"/>
              <a:t>Does management have a governance framework or supporting policies over the use, development, and integration of AI within the organization? How does it incorporate concepts of responsible innovation or Trustworthy AI?</a:t>
            </a:r>
          </a:p>
          <a:p>
            <a:r>
              <a:rPr lang="en-US" b="1" dirty="0"/>
              <a:t>Core Governance Elements:</a:t>
            </a:r>
            <a:endParaRPr lang="en-US" dirty="0"/>
          </a:p>
          <a:p>
            <a:pPr lvl="1"/>
            <a:r>
              <a:rPr lang="en-US" b="1" dirty="0"/>
              <a:t>Ethical Principles:</a:t>
            </a:r>
            <a:r>
              <a:rPr lang="en-US" dirty="0"/>
              <a:t> Fairness, transparency, accountability frameworks</a:t>
            </a:r>
          </a:p>
          <a:p>
            <a:pPr lvl="1"/>
            <a:r>
              <a:rPr lang="en-US" b="1" dirty="0"/>
              <a:t>Risk Management:</a:t>
            </a:r>
            <a:r>
              <a:rPr lang="en-US" dirty="0"/>
              <a:t> Bias mitigation and safety protocols</a:t>
            </a:r>
          </a:p>
          <a:p>
            <a:pPr lvl="1"/>
            <a:r>
              <a:rPr lang="en-US" b="1" dirty="0"/>
              <a:t>Compliance Structure:</a:t>
            </a:r>
            <a:r>
              <a:rPr lang="en-US" dirty="0"/>
              <a:t> Regulatory adherence and audit mechanisms</a:t>
            </a:r>
          </a:p>
          <a:p>
            <a:pPr lvl="1"/>
            <a:r>
              <a:rPr lang="en-US" b="1" dirty="0"/>
              <a:t>Oversight Mechanisms:</a:t>
            </a:r>
            <a:r>
              <a:rPr lang="en-US" dirty="0"/>
              <a:t> Human-in-the-loop and human-in-command approaches</a:t>
            </a:r>
          </a:p>
          <a:p>
            <a:endParaRPr lang="en-US" dirty="0"/>
          </a:p>
        </p:txBody>
      </p:sp>
      <p:sp>
        <p:nvSpPr>
          <p:cNvPr id="3" name="Title 2">
            <a:extLst>
              <a:ext uri="{FF2B5EF4-FFF2-40B4-BE49-F238E27FC236}">
                <a16:creationId xmlns:a16="http://schemas.microsoft.com/office/drawing/2014/main" id="{F07EB534-F6B6-EA5A-3737-FBD2F94CE997}"/>
              </a:ext>
            </a:extLst>
          </p:cNvPr>
          <p:cNvSpPr>
            <a:spLocks noGrp="1"/>
          </p:cNvSpPr>
          <p:nvPr>
            <p:ph type="title"/>
          </p:nvPr>
        </p:nvSpPr>
        <p:spPr/>
        <p:txBody>
          <a:bodyPr>
            <a:normAutofit/>
          </a:bodyPr>
          <a:lstStyle/>
          <a:p>
            <a:r>
              <a:rPr lang="en-US" dirty="0"/>
              <a:t>AI Governance Framework Essentials</a:t>
            </a:r>
          </a:p>
        </p:txBody>
      </p:sp>
    </p:spTree>
    <p:extLst>
      <p:ext uri="{BB962C8B-B14F-4D97-AF65-F5344CB8AC3E}">
        <p14:creationId xmlns:p14="http://schemas.microsoft.com/office/powerpoint/2010/main" val="371372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27316-D070-92B2-B7BF-F8091CC66B0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68E1F8-E762-9E62-AF14-6041D8DD0060}"/>
              </a:ext>
            </a:extLst>
          </p:cNvPr>
          <p:cNvSpPr>
            <a:spLocks noGrp="1"/>
          </p:cNvSpPr>
          <p:nvPr>
            <p:ph idx="1"/>
          </p:nvPr>
        </p:nvSpPr>
        <p:spPr/>
        <p:txBody>
          <a:bodyPr/>
          <a:lstStyle/>
          <a:p>
            <a:r>
              <a:rPr lang="en-US" b="1" dirty="0"/>
              <a:t>Global Regulatory Framework Evolution</a:t>
            </a:r>
            <a:endParaRPr lang="en-US" dirty="0"/>
          </a:p>
          <a:p>
            <a:r>
              <a:rPr lang="en-US" dirty="0"/>
              <a:t>By 2026, 50% of governments worldwide will enforce responsible AI regulations, requiring organizations to comply with policies focused on AI ethics, transparency, and data privacy.</a:t>
            </a:r>
          </a:p>
          <a:p>
            <a:r>
              <a:rPr lang="en-US" b="1" dirty="0"/>
              <a:t>Key Regulatory Milestones:</a:t>
            </a:r>
            <a:endParaRPr lang="en-US" dirty="0"/>
          </a:p>
          <a:p>
            <a:pPr lvl="1"/>
            <a:r>
              <a:rPr lang="en-US" b="1" dirty="0"/>
              <a:t>EU AI Act (2024):</a:t>
            </a:r>
            <a:r>
              <a:rPr lang="en-US" dirty="0"/>
              <a:t> Risk-based classification system with penalties up to 6% of global revenue</a:t>
            </a:r>
          </a:p>
          <a:p>
            <a:pPr lvl="1"/>
            <a:r>
              <a:rPr lang="en-US" b="1" dirty="0"/>
              <a:t>NIST AI Risk Management Framework:</a:t>
            </a:r>
            <a:r>
              <a:rPr lang="en-US" dirty="0"/>
              <a:t> Voluntary guidelines for trustworthy AI systems</a:t>
            </a:r>
          </a:p>
          <a:p>
            <a:pPr lvl="1"/>
            <a:r>
              <a:rPr lang="en-US" b="1" dirty="0"/>
              <a:t>OECD AI Principles:</a:t>
            </a:r>
            <a:r>
              <a:rPr lang="en-US" dirty="0"/>
              <a:t> Global ethical AI development standards</a:t>
            </a:r>
          </a:p>
          <a:p>
            <a:endParaRPr lang="en-US" dirty="0"/>
          </a:p>
        </p:txBody>
      </p:sp>
      <p:sp>
        <p:nvSpPr>
          <p:cNvPr id="3" name="Title 2">
            <a:extLst>
              <a:ext uri="{FF2B5EF4-FFF2-40B4-BE49-F238E27FC236}">
                <a16:creationId xmlns:a16="http://schemas.microsoft.com/office/drawing/2014/main" id="{B2638157-FE6E-1FB0-C90E-ED5095AFEF37}"/>
              </a:ext>
            </a:extLst>
          </p:cNvPr>
          <p:cNvSpPr>
            <a:spLocks noGrp="1"/>
          </p:cNvSpPr>
          <p:nvPr>
            <p:ph type="title"/>
          </p:nvPr>
        </p:nvSpPr>
        <p:spPr/>
        <p:txBody>
          <a:bodyPr>
            <a:normAutofit/>
          </a:bodyPr>
          <a:lstStyle/>
          <a:p>
            <a:r>
              <a:rPr lang="en-US" dirty="0"/>
              <a:t>Regulatory Landscape and Compliance</a:t>
            </a:r>
          </a:p>
        </p:txBody>
      </p:sp>
    </p:spTree>
    <p:extLst>
      <p:ext uri="{BB962C8B-B14F-4D97-AF65-F5344CB8AC3E}">
        <p14:creationId xmlns:p14="http://schemas.microsoft.com/office/powerpoint/2010/main" val="9321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34CBE-0DEC-8C02-7D0D-AF89F64BD42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55B970-08EF-D05D-DEE5-BFF8E01E9787}"/>
              </a:ext>
            </a:extLst>
          </p:cNvPr>
          <p:cNvSpPr>
            <a:spLocks noGrp="1"/>
          </p:cNvSpPr>
          <p:nvPr>
            <p:ph idx="1"/>
          </p:nvPr>
        </p:nvSpPr>
        <p:spPr/>
        <p:txBody>
          <a:bodyPr/>
          <a:lstStyle/>
          <a:p>
            <a:r>
              <a:rPr lang="en-US" b="1" dirty="0"/>
              <a:t>Top Five Strategic Challenges</a:t>
            </a:r>
            <a:endParaRPr lang="en-US" dirty="0"/>
          </a:p>
          <a:p>
            <a:r>
              <a:rPr lang="en-US" dirty="0"/>
              <a:t>AI is expected to have a cumulative global economic impact of $19.9 trillion through 2030. Despite this transformative potential, its successful implementation is far from guaranteed. Many organizations encounter roadblocks that hinder progress.</a:t>
            </a:r>
          </a:p>
          <a:p>
            <a:r>
              <a:rPr lang="en-US" b="1" dirty="0"/>
              <a:t>Challenge Areas:</a:t>
            </a:r>
            <a:endParaRPr lang="en-US" dirty="0"/>
          </a:p>
          <a:p>
            <a:pPr marL="800100" lvl="1" indent="-342900">
              <a:buFont typeface="+mj-lt"/>
              <a:buAutoNum type="arabicPeriod"/>
            </a:pPr>
            <a:r>
              <a:rPr lang="en-US" b="1" dirty="0"/>
              <a:t>Data Quality:</a:t>
            </a:r>
            <a:r>
              <a:rPr lang="en-US" dirty="0"/>
              <a:t> Poor data leads to unreliable insights and flawed decision-making</a:t>
            </a:r>
          </a:p>
          <a:p>
            <a:pPr marL="800100" lvl="1" indent="-342900">
              <a:buFont typeface="+mj-lt"/>
              <a:buAutoNum type="arabicPeriod"/>
            </a:pPr>
            <a:r>
              <a:rPr lang="en-US" b="1" dirty="0"/>
              <a:t>Technical Infrastructure:</a:t>
            </a:r>
            <a:r>
              <a:rPr lang="en-US" dirty="0"/>
              <a:t> Inadequate foundation for AI deployment</a:t>
            </a:r>
          </a:p>
          <a:p>
            <a:pPr marL="800100" lvl="1" indent="-342900">
              <a:buFont typeface="+mj-lt"/>
              <a:buAutoNum type="arabicPeriod"/>
            </a:pPr>
            <a:r>
              <a:rPr lang="en-US" b="1" dirty="0"/>
              <a:t>Skill Gaps:</a:t>
            </a:r>
            <a:r>
              <a:rPr lang="en-US" dirty="0"/>
              <a:t> Lack of AI expertise and technical capabilities</a:t>
            </a:r>
          </a:p>
          <a:p>
            <a:pPr marL="800100" lvl="1" indent="-342900">
              <a:buFont typeface="+mj-lt"/>
              <a:buAutoNum type="arabicPeriod"/>
            </a:pPr>
            <a:r>
              <a:rPr lang="en-US" b="1" dirty="0"/>
              <a:t>Executive Buy-in:</a:t>
            </a:r>
            <a:r>
              <a:rPr lang="en-US" dirty="0"/>
              <a:t> Insufficient leadership support and resource allocation</a:t>
            </a:r>
          </a:p>
          <a:p>
            <a:pPr marL="800100" lvl="1" indent="-342900">
              <a:buFont typeface="+mj-lt"/>
              <a:buAutoNum type="arabicPeriod"/>
            </a:pPr>
            <a:r>
              <a:rPr lang="en-US" b="1" dirty="0"/>
              <a:t>Governance Complexity:</a:t>
            </a:r>
            <a:r>
              <a:rPr lang="en-US" dirty="0"/>
              <a:t> Managing compliance and ethical considerations</a:t>
            </a:r>
          </a:p>
          <a:p>
            <a:endParaRPr lang="en-US" dirty="0"/>
          </a:p>
        </p:txBody>
      </p:sp>
      <p:sp>
        <p:nvSpPr>
          <p:cNvPr id="3" name="Title 2">
            <a:extLst>
              <a:ext uri="{FF2B5EF4-FFF2-40B4-BE49-F238E27FC236}">
                <a16:creationId xmlns:a16="http://schemas.microsoft.com/office/drawing/2014/main" id="{BA69A27C-5A32-4E84-82B9-1B08D257D0BA}"/>
              </a:ext>
            </a:extLst>
          </p:cNvPr>
          <p:cNvSpPr>
            <a:spLocks noGrp="1"/>
          </p:cNvSpPr>
          <p:nvPr>
            <p:ph type="title"/>
          </p:nvPr>
        </p:nvSpPr>
        <p:spPr/>
        <p:txBody>
          <a:bodyPr>
            <a:normAutofit/>
          </a:bodyPr>
          <a:lstStyle/>
          <a:p>
            <a:r>
              <a:rPr lang="en-US" dirty="0"/>
              <a:t>Implementation Challenges and Solutions</a:t>
            </a:r>
          </a:p>
        </p:txBody>
      </p:sp>
    </p:spTree>
    <p:extLst>
      <p:ext uri="{BB962C8B-B14F-4D97-AF65-F5344CB8AC3E}">
        <p14:creationId xmlns:p14="http://schemas.microsoft.com/office/powerpoint/2010/main" val="11443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8D4D8-C24C-9B48-D4FB-9405E9B77C5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3D2F4-E4B8-952F-FAD9-64DD5A0C6B13}"/>
              </a:ext>
            </a:extLst>
          </p:cNvPr>
          <p:cNvSpPr>
            <a:spLocks noGrp="1"/>
          </p:cNvSpPr>
          <p:nvPr>
            <p:ph idx="1"/>
          </p:nvPr>
        </p:nvSpPr>
        <p:spPr/>
        <p:txBody>
          <a:bodyPr>
            <a:normAutofit/>
          </a:bodyPr>
          <a:lstStyle/>
          <a:p>
            <a:r>
              <a:rPr lang="en-US" b="1" dirty="0"/>
              <a:t>Adoption and Scaling Best Practices</a:t>
            </a:r>
            <a:endParaRPr lang="en-US" dirty="0"/>
          </a:p>
          <a:p>
            <a:pPr lvl="1"/>
            <a:r>
              <a:rPr lang="en-US" dirty="0"/>
              <a:t>Organizations have been experimenting with gen AI tools. Use continues to surge, but from a value capture standpoint, these are still early days—few are experiencing meaningful bottom-line impacts. Larger companies are doing more organizationally to help realize that value.</a:t>
            </a:r>
          </a:p>
          <a:p>
            <a:r>
              <a:rPr lang="en-US" b="1" dirty="0"/>
              <a:t>Key Adoption and Scaling Practices:</a:t>
            </a:r>
            <a:endParaRPr lang="en-US" dirty="0"/>
          </a:p>
          <a:p>
            <a:pPr marL="227013" lvl="1" indent="0">
              <a:buNone/>
            </a:pPr>
            <a:r>
              <a:rPr lang="en-US" i="1" dirty="0"/>
              <a:t>From McKinsey's research on gen AI adoption (Note: Research identifies 12 total practices, with these being the most clearly documented):</a:t>
            </a:r>
            <a:endParaRPr lang="en-US" dirty="0"/>
          </a:p>
          <a:p>
            <a:pPr lvl="1"/>
            <a:r>
              <a:rPr lang="en-US" dirty="0"/>
              <a:t>Dedicated AI adoption team establishment (e.g., project management office, transformation office)</a:t>
            </a:r>
          </a:p>
          <a:p>
            <a:pPr lvl="1"/>
            <a:r>
              <a:rPr lang="en-US" dirty="0"/>
              <a:t>Regular internal communications about AI value creation to build awareness and momentum</a:t>
            </a:r>
          </a:p>
          <a:p>
            <a:pPr lvl="1"/>
            <a:r>
              <a:rPr lang="en-US" dirty="0"/>
              <a:t>Senior leader engagement and role modeling of gen AI use</a:t>
            </a:r>
          </a:p>
          <a:p>
            <a:pPr lvl="1"/>
            <a:r>
              <a:rPr lang="en-US" dirty="0"/>
              <a:t>Effective business process integration (changing frontline processes, creating user interfaces)</a:t>
            </a:r>
          </a:p>
          <a:p>
            <a:pPr lvl="1"/>
            <a:r>
              <a:rPr lang="en-US" dirty="0"/>
              <a:t>Clear adoption roadmaps with phased rollouts across teams and business units</a:t>
            </a:r>
          </a:p>
          <a:p>
            <a:pPr lvl="1"/>
            <a:r>
              <a:rPr lang="en-US" dirty="0"/>
              <a:t>Well-defined KPI tracking systems for gen AI solutions</a:t>
            </a:r>
          </a:p>
          <a:p>
            <a:r>
              <a:rPr lang="en-US" b="1" dirty="0"/>
              <a:t>Critical Finding:</a:t>
            </a:r>
            <a:r>
              <a:rPr lang="en-US" dirty="0"/>
              <a:t> The practice with the most impact on the bottom line is tracking well-defined KPIs for gen AI solutions, while at larger organizations, establishing a clearly defined road map to drive adoption also has one of the biggest impacts.</a:t>
            </a:r>
          </a:p>
        </p:txBody>
      </p:sp>
      <p:sp>
        <p:nvSpPr>
          <p:cNvPr id="3" name="Title 2">
            <a:extLst>
              <a:ext uri="{FF2B5EF4-FFF2-40B4-BE49-F238E27FC236}">
                <a16:creationId xmlns:a16="http://schemas.microsoft.com/office/drawing/2014/main" id="{4A0EFF42-C4F6-8DF7-2D5A-18AECF982264}"/>
              </a:ext>
            </a:extLst>
          </p:cNvPr>
          <p:cNvSpPr>
            <a:spLocks noGrp="1"/>
          </p:cNvSpPr>
          <p:nvPr>
            <p:ph type="title"/>
          </p:nvPr>
        </p:nvSpPr>
        <p:spPr/>
        <p:txBody>
          <a:bodyPr>
            <a:normAutofit/>
          </a:bodyPr>
          <a:lstStyle/>
          <a:p>
            <a:r>
              <a:rPr lang="en-US" dirty="0"/>
              <a:t>Strategic Success Factors</a:t>
            </a:r>
          </a:p>
        </p:txBody>
      </p:sp>
    </p:spTree>
    <p:extLst>
      <p:ext uri="{BB962C8B-B14F-4D97-AF65-F5344CB8AC3E}">
        <p14:creationId xmlns:p14="http://schemas.microsoft.com/office/powerpoint/2010/main" val="14092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B3302-EFDE-C3EC-2C76-25EC6FC541D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B77ED-C286-B873-ACC3-C040617D8FC0}"/>
              </a:ext>
            </a:extLst>
          </p:cNvPr>
          <p:cNvSpPr>
            <a:spLocks noGrp="1"/>
          </p:cNvSpPr>
          <p:nvPr>
            <p:ph idx="1"/>
          </p:nvPr>
        </p:nvSpPr>
        <p:spPr/>
        <p:txBody>
          <a:bodyPr/>
          <a:lstStyle/>
          <a:p>
            <a:r>
              <a:rPr lang="en-US" b="1" dirty="0"/>
              <a:t>Strategic AI Implementation Example</a:t>
            </a:r>
            <a:endParaRPr lang="en-US" dirty="0"/>
          </a:p>
          <a:p>
            <a:r>
              <a:rPr lang="en-US" dirty="0"/>
              <a:t>To see how these five applications can work in practice, consider the case of a Southeast Asian regional bank that wanted to expand to a new segment or geography. The strategy team used its AI model to analyze the business context and promising trends in the industry and region.</a:t>
            </a:r>
          </a:p>
          <a:p>
            <a:r>
              <a:rPr lang="en-US" b="1" dirty="0"/>
              <a:t>Implementation Process:</a:t>
            </a:r>
            <a:endParaRPr lang="en-US" dirty="0"/>
          </a:p>
          <a:p>
            <a:pPr marL="800100" lvl="1" indent="-342900">
              <a:buFont typeface="+mj-lt"/>
              <a:buAutoNum type="arabicPeriod"/>
            </a:pPr>
            <a:r>
              <a:rPr lang="en-US" b="1" dirty="0"/>
              <a:t>Market Analysis:</a:t>
            </a:r>
            <a:r>
              <a:rPr lang="en-US" dirty="0"/>
              <a:t> AI-generated interactive reports for trend identification</a:t>
            </a:r>
          </a:p>
          <a:p>
            <a:pPr marL="800100" lvl="1" indent="-342900">
              <a:buFont typeface="+mj-lt"/>
              <a:buAutoNum type="arabicPeriod"/>
            </a:pPr>
            <a:r>
              <a:rPr lang="en-US" b="1" dirty="0"/>
              <a:t>Opportunity Focus:</a:t>
            </a:r>
            <a:r>
              <a:rPr lang="en-US" dirty="0"/>
              <a:t> Digital financial ecosystem and microcredit segments</a:t>
            </a:r>
          </a:p>
          <a:p>
            <a:pPr marL="800100" lvl="1" indent="-342900">
              <a:buFont typeface="+mj-lt"/>
              <a:buAutoNum type="arabicPeriod"/>
            </a:pPr>
            <a:r>
              <a:rPr lang="en-US" b="1" dirty="0"/>
              <a:t>Competitive Intelligence:</a:t>
            </a:r>
            <a:r>
              <a:rPr lang="en-US" dirty="0"/>
              <a:t> AI-powered competitor analysis and risk assessment</a:t>
            </a:r>
          </a:p>
          <a:p>
            <a:pPr marL="800100" lvl="1" indent="-342900">
              <a:buFont typeface="+mj-lt"/>
              <a:buAutoNum type="arabicPeriod"/>
            </a:pPr>
            <a:r>
              <a:rPr lang="en-US" b="1" dirty="0"/>
              <a:t>Strategic Simulation:</a:t>
            </a:r>
            <a:r>
              <a:rPr lang="en-US" dirty="0"/>
              <a:t> P&amp;L and growth projection modeling</a:t>
            </a:r>
          </a:p>
          <a:p>
            <a:r>
              <a:rPr lang="en-US" b="1" dirty="0"/>
              <a:t>Outcome:</a:t>
            </a:r>
            <a:r>
              <a:rPr lang="en-US" dirty="0"/>
              <a:t> Data-driven strategic decision making with reduced human bias</a:t>
            </a:r>
          </a:p>
          <a:p>
            <a:endParaRPr lang="en-US" dirty="0"/>
          </a:p>
        </p:txBody>
      </p:sp>
      <p:sp>
        <p:nvSpPr>
          <p:cNvPr id="3" name="Title 2">
            <a:extLst>
              <a:ext uri="{FF2B5EF4-FFF2-40B4-BE49-F238E27FC236}">
                <a16:creationId xmlns:a16="http://schemas.microsoft.com/office/drawing/2014/main" id="{DE95F641-DB5D-523A-C305-35550D901F12}"/>
              </a:ext>
            </a:extLst>
          </p:cNvPr>
          <p:cNvSpPr>
            <a:spLocks noGrp="1"/>
          </p:cNvSpPr>
          <p:nvPr>
            <p:ph type="title"/>
          </p:nvPr>
        </p:nvSpPr>
        <p:spPr/>
        <p:txBody>
          <a:bodyPr>
            <a:normAutofit/>
          </a:bodyPr>
          <a:lstStyle/>
          <a:p>
            <a:r>
              <a:rPr lang="en-US" dirty="0"/>
              <a:t>Case Study - Southeast Asian Regional Bank</a:t>
            </a:r>
          </a:p>
        </p:txBody>
      </p:sp>
    </p:spTree>
    <p:extLst>
      <p:ext uri="{BB962C8B-B14F-4D97-AF65-F5344CB8AC3E}">
        <p14:creationId xmlns:p14="http://schemas.microsoft.com/office/powerpoint/2010/main" val="331172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13210-43FA-98AA-F51D-3A6C893947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C02053-4DE9-9313-92DA-DE9982467FB9}"/>
              </a:ext>
            </a:extLst>
          </p:cNvPr>
          <p:cNvSpPr>
            <a:spLocks noGrp="1"/>
          </p:cNvSpPr>
          <p:nvPr>
            <p:ph idx="1"/>
          </p:nvPr>
        </p:nvSpPr>
        <p:spPr/>
        <p:txBody>
          <a:bodyPr/>
          <a:lstStyle/>
          <a:p>
            <a:r>
              <a:rPr lang="en-US" b="1" dirty="0"/>
              <a:t>Strategic Technology Decisions</a:t>
            </a:r>
            <a:endParaRPr lang="en-US" dirty="0"/>
          </a:p>
          <a:p>
            <a:r>
              <a:rPr lang="en-US" dirty="0"/>
              <a:t>What won't matter as much for AI strategy is your choice of large language model (LLM). There will be many good options. Everyone will be using them. A shrewd strategy will instead emphasize what can set you apart — how you leverage AI with your institutional knowledge and proprietary data, with the help of AI-powered cloud architectures.</a:t>
            </a:r>
          </a:p>
          <a:p>
            <a:r>
              <a:rPr lang="en-US" b="1" dirty="0"/>
              <a:t>Differentiation Focus:</a:t>
            </a:r>
            <a:endParaRPr lang="en-US" dirty="0"/>
          </a:p>
          <a:p>
            <a:pPr lvl="1"/>
            <a:r>
              <a:rPr lang="en-US" dirty="0"/>
              <a:t>Institutional knowledge integration</a:t>
            </a:r>
          </a:p>
          <a:p>
            <a:pPr lvl="1"/>
            <a:r>
              <a:rPr lang="en-US" dirty="0"/>
              <a:t>Proprietary data utilization</a:t>
            </a:r>
          </a:p>
          <a:p>
            <a:pPr lvl="1"/>
            <a:r>
              <a:rPr lang="en-US" dirty="0"/>
              <a:t>AI-powered cloud architecture optimization</a:t>
            </a:r>
          </a:p>
          <a:p>
            <a:pPr lvl="1"/>
            <a:r>
              <a:rPr lang="en-US" dirty="0"/>
              <a:t>Custom silicon and infrastructure investments</a:t>
            </a:r>
          </a:p>
          <a:p>
            <a:endParaRPr lang="en-US" dirty="0"/>
          </a:p>
        </p:txBody>
      </p:sp>
      <p:sp>
        <p:nvSpPr>
          <p:cNvPr id="3" name="Title 2">
            <a:extLst>
              <a:ext uri="{FF2B5EF4-FFF2-40B4-BE49-F238E27FC236}">
                <a16:creationId xmlns:a16="http://schemas.microsoft.com/office/drawing/2014/main" id="{EF5414FA-11EE-D4BD-638D-40A2EDE927DC}"/>
              </a:ext>
            </a:extLst>
          </p:cNvPr>
          <p:cNvSpPr>
            <a:spLocks noGrp="1"/>
          </p:cNvSpPr>
          <p:nvPr>
            <p:ph type="title"/>
          </p:nvPr>
        </p:nvSpPr>
        <p:spPr/>
        <p:txBody>
          <a:bodyPr>
            <a:normAutofit/>
          </a:bodyPr>
          <a:lstStyle/>
          <a:p>
            <a:r>
              <a:rPr lang="en-US" b="1" dirty="0"/>
              <a:t>Technology Infrastructure Considerations</a:t>
            </a:r>
            <a:endParaRPr lang="en-US" dirty="0"/>
          </a:p>
        </p:txBody>
      </p:sp>
    </p:spTree>
    <p:extLst>
      <p:ext uri="{BB962C8B-B14F-4D97-AF65-F5344CB8AC3E}">
        <p14:creationId xmlns:p14="http://schemas.microsoft.com/office/powerpoint/2010/main" val="345485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ECFFD-687C-F03C-A0D2-186390E5464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FD68B-3713-85B3-FEBA-A65DF3E2DB4E}"/>
              </a:ext>
            </a:extLst>
          </p:cNvPr>
          <p:cNvSpPr>
            <a:spLocks noGrp="1"/>
          </p:cNvSpPr>
          <p:nvPr>
            <p:ph idx="1"/>
          </p:nvPr>
        </p:nvSpPr>
        <p:spPr/>
        <p:txBody>
          <a:bodyPr/>
          <a:lstStyle/>
          <a:p>
            <a:r>
              <a:rPr lang="en-US" b="1" dirty="0"/>
              <a:t>Human-AI Collaboration Models</a:t>
            </a:r>
            <a:endParaRPr lang="en-US" dirty="0"/>
          </a:p>
          <a:p>
            <a:r>
              <a:rPr lang="en-US" dirty="0"/>
              <a:t>Our research shows that employees are more ready for AI than their leaders imagine. In fact, they are already using AI on a regular basis; are three times more likely than leaders realize to believe that AI will replace 30 percent or more of their work.</a:t>
            </a:r>
          </a:p>
          <a:p>
            <a:r>
              <a:rPr lang="en-US" b="1" dirty="0"/>
              <a:t>Strategic Workforce Implications:</a:t>
            </a:r>
            <a:endParaRPr lang="en-US" dirty="0"/>
          </a:p>
          <a:p>
            <a:pPr lvl="1"/>
            <a:r>
              <a:rPr lang="en-US" b="1" dirty="0"/>
              <a:t>Skill Development:</a:t>
            </a:r>
            <a:r>
              <a:rPr lang="en-US" dirty="0"/>
              <a:t> Continuous upskilling and reskilling programs</a:t>
            </a:r>
          </a:p>
          <a:p>
            <a:pPr lvl="1"/>
            <a:r>
              <a:rPr lang="en-US" b="1" dirty="0"/>
              <a:t>Change Management:</a:t>
            </a:r>
            <a:r>
              <a:rPr lang="en-US" dirty="0"/>
              <a:t> Communication and support systems</a:t>
            </a:r>
          </a:p>
          <a:p>
            <a:pPr lvl="1"/>
            <a:r>
              <a:rPr lang="en-US" b="1" dirty="0"/>
              <a:t>Role Redefinition:</a:t>
            </a:r>
            <a:r>
              <a:rPr lang="en-US" dirty="0"/>
              <a:t> Human-AI team metrics and collaboration models</a:t>
            </a:r>
          </a:p>
          <a:p>
            <a:pPr lvl="1"/>
            <a:r>
              <a:rPr lang="en-US" b="1" dirty="0"/>
              <a:t>Cultural Transformation:</a:t>
            </a:r>
            <a:r>
              <a:rPr lang="en-US" dirty="0"/>
              <a:t> Building AI-ready organizational culture</a:t>
            </a:r>
          </a:p>
          <a:p>
            <a:endParaRPr lang="en-US" dirty="0"/>
          </a:p>
        </p:txBody>
      </p:sp>
      <p:sp>
        <p:nvSpPr>
          <p:cNvPr id="3" name="Title 2">
            <a:extLst>
              <a:ext uri="{FF2B5EF4-FFF2-40B4-BE49-F238E27FC236}">
                <a16:creationId xmlns:a16="http://schemas.microsoft.com/office/drawing/2014/main" id="{7FD29515-56F8-E257-05FF-D7C744F8088C}"/>
              </a:ext>
            </a:extLst>
          </p:cNvPr>
          <p:cNvSpPr>
            <a:spLocks noGrp="1"/>
          </p:cNvSpPr>
          <p:nvPr>
            <p:ph type="title"/>
          </p:nvPr>
        </p:nvSpPr>
        <p:spPr/>
        <p:txBody>
          <a:bodyPr>
            <a:normAutofit/>
          </a:bodyPr>
          <a:lstStyle/>
          <a:p>
            <a:r>
              <a:rPr lang="en-US" dirty="0"/>
              <a:t>Workforce Transformation Strategy</a:t>
            </a:r>
          </a:p>
        </p:txBody>
      </p:sp>
    </p:spTree>
    <p:extLst>
      <p:ext uri="{BB962C8B-B14F-4D97-AF65-F5344CB8AC3E}">
        <p14:creationId xmlns:p14="http://schemas.microsoft.com/office/powerpoint/2010/main" val="1482653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BB716-9DCA-80ED-9F0D-9D2D84422C1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4957DC-0F2A-6837-06B3-F3C4E4FED6B1}"/>
              </a:ext>
            </a:extLst>
          </p:cNvPr>
          <p:cNvSpPr>
            <a:spLocks noGrp="1"/>
          </p:cNvSpPr>
          <p:nvPr>
            <p:ph idx="1"/>
          </p:nvPr>
        </p:nvSpPr>
        <p:spPr/>
        <p:txBody>
          <a:bodyPr/>
          <a:lstStyle/>
          <a:p>
            <a:r>
              <a:rPr lang="en-US" b="1" dirty="0"/>
              <a:t>Comprehensive Risk Framework</a:t>
            </a:r>
            <a:endParaRPr lang="en-US" dirty="0"/>
          </a:p>
          <a:p>
            <a:r>
              <a:rPr lang="en-US" dirty="0"/>
              <a:t>Organizations must also implement governance, compliance, and risk-based decision-making to ensure AI is deployed responsibly.</a:t>
            </a:r>
          </a:p>
          <a:p>
            <a:r>
              <a:rPr lang="en-US" b="1" dirty="0"/>
              <a:t>Six Key Control Categories:</a:t>
            </a:r>
            <a:endParaRPr lang="en-US" dirty="0"/>
          </a:p>
          <a:p>
            <a:pPr marL="914400" lvl="1" indent="-457200">
              <a:buFont typeface="+mj-lt"/>
              <a:buAutoNum type="arabicPeriod"/>
            </a:pPr>
            <a:r>
              <a:rPr lang="en-US" b="1" dirty="0"/>
              <a:t>Access Controls:</a:t>
            </a:r>
            <a:r>
              <a:rPr lang="en-US" dirty="0"/>
              <a:t> Least privilege and zero trust implementation</a:t>
            </a:r>
          </a:p>
          <a:p>
            <a:pPr marL="914400" lvl="1" indent="-457200">
              <a:buFont typeface="+mj-lt"/>
              <a:buAutoNum type="arabicPeriod"/>
            </a:pPr>
            <a:r>
              <a:rPr lang="en-US" b="1" dirty="0"/>
              <a:t>Data Protection:</a:t>
            </a:r>
            <a:r>
              <a:rPr lang="en-US" dirty="0"/>
              <a:t> Encryption and secure data handling protocols</a:t>
            </a:r>
          </a:p>
          <a:p>
            <a:pPr marL="914400" lvl="1" indent="-457200">
              <a:buFont typeface="+mj-lt"/>
              <a:buAutoNum type="arabicPeriod"/>
            </a:pPr>
            <a:r>
              <a:rPr lang="en-US" b="1" dirty="0"/>
              <a:t>Model Security:</a:t>
            </a:r>
            <a:r>
              <a:rPr lang="en-US" dirty="0"/>
              <a:t> Version control and supply chain transparency</a:t>
            </a:r>
          </a:p>
          <a:p>
            <a:pPr marL="914400" lvl="1" indent="-457200">
              <a:buFont typeface="+mj-lt"/>
              <a:buAutoNum type="arabicPeriod"/>
            </a:pPr>
            <a:r>
              <a:rPr lang="en-US" b="1" dirty="0"/>
              <a:t>Inference Monitoring:</a:t>
            </a:r>
            <a:r>
              <a:rPr lang="en-US" dirty="0"/>
              <a:t> Real-time performance and anomaly detection</a:t>
            </a:r>
          </a:p>
          <a:p>
            <a:pPr marL="914400" lvl="1" indent="-457200">
              <a:buFont typeface="+mj-lt"/>
              <a:buAutoNum type="arabicPeriod"/>
            </a:pPr>
            <a:r>
              <a:rPr lang="en-US" b="1" dirty="0"/>
              <a:t>Compliance Auditing:</a:t>
            </a:r>
            <a:r>
              <a:rPr lang="en-US" dirty="0"/>
              <a:t> Regular assessment and third-party verification</a:t>
            </a:r>
          </a:p>
          <a:p>
            <a:pPr marL="914400" lvl="1" indent="-457200">
              <a:buFont typeface="+mj-lt"/>
              <a:buAutoNum type="arabicPeriod"/>
            </a:pPr>
            <a:r>
              <a:rPr lang="en-US" b="1" dirty="0"/>
              <a:t>Incident Response:</a:t>
            </a:r>
            <a:r>
              <a:rPr lang="en-US" dirty="0"/>
              <a:t> Rapid containment and remediation procedures</a:t>
            </a:r>
          </a:p>
          <a:p>
            <a:endParaRPr lang="en-US" dirty="0"/>
          </a:p>
        </p:txBody>
      </p:sp>
      <p:sp>
        <p:nvSpPr>
          <p:cNvPr id="3" name="Title 2">
            <a:extLst>
              <a:ext uri="{FF2B5EF4-FFF2-40B4-BE49-F238E27FC236}">
                <a16:creationId xmlns:a16="http://schemas.microsoft.com/office/drawing/2014/main" id="{D7158769-0E92-ADA9-35D9-B14BE89DC20A}"/>
              </a:ext>
            </a:extLst>
          </p:cNvPr>
          <p:cNvSpPr>
            <a:spLocks noGrp="1"/>
          </p:cNvSpPr>
          <p:nvPr>
            <p:ph type="title"/>
          </p:nvPr>
        </p:nvSpPr>
        <p:spPr/>
        <p:txBody>
          <a:bodyPr>
            <a:normAutofit/>
          </a:bodyPr>
          <a:lstStyle/>
          <a:p>
            <a:r>
              <a:rPr lang="en-US" b="1" dirty="0"/>
              <a:t>Risk Management and Security</a:t>
            </a:r>
            <a:endParaRPr lang="en-US" dirty="0"/>
          </a:p>
        </p:txBody>
      </p:sp>
    </p:spTree>
    <p:extLst>
      <p:ext uri="{BB962C8B-B14F-4D97-AF65-F5344CB8AC3E}">
        <p14:creationId xmlns:p14="http://schemas.microsoft.com/office/powerpoint/2010/main" val="29413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56F647-97CE-6A7F-9816-74D2FB3CAC65}"/>
              </a:ext>
            </a:extLst>
          </p:cNvPr>
          <p:cNvSpPr>
            <a:spLocks noGrp="1"/>
          </p:cNvSpPr>
          <p:nvPr>
            <p:ph idx="1"/>
          </p:nvPr>
        </p:nvSpPr>
        <p:spPr/>
        <p:txBody>
          <a:bodyPr/>
          <a:lstStyle/>
          <a:p>
            <a:r>
              <a:rPr lang="en-US" b="1" dirty="0"/>
              <a:t>Learning Objectives:</a:t>
            </a:r>
            <a:endParaRPr lang="en-US" dirty="0"/>
          </a:p>
          <a:p>
            <a:pPr lvl="1"/>
            <a:r>
              <a:rPr lang="en-US" dirty="0"/>
              <a:t>Understand </a:t>
            </a:r>
            <a:r>
              <a:rPr lang="en-US" dirty="0">
                <a:solidFill>
                  <a:srgbClr val="FF0000"/>
                </a:solidFill>
              </a:rPr>
              <a:t>strategic frameworks for AI adoption </a:t>
            </a:r>
            <a:r>
              <a:rPr lang="en-US" dirty="0"/>
              <a:t>in enterprise settings</a:t>
            </a:r>
          </a:p>
          <a:p>
            <a:pPr lvl="1"/>
            <a:r>
              <a:rPr lang="en-US" dirty="0"/>
              <a:t>Analyze current market trends and competitive implications of AI</a:t>
            </a:r>
          </a:p>
          <a:p>
            <a:pPr lvl="1"/>
            <a:r>
              <a:rPr lang="en-US" dirty="0"/>
              <a:t>Evaluate governance frameworks and ethical considerations for AI implementation</a:t>
            </a:r>
          </a:p>
          <a:p>
            <a:pPr lvl="1"/>
            <a:r>
              <a:rPr lang="en-US" dirty="0"/>
              <a:t>Develop practical skills for AI strategy formulation and execution</a:t>
            </a:r>
          </a:p>
          <a:p>
            <a:pPr lvl="1"/>
            <a:r>
              <a:rPr lang="en-US" dirty="0"/>
              <a:t>Examine real-world case studies of successful AI transformations</a:t>
            </a:r>
          </a:p>
          <a:p>
            <a:r>
              <a:rPr lang="en-US" b="1" dirty="0"/>
              <a:t>Key Takeaway:</a:t>
            </a:r>
            <a:r>
              <a:rPr lang="en-US" dirty="0"/>
              <a:t> While nearly all companies are investing in AI, </a:t>
            </a:r>
            <a:r>
              <a:rPr lang="en-US" dirty="0">
                <a:solidFill>
                  <a:srgbClr val="FF0000"/>
                </a:solidFill>
              </a:rPr>
              <a:t>only 1 percent of leaders call their companies "mature" on the deployment spectrum</a:t>
            </a:r>
            <a:r>
              <a:rPr lang="en-US" dirty="0"/>
              <a:t>, meaning that AI is fully integrated into workflows and drives substantial business outcomes.</a:t>
            </a:r>
          </a:p>
          <a:p>
            <a:endParaRPr lang="en-US" dirty="0"/>
          </a:p>
        </p:txBody>
      </p:sp>
      <p:sp>
        <p:nvSpPr>
          <p:cNvPr id="3" name="Title 2">
            <a:extLst>
              <a:ext uri="{FF2B5EF4-FFF2-40B4-BE49-F238E27FC236}">
                <a16:creationId xmlns:a16="http://schemas.microsoft.com/office/drawing/2014/main" id="{F77492B4-E5D2-D2D5-A625-FA5E907890F6}"/>
              </a:ext>
            </a:extLst>
          </p:cNvPr>
          <p:cNvSpPr>
            <a:spLocks noGrp="1"/>
          </p:cNvSpPr>
          <p:nvPr>
            <p:ph type="title"/>
          </p:nvPr>
        </p:nvSpPr>
        <p:spPr/>
        <p:txBody>
          <a:bodyPr>
            <a:normAutofit/>
          </a:bodyPr>
          <a:lstStyle/>
          <a:p>
            <a:r>
              <a:rPr lang="en-US" dirty="0"/>
              <a:t>Course Overview and Learning Objectives</a:t>
            </a:r>
          </a:p>
        </p:txBody>
      </p:sp>
    </p:spTree>
    <p:extLst>
      <p:ext uri="{BB962C8B-B14F-4D97-AF65-F5344CB8AC3E}">
        <p14:creationId xmlns:p14="http://schemas.microsoft.com/office/powerpoint/2010/main" val="36516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49E38-1468-1190-6722-9F01952D5C8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D8F2A3-1E5A-6ED5-1FD4-AD37FA1A5B37}"/>
              </a:ext>
            </a:extLst>
          </p:cNvPr>
          <p:cNvSpPr>
            <a:spLocks noGrp="1"/>
          </p:cNvSpPr>
          <p:nvPr>
            <p:ph idx="1"/>
          </p:nvPr>
        </p:nvSpPr>
        <p:spPr/>
        <p:txBody>
          <a:bodyPr/>
          <a:lstStyle/>
          <a:p>
            <a:r>
              <a:rPr lang="en-US" b="1" dirty="0"/>
              <a:t>Emerging AI Trends for 2025</a:t>
            </a:r>
            <a:endParaRPr lang="en-US" dirty="0"/>
          </a:p>
          <a:p>
            <a:r>
              <a:rPr lang="en-US" dirty="0"/>
              <a:t>The top trends in new AI frontiers and the focus on enterprises include AI reasoning, custom silicon, cloud migrations, systems to measure AI efficacy and building an agentic AI future.</a:t>
            </a:r>
          </a:p>
          <a:p>
            <a:r>
              <a:rPr lang="en-US" b="1" dirty="0"/>
              <a:t>Strategic Preparation Areas:</a:t>
            </a:r>
            <a:endParaRPr lang="en-US" dirty="0"/>
          </a:p>
          <a:p>
            <a:pPr lvl="1"/>
            <a:r>
              <a:rPr lang="en-US" b="1" dirty="0"/>
              <a:t>Agentic AI:</a:t>
            </a:r>
            <a:r>
              <a:rPr lang="en-US" dirty="0"/>
              <a:t> Autonomous AI agents and workflow automation</a:t>
            </a:r>
          </a:p>
          <a:p>
            <a:pPr lvl="1"/>
            <a:r>
              <a:rPr lang="en-US" b="1" dirty="0"/>
              <a:t>AI Reasoning:</a:t>
            </a:r>
            <a:r>
              <a:rPr lang="en-US" dirty="0"/>
              <a:t> Advanced context-aware decision making</a:t>
            </a:r>
          </a:p>
          <a:p>
            <a:pPr lvl="1"/>
            <a:r>
              <a:rPr lang="en-US" b="1" dirty="0"/>
              <a:t>Edge Computing:</a:t>
            </a:r>
            <a:r>
              <a:rPr lang="en-US" dirty="0"/>
              <a:t> Decentralized AI processing capabilities</a:t>
            </a:r>
          </a:p>
          <a:p>
            <a:pPr lvl="1"/>
            <a:r>
              <a:rPr lang="en-US" b="1" dirty="0"/>
              <a:t>Sustainability Integration:</a:t>
            </a:r>
            <a:r>
              <a:rPr lang="en-US" dirty="0"/>
              <a:t> Energy-efficient AI implementations</a:t>
            </a:r>
          </a:p>
          <a:p>
            <a:endParaRPr lang="en-US" dirty="0"/>
          </a:p>
        </p:txBody>
      </p:sp>
      <p:sp>
        <p:nvSpPr>
          <p:cNvPr id="3" name="Title 2">
            <a:extLst>
              <a:ext uri="{FF2B5EF4-FFF2-40B4-BE49-F238E27FC236}">
                <a16:creationId xmlns:a16="http://schemas.microsoft.com/office/drawing/2014/main" id="{089CB3FE-7856-F3B2-BC50-3ED6E69CABD4}"/>
              </a:ext>
            </a:extLst>
          </p:cNvPr>
          <p:cNvSpPr>
            <a:spLocks noGrp="1"/>
          </p:cNvSpPr>
          <p:nvPr>
            <p:ph type="title"/>
          </p:nvPr>
        </p:nvSpPr>
        <p:spPr/>
        <p:txBody>
          <a:bodyPr>
            <a:normAutofit/>
          </a:bodyPr>
          <a:lstStyle/>
          <a:p>
            <a:r>
              <a:rPr lang="en-US" dirty="0"/>
              <a:t>Future Strategic Considerations</a:t>
            </a:r>
          </a:p>
        </p:txBody>
      </p:sp>
    </p:spTree>
    <p:extLst>
      <p:ext uri="{BB962C8B-B14F-4D97-AF65-F5344CB8AC3E}">
        <p14:creationId xmlns:p14="http://schemas.microsoft.com/office/powerpoint/2010/main" val="304754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53186C-70E1-3222-0DEA-EFEA3B22426E}"/>
              </a:ext>
            </a:extLst>
          </p:cNvPr>
          <p:cNvSpPr>
            <a:spLocks noGrp="1"/>
          </p:cNvSpPr>
          <p:nvPr>
            <p:ph idx="1"/>
          </p:nvPr>
        </p:nvSpPr>
        <p:spPr/>
        <p:txBody>
          <a:bodyPr>
            <a:normAutofit/>
          </a:bodyPr>
          <a:lstStyle/>
          <a:p>
            <a:pPr marL="0" indent="0">
              <a:buNone/>
            </a:pPr>
            <a:r>
              <a:rPr lang="en-US" b="1" dirty="0"/>
              <a:t>Comprehensive AI Strategy Development</a:t>
            </a:r>
            <a:endParaRPr lang="en-US" dirty="0"/>
          </a:p>
          <a:p>
            <a:r>
              <a:rPr lang="en-US" b="1" dirty="0"/>
              <a:t>Phase 1: Assessment and Vision</a:t>
            </a:r>
            <a:endParaRPr lang="en-US" dirty="0"/>
          </a:p>
          <a:p>
            <a:pPr lvl="1"/>
            <a:r>
              <a:rPr lang="en-US" dirty="0"/>
              <a:t>Current state analysis and readiness evaluation</a:t>
            </a:r>
          </a:p>
          <a:p>
            <a:pPr lvl="1"/>
            <a:r>
              <a:rPr lang="en-US" dirty="0"/>
              <a:t>Strategic vision alignment with business objectives</a:t>
            </a:r>
          </a:p>
          <a:p>
            <a:pPr lvl="1"/>
            <a:r>
              <a:rPr lang="en-US" dirty="0"/>
              <a:t>Stakeholder engagement and change readiness assessment</a:t>
            </a:r>
          </a:p>
          <a:p>
            <a:r>
              <a:rPr lang="en-US" b="1" dirty="0"/>
              <a:t>Phase 2: Foundation Building</a:t>
            </a:r>
            <a:endParaRPr lang="en-US" dirty="0"/>
          </a:p>
          <a:p>
            <a:pPr lvl="1"/>
            <a:r>
              <a:rPr lang="en-US" dirty="0"/>
              <a:t>Governance framework establishment</a:t>
            </a:r>
          </a:p>
          <a:p>
            <a:pPr lvl="1"/>
            <a:r>
              <a:rPr lang="en-US" dirty="0"/>
              <a:t>Technology infrastructure development</a:t>
            </a:r>
          </a:p>
          <a:p>
            <a:pPr lvl="1"/>
            <a:r>
              <a:rPr lang="en-US" dirty="0"/>
              <a:t>Talent acquisition and capability building</a:t>
            </a:r>
          </a:p>
          <a:p>
            <a:r>
              <a:rPr lang="en-US" b="1" dirty="0"/>
              <a:t>Phase 3: Implementation and Scaling</a:t>
            </a:r>
            <a:endParaRPr lang="en-US" dirty="0"/>
          </a:p>
          <a:p>
            <a:pPr lvl="1"/>
            <a:r>
              <a:rPr lang="en-US" dirty="0"/>
              <a:t>Pilot project execution and validation</a:t>
            </a:r>
          </a:p>
          <a:p>
            <a:pPr lvl="1"/>
            <a:r>
              <a:rPr lang="en-US" dirty="0"/>
              <a:t>Systematic scaling across business units</a:t>
            </a:r>
          </a:p>
          <a:p>
            <a:pPr lvl="1"/>
            <a:r>
              <a:rPr lang="en-US" dirty="0"/>
              <a:t>Continuous monitoring and optimization</a:t>
            </a:r>
          </a:p>
          <a:p>
            <a:endParaRPr lang="en-US" dirty="0"/>
          </a:p>
        </p:txBody>
      </p:sp>
      <p:sp>
        <p:nvSpPr>
          <p:cNvPr id="3" name="Title 2">
            <a:extLst>
              <a:ext uri="{FF2B5EF4-FFF2-40B4-BE49-F238E27FC236}">
                <a16:creationId xmlns:a16="http://schemas.microsoft.com/office/drawing/2014/main" id="{E5CDD705-A8D5-D58A-75DA-222147953F13}"/>
              </a:ext>
            </a:extLst>
          </p:cNvPr>
          <p:cNvSpPr>
            <a:spLocks noGrp="1"/>
          </p:cNvSpPr>
          <p:nvPr>
            <p:ph type="title"/>
          </p:nvPr>
        </p:nvSpPr>
        <p:spPr/>
        <p:txBody>
          <a:bodyPr>
            <a:normAutofit/>
          </a:bodyPr>
          <a:lstStyle/>
          <a:p>
            <a:r>
              <a:rPr lang="en-US" dirty="0"/>
              <a:t>Strategic Planning Framework</a:t>
            </a:r>
          </a:p>
        </p:txBody>
      </p:sp>
    </p:spTree>
    <p:extLst>
      <p:ext uri="{BB962C8B-B14F-4D97-AF65-F5344CB8AC3E}">
        <p14:creationId xmlns:p14="http://schemas.microsoft.com/office/powerpoint/2010/main" val="53515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A5162-FBED-35C8-82F8-8B613593703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F92A4D-B7D0-7834-98BB-A0524A5B0B70}"/>
              </a:ext>
            </a:extLst>
          </p:cNvPr>
          <p:cNvSpPr>
            <a:spLocks noGrp="1"/>
          </p:cNvSpPr>
          <p:nvPr>
            <p:ph idx="1"/>
          </p:nvPr>
        </p:nvSpPr>
        <p:spPr/>
        <p:txBody>
          <a:bodyPr/>
          <a:lstStyle/>
          <a:p>
            <a:r>
              <a:rPr lang="en-US" b="1" dirty="0"/>
              <a:t>KPI Framework for AI Strategy</a:t>
            </a:r>
            <a:endParaRPr lang="en-US" dirty="0"/>
          </a:p>
          <a:p>
            <a:r>
              <a:rPr lang="en-US" dirty="0"/>
              <a:t>Effective AI adoption is now a multi-dimensional target — combining hard ROI metrics with softer measures like user trust, governance, and agility.</a:t>
            </a:r>
          </a:p>
          <a:p>
            <a:r>
              <a:rPr lang="en-US" b="1" dirty="0"/>
              <a:t>Success Metrics Categories:</a:t>
            </a:r>
            <a:endParaRPr lang="en-US" dirty="0"/>
          </a:p>
          <a:p>
            <a:pPr lvl="1"/>
            <a:r>
              <a:rPr lang="en-US" b="1" dirty="0"/>
              <a:t>Financial Impact:</a:t>
            </a:r>
            <a:r>
              <a:rPr lang="en-US" dirty="0"/>
              <a:t> ROI, cost savings, revenue growth</a:t>
            </a:r>
          </a:p>
          <a:p>
            <a:pPr lvl="1"/>
            <a:r>
              <a:rPr lang="en-US" b="1" dirty="0"/>
              <a:t>Operational Excellence:</a:t>
            </a:r>
            <a:r>
              <a:rPr lang="en-US" dirty="0"/>
              <a:t> Efficiency gains, process optimization</a:t>
            </a:r>
          </a:p>
          <a:p>
            <a:pPr lvl="1"/>
            <a:r>
              <a:rPr lang="en-US" b="1" dirty="0"/>
              <a:t>Strategic Positioning:</a:t>
            </a:r>
            <a:r>
              <a:rPr lang="en-US" dirty="0"/>
              <a:t> Competitive advantage, market share</a:t>
            </a:r>
          </a:p>
          <a:p>
            <a:pPr lvl="1"/>
            <a:r>
              <a:rPr lang="en-US" b="1" dirty="0"/>
              <a:t>Organizational Health:</a:t>
            </a:r>
            <a:r>
              <a:rPr lang="en-US" dirty="0"/>
              <a:t> Employee adoption, trust levels, capability maturity</a:t>
            </a:r>
          </a:p>
          <a:p>
            <a:r>
              <a:rPr lang="en-US" b="1" dirty="0"/>
              <a:t>Critical Insight:</a:t>
            </a:r>
            <a:r>
              <a:rPr lang="en-US" dirty="0"/>
              <a:t> McKinsey US employee survey found employees believe tying AI usage to KPIs or incentives would increase daily use (only 22% said their company did so).</a:t>
            </a:r>
          </a:p>
          <a:p>
            <a:endParaRPr lang="en-US" dirty="0"/>
          </a:p>
        </p:txBody>
      </p:sp>
      <p:sp>
        <p:nvSpPr>
          <p:cNvPr id="3" name="Title 2">
            <a:extLst>
              <a:ext uri="{FF2B5EF4-FFF2-40B4-BE49-F238E27FC236}">
                <a16:creationId xmlns:a16="http://schemas.microsoft.com/office/drawing/2014/main" id="{AD1C73C0-BC87-FE48-90A9-61022568072D}"/>
              </a:ext>
            </a:extLst>
          </p:cNvPr>
          <p:cNvSpPr>
            <a:spLocks noGrp="1"/>
          </p:cNvSpPr>
          <p:nvPr>
            <p:ph type="title"/>
          </p:nvPr>
        </p:nvSpPr>
        <p:spPr/>
        <p:txBody>
          <a:bodyPr>
            <a:normAutofit/>
          </a:bodyPr>
          <a:lstStyle/>
          <a:p>
            <a:r>
              <a:rPr lang="en-US" dirty="0"/>
              <a:t>Measuring Strategic Success</a:t>
            </a:r>
          </a:p>
        </p:txBody>
      </p:sp>
    </p:spTree>
    <p:extLst>
      <p:ext uri="{BB962C8B-B14F-4D97-AF65-F5344CB8AC3E}">
        <p14:creationId xmlns:p14="http://schemas.microsoft.com/office/powerpoint/2010/main" val="4127439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46D6A-A19D-C93D-6CDE-2FD497360CA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952EB3-B614-9E97-3B17-B20134286199}"/>
              </a:ext>
            </a:extLst>
          </p:cNvPr>
          <p:cNvSpPr>
            <a:spLocks noGrp="1"/>
          </p:cNvSpPr>
          <p:nvPr>
            <p:ph idx="1"/>
          </p:nvPr>
        </p:nvSpPr>
        <p:spPr/>
        <p:txBody>
          <a:bodyPr/>
          <a:lstStyle/>
          <a:p>
            <a:r>
              <a:rPr lang="en-US" b="1" dirty="0"/>
              <a:t>AI as Competitive Advantage</a:t>
            </a:r>
            <a:endParaRPr lang="en-US" dirty="0"/>
          </a:p>
          <a:p>
            <a:r>
              <a:rPr lang="en-US" dirty="0"/>
              <a:t>Recent AI advancements will harness the power of Jevons Paradox, to drive the long-term demand for AI and further increase the total addressable market for all participants in the ecosystem.</a:t>
            </a:r>
          </a:p>
          <a:p>
            <a:r>
              <a:rPr lang="en-US" b="1" dirty="0"/>
              <a:t>Competitive Strategy Elements:</a:t>
            </a:r>
            <a:endParaRPr lang="en-US" dirty="0"/>
          </a:p>
          <a:p>
            <a:pPr lvl="1"/>
            <a:r>
              <a:rPr lang="en-US" b="1" dirty="0"/>
              <a:t>First-Mover Advantage:</a:t>
            </a:r>
            <a:r>
              <a:rPr lang="en-US" dirty="0"/>
              <a:t> Early adoption in specific domains</a:t>
            </a:r>
          </a:p>
          <a:p>
            <a:pPr lvl="1"/>
            <a:r>
              <a:rPr lang="en-US" b="1" dirty="0"/>
              <a:t>Data Network Effects:</a:t>
            </a:r>
            <a:r>
              <a:rPr lang="en-US" dirty="0"/>
              <a:t> Proprietary data utilization for superior outcomes</a:t>
            </a:r>
          </a:p>
          <a:p>
            <a:pPr lvl="1"/>
            <a:r>
              <a:rPr lang="en-US" b="1" dirty="0"/>
              <a:t>Ecosystem Integration:</a:t>
            </a:r>
            <a:r>
              <a:rPr lang="en-US" dirty="0"/>
              <a:t> Platform and partnership strategies</a:t>
            </a:r>
          </a:p>
          <a:p>
            <a:pPr lvl="1"/>
            <a:r>
              <a:rPr lang="en-US" b="1" dirty="0"/>
              <a:t>Continuous Innovation:</a:t>
            </a:r>
            <a:r>
              <a:rPr lang="en-US" dirty="0"/>
              <a:t> Sustained R&amp;D investment and capability development</a:t>
            </a:r>
          </a:p>
          <a:p>
            <a:endParaRPr lang="en-US" dirty="0"/>
          </a:p>
        </p:txBody>
      </p:sp>
      <p:sp>
        <p:nvSpPr>
          <p:cNvPr id="3" name="Title 2">
            <a:extLst>
              <a:ext uri="{FF2B5EF4-FFF2-40B4-BE49-F238E27FC236}">
                <a16:creationId xmlns:a16="http://schemas.microsoft.com/office/drawing/2014/main" id="{1E7ED201-2CCE-FD2C-0CB1-C3050C47A3C6}"/>
              </a:ext>
            </a:extLst>
          </p:cNvPr>
          <p:cNvSpPr>
            <a:spLocks noGrp="1"/>
          </p:cNvSpPr>
          <p:nvPr>
            <p:ph type="title"/>
          </p:nvPr>
        </p:nvSpPr>
        <p:spPr/>
        <p:txBody>
          <a:bodyPr>
            <a:normAutofit/>
          </a:bodyPr>
          <a:lstStyle/>
          <a:p>
            <a:r>
              <a:rPr lang="en-US" dirty="0"/>
              <a:t>Strategic Competitive Positioning</a:t>
            </a:r>
          </a:p>
        </p:txBody>
      </p:sp>
    </p:spTree>
    <p:extLst>
      <p:ext uri="{BB962C8B-B14F-4D97-AF65-F5344CB8AC3E}">
        <p14:creationId xmlns:p14="http://schemas.microsoft.com/office/powerpoint/2010/main" val="1741115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1C608-998C-F399-C2B2-2DFF6E38830D}"/>
              </a:ext>
            </a:extLst>
          </p:cNvPr>
          <p:cNvSpPr>
            <a:spLocks noGrp="1"/>
          </p:cNvSpPr>
          <p:nvPr>
            <p:ph idx="1"/>
          </p:nvPr>
        </p:nvSpPr>
        <p:spPr/>
        <p:txBody>
          <a:bodyPr>
            <a:normAutofit/>
          </a:bodyPr>
          <a:lstStyle/>
          <a:p>
            <a:r>
              <a:rPr lang="en-US" b="1" dirty="0"/>
              <a:t>90-Day Strategic Action Plan</a:t>
            </a:r>
            <a:endParaRPr lang="en-US" dirty="0"/>
          </a:p>
          <a:p>
            <a:r>
              <a:rPr lang="en-US" b="1" dirty="0"/>
              <a:t>Days 1-30: Foundation Setting</a:t>
            </a:r>
            <a:endParaRPr lang="en-US" dirty="0"/>
          </a:p>
          <a:p>
            <a:pPr lvl="1"/>
            <a:r>
              <a:rPr lang="en-US" dirty="0"/>
              <a:t>Executive alignment and vision definition</a:t>
            </a:r>
          </a:p>
          <a:p>
            <a:pPr lvl="1"/>
            <a:r>
              <a:rPr lang="en-US" dirty="0"/>
              <a:t>Cross-functional team establishment</a:t>
            </a:r>
          </a:p>
          <a:p>
            <a:pPr lvl="1"/>
            <a:r>
              <a:rPr lang="en-US" dirty="0"/>
              <a:t>Initial use case identification and prioritization</a:t>
            </a:r>
          </a:p>
          <a:p>
            <a:r>
              <a:rPr lang="en-US" b="1" dirty="0"/>
              <a:t>Days 31-60: Capability Building</a:t>
            </a:r>
            <a:endParaRPr lang="en-US" dirty="0"/>
          </a:p>
          <a:p>
            <a:pPr lvl="1"/>
            <a:r>
              <a:rPr lang="en-US" dirty="0"/>
              <a:t>Governance framework implementation</a:t>
            </a:r>
          </a:p>
          <a:p>
            <a:pPr lvl="1"/>
            <a:r>
              <a:rPr lang="en-US" dirty="0"/>
              <a:t>Technology infrastructure assessment</a:t>
            </a:r>
          </a:p>
          <a:p>
            <a:pPr lvl="1"/>
            <a:r>
              <a:rPr lang="en-US" dirty="0"/>
              <a:t>Pilot project initiation</a:t>
            </a:r>
          </a:p>
          <a:p>
            <a:r>
              <a:rPr lang="en-US" b="1" dirty="0"/>
              <a:t>Days 61-90: Execution and Learning</a:t>
            </a:r>
            <a:endParaRPr lang="en-US" dirty="0"/>
          </a:p>
          <a:p>
            <a:pPr lvl="1"/>
            <a:r>
              <a:rPr lang="en-US" dirty="0"/>
              <a:t>Pilot project deployment and monitoring</a:t>
            </a:r>
          </a:p>
          <a:p>
            <a:pPr lvl="1"/>
            <a:r>
              <a:rPr lang="en-US" dirty="0"/>
              <a:t>Initial results analysis and strategy refinement</a:t>
            </a:r>
          </a:p>
          <a:p>
            <a:pPr lvl="1"/>
            <a:r>
              <a:rPr lang="en-US" dirty="0"/>
              <a:t>Scaling plan development</a:t>
            </a:r>
          </a:p>
          <a:p>
            <a:endParaRPr lang="en-US" dirty="0"/>
          </a:p>
        </p:txBody>
      </p:sp>
      <p:sp>
        <p:nvSpPr>
          <p:cNvPr id="3" name="Title 2">
            <a:extLst>
              <a:ext uri="{FF2B5EF4-FFF2-40B4-BE49-F238E27FC236}">
                <a16:creationId xmlns:a16="http://schemas.microsoft.com/office/drawing/2014/main" id="{9E734805-0D4F-EFA2-D2CA-987073A5DF4A}"/>
              </a:ext>
            </a:extLst>
          </p:cNvPr>
          <p:cNvSpPr>
            <a:spLocks noGrp="1"/>
          </p:cNvSpPr>
          <p:nvPr>
            <p:ph type="title"/>
          </p:nvPr>
        </p:nvSpPr>
        <p:spPr/>
        <p:txBody>
          <a:bodyPr>
            <a:normAutofit/>
          </a:bodyPr>
          <a:lstStyle/>
          <a:p>
            <a:r>
              <a:rPr lang="en-US" dirty="0"/>
              <a:t>Implementation Roadmap Template</a:t>
            </a:r>
          </a:p>
        </p:txBody>
      </p:sp>
    </p:spTree>
    <p:extLst>
      <p:ext uri="{BB962C8B-B14F-4D97-AF65-F5344CB8AC3E}">
        <p14:creationId xmlns:p14="http://schemas.microsoft.com/office/powerpoint/2010/main" val="14182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282EF-7632-4544-66DB-EACC6BC79CC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8385A3-DD92-C2BA-58C2-87F06FFE3328}"/>
              </a:ext>
            </a:extLst>
          </p:cNvPr>
          <p:cNvSpPr>
            <a:spLocks noGrp="1"/>
          </p:cNvSpPr>
          <p:nvPr>
            <p:ph idx="1"/>
          </p:nvPr>
        </p:nvSpPr>
        <p:spPr/>
        <p:txBody>
          <a:bodyPr/>
          <a:lstStyle/>
          <a:p>
            <a:r>
              <a:rPr lang="en-US" b="1" dirty="0"/>
              <a:t>AI Investment Prioritization Matrix</a:t>
            </a:r>
            <a:endParaRPr lang="en-US" dirty="0"/>
          </a:p>
          <a:p>
            <a:r>
              <a:rPr lang="en-US" b="1" dirty="0"/>
              <a:t>Evaluation Criteria:</a:t>
            </a:r>
            <a:endParaRPr lang="en-US" dirty="0"/>
          </a:p>
          <a:p>
            <a:pPr lvl="1"/>
            <a:r>
              <a:rPr lang="en-US" b="1" dirty="0"/>
              <a:t>Business Impact:</a:t>
            </a:r>
            <a:r>
              <a:rPr lang="en-US" dirty="0"/>
              <a:t> Revenue potential and cost reduction opportunities</a:t>
            </a:r>
          </a:p>
          <a:p>
            <a:pPr lvl="1"/>
            <a:r>
              <a:rPr lang="en-US" b="1" dirty="0"/>
              <a:t>Technical Feasibility:</a:t>
            </a:r>
            <a:r>
              <a:rPr lang="en-US" dirty="0"/>
              <a:t> Implementation complexity and resource requirements</a:t>
            </a:r>
          </a:p>
          <a:p>
            <a:pPr lvl="1"/>
            <a:r>
              <a:rPr lang="en-US" b="1" dirty="0"/>
              <a:t>Strategic Alignment:</a:t>
            </a:r>
            <a:r>
              <a:rPr lang="en-US" dirty="0"/>
              <a:t> Vision consistency and competitive positioning</a:t>
            </a:r>
          </a:p>
          <a:p>
            <a:pPr lvl="1"/>
            <a:r>
              <a:rPr lang="en-US" b="1" dirty="0"/>
              <a:t>Risk Profile:</a:t>
            </a:r>
            <a:r>
              <a:rPr lang="en-US" dirty="0"/>
              <a:t> Regulatory compliance and operational risk assessment</a:t>
            </a:r>
          </a:p>
          <a:p>
            <a:r>
              <a:rPr lang="en-US" b="1" dirty="0"/>
              <a:t>Decision Process:</a:t>
            </a:r>
            <a:r>
              <a:rPr lang="en-US" dirty="0"/>
              <a:t> Systematic evaluation using weighted scoring methodology with stakeholder input and iterative refinement based on market feedback and organizational learning.</a:t>
            </a:r>
          </a:p>
          <a:p>
            <a:endParaRPr lang="en-US" dirty="0"/>
          </a:p>
        </p:txBody>
      </p:sp>
      <p:sp>
        <p:nvSpPr>
          <p:cNvPr id="3" name="Title 2">
            <a:extLst>
              <a:ext uri="{FF2B5EF4-FFF2-40B4-BE49-F238E27FC236}">
                <a16:creationId xmlns:a16="http://schemas.microsoft.com/office/drawing/2014/main" id="{641D788F-20FB-4809-E8E5-60FC7476DC13}"/>
              </a:ext>
            </a:extLst>
          </p:cNvPr>
          <p:cNvSpPr>
            <a:spLocks noGrp="1"/>
          </p:cNvSpPr>
          <p:nvPr>
            <p:ph type="title"/>
          </p:nvPr>
        </p:nvSpPr>
        <p:spPr/>
        <p:txBody>
          <a:bodyPr>
            <a:normAutofit/>
          </a:bodyPr>
          <a:lstStyle/>
          <a:p>
            <a:r>
              <a:rPr lang="en-US" b="1" dirty="0"/>
              <a:t>Strategic Decision Framework</a:t>
            </a:r>
            <a:endParaRPr lang="en-US" dirty="0"/>
          </a:p>
        </p:txBody>
      </p:sp>
    </p:spTree>
    <p:extLst>
      <p:ext uri="{BB962C8B-B14F-4D97-AF65-F5344CB8AC3E}">
        <p14:creationId xmlns:p14="http://schemas.microsoft.com/office/powerpoint/2010/main" val="159467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46338-512A-65C1-2971-46DBBD0DCA2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24F09-FAA6-D33A-032E-2F0CB11FFF81}"/>
              </a:ext>
            </a:extLst>
          </p:cNvPr>
          <p:cNvSpPr>
            <a:spLocks noGrp="1"/>
          </p:cNvSpPr>
          <p:nvPr>
            <p:ph idx="1"/>
          </p:nvPr>
        </p:nvSpPr>
        <p:spPr/>
        <p:txBody>
          <a:bodyPr/>
          <a:lstStyle/>
          <a:p>
            <a:pPr marL="0" indent="0">
              <a:buNone/>
            </a:pPr>
            <a:r>
              <a:rPr lang="en-US" b="1" dirty="0"/>
              <a:t>Executive Summary for AI Strategy</a:t>
            </a:r>
            <a:endParaRPr lang="en-US" dirty="0"/>
          </a:p>
          <a:p>
            <a:r>
              <a:rPr lang="en-US" b="1" dirty="0"/>
              <a:t>Critical Success Factors:</a:t>
            </a:r>
            <a:endParaRPr lang="en-US" dirty="0"/>
          </a:p>
          <a:p>
            <a:pPr lvl="1"/>
            <a:r>
              <a:rPr lang="en-US" b="1" dirty="0"/>
              <a:t>Leadership Commitment:</a:t>
            </a:r>
            <a:r>
              <a:rPr lang="en-US" dirty="0"/>
              <a:t> Executive sponsorship with clear strategic vision</a:t>
            </a:r>
          </a:p>
          <a:p>
            <a:pPr lvl="1"/>
            <a:r>
              <a:rPr lang="en-US" b="1" dirty="0"/>
              <a:t>Systematic Approach:</a:t>
            </a:r>
            <a:r>
              <a:rPr lang="en-US" dirty="0"/>
              <a:t> Structured frameworks over ad-hoc implementation</a:t>
            </a:r>
          </a:p>
          <a:p>
            <a:pPr lvl="1"/>
            <a:r>
              <a:rPr lang="en-US" b="1" dirty="0"/>
              <a:t>Value Focus:</a:t>
            </a:r>
            <a:r>
              <a:rPr lang="en-US" dirty="0"/>
              <a:t> Measurable business outcomes with defined KPIs</a:t>
            </a:r>
          </a:p>
          <a:p>
            <a:pPr lvl="1"/>
            <a:r>
              <a:rPr lang="en-US" b="1" dirty="0"/>
              <a:t>Governance Integration:</a:t>
            </a:r>
            <a:r>
              <a:rPr lang="en-US" dirty="0"/>
              <a:t> Ethical considerations embedded in strategy</a:t>
            </a:r>
          </a:p>
          <a:p>
            <a:pPr lvl="1"/>
            <a:r>
              <a:rPr lang="en-US" b="1" dirty="0"/>
              <a:t>Continuous Learning:</a:t>
            </a:r>
            <a:r>
              <a:rPr lang="en-US" dirty="0"/>
              <a:t> Iterative improvement and adaptive planning</a:t>
            </a:r>
          </a:p>
          <a:p>
            <a:r>
              <a:rPr lang="en-US" b="1" dirty="0"/>
              <a:t>Strategic Imperative:</a:t>
            </a:r>
            <a:r>
              <a:rPr lang="en-US" dirty="0"/>
              <a:t> The companies that grasp not just what AI can do but continually reassess strategy and evolve what that means to their business will lead in the age of AI.</a:t>
            </a:r>
          </a:p>
          <a:p>
            <a:endParaRPr lang="en-US" dirty="0"/>
          </a:p>
        </p:txBody>
      </p:sp>
      <p:sp>
        <p:nvSpPr>
          <p:cNvPr id="3" name="Title 2">
            <a:extLst>
              <a:ext uri="{FF2B5EF4-FFF2-40B4-BE49-F238E27FC236}">
                <a16:creationId xmlns:a16="http://schemas.microsoft.com/office/drawing/2014/main" id="{9745E458-B147-1E3D-3BBA-9F61BE9F1169}"/>
              </a:ext>
            </a:extLst>
          </p:cNvPr>
          <p:cNvSpPr>
            <a:spLocks noGrp="1"/>
          </p:cNvSpPr>
          <p:nvPr>
            <p:ph type="title"/>
          </p:nvPr>
        </p:nvSpPr>
        <p:spPr/>
        <p:txBody>
          <a:bodyPr>
            <a:normAutofit/>
          </a:bodyPr>
          <a:lstStyle/>
          <a:p>
            <a:r>
              <a:rPr lang="en-US" dirty="0"/>
              <a:t>Key Strategic Takeaways</a:t>
            </a:r>
          </a:p>
        </p:txBody>
      </p:sp>
    </p:spTree>
    <p:extLst>
      <p:ext uri="{BB962C8B-B14F-4D97-AF65-F5344CB8AC3E}">
        <p14:creationId xmlns:p14="http://schemas.microsoft.com/office/powerpoint/2010/main" val="4042765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99754-923D-067C-2166-842C19575DF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2CCF67-ADEE-37AA-5FB8-97331B86B617}"/>
              </a:ext>
            </a:extLst>
          </p:cNvPr>
          <p:cNvSpPr>
            <a:spLocks noGrp="1"/>
          </p:cNvSpPr>
          <p:nvPr>
            <p:ph idx="1"/>
          </p:nvPr>
        </p:nvSpPr>
        <p:spPr/>
        <p:txBody>
          <a:bodyPr/>
          <a:lstStyle/>
          <a:p>
            <a:r>
              <a:rPr lang="en-US" b="1" dirty="0"/>
              <a:t>Strategic Questions for Further Investigation</a:t>
            </a:r>
            <a:endParaRPr lang="en-US" dirty="0"/>
          </a:p>
          <a:p>
            <a:r>
              <a:rPr lang="en-US" b="1" dirty="0"/>
              <a:t>Research Opportunities:</a:t>
            </a:r>
            <a:endParaRPr lang="en-US" dirty="0"/>
          </a:p>
          <a:p>
            <a:r>
              <a:rPr lang="en-US" dirty="0"/>
              <a:t>Long-term competitive dynamics in AI-driven markets</a:t>
            </a:r>
          </a:p>
          <a:p>
            <a:r>
              <a:rPr lang="en-US" dirty="0"/>
              <a:t>Organizational design for human-AI collaboration</a:t>
            </a:r>
          </a:p>
          <a:p>
            <a:r>
              <a:rPr lang="en-US" dirty="0"/>
              <a:t>Sustainable AI development and environmental impact</a:t>
            </a:r>
          </a:p>
          <a:p>
            <a:r>
              <a:rPr lang="en-US" dirty="0"/>
              <a:t>Cross-industry AI strategy benchmarking</a:t>
            </a:r>
          </a:p>
          <a:p>
            <a:r>
              <a:rPr lang="en-US" dirty="0"/>
              <a:t>Regulatory evolution and strategic adaptation</a:t>
            </a:r>
          </a:p>
          <a:p>
            <a:r>
              <a:rPr lang="en-US" b="1" dirty="0"/>
              <a:t>Academic Contribution:</a:t>
            </a:r>
            <a:r>
              <a:rPr lang="en-US" dirty="0"/>
              <a:t> Understanding the intersection of strategic management theory with AI implementation practices in complex organizational environments.</a:t>
            </a:r>
          </a:p>
          <a:p>
            <a:endParaRPr lang="en-US" dirty="0"/>
          </a:p>
        </p:txBody>
      </p:sp>
      <p:sp>
        <p:nvSpPr>
          <p:cNvPr id="3" name="Title 2">
            <a:extLst>
              <a:ext uri="{FF2B5EF4-FFF2-40B4-BE49-F238E27FC236}">
                <a16:creationId xmlns:a16="http://schemas.microsoft.com/office/drawing/2014/main" id="{879A493E-7591-DF89-3CCC-D91EBB2CE037}"/>
              </a:ext>
            </a:extLst>
          </p:cNvPr>
          <p:cNvSpPr>
            <a:spLocks noGrp="1"/>
          </p:cNvSpPr>
          <p:nvPr>
            <p:ph type="title"/>
          </p:nvPr>
        </p:nvSpPr>
        <p:spPr/>
        <p:txBody>
          <a:bodyPr>
            <a:normAutofit/>
          </a:bodyPr>
          <a:lstStyle/>
          <a:p>
            <a:r>
              <a:rPr lang="en-US" dirty="0"/>
              <a:t>Future Research Directions</a:t>
            </a:r>
          </a:p>
        </p:txBody>
      </p:sp>
    </p:spTree>
    <p:extLst>
      <p:ext uri="{BB962C8B-B14F-4D97-AF65-F5344CB8AC3E}">
        <p14:creationId xmlns:p14="http://schemas.microsoft.com/office/powerpoint/2010/main" val="3039636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73699-9861-AB01-935F-C4E2C87AD11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4F0C30-9561-A63E-59D5-8431065FDE19}"/>
              </a:ext>
            </a:extLst>
          </p:cNvPr>
          <p:cNvSpPr>
            <a:spLocks noGrp="1"/>
          </p:cNvSpPr>
          <p:nvPr>
            <p:ph idx="1"/>
          </p:nvPr>
        </p:nvSpPr>
        <p:spPr/>
        <p:txBody>
          <a:bodyPr/>
          <a:lstStyle/>
          <a:p>
            <a:r>
              <a:rPr lang="en-US" b="1" dirty="0"/>
              <a:t>Strategic Analysis Framework</a:t>
            </a:r>
            <a:endParaRPr lang="en-US" dirty="0"/>
          </a:p>
          <a:p>
            <a:r>
              <a:rPr lang="en-US" dirty="0"/>
              <a:t>How should organizations balance AI investment between operational efficiency and strategic innovation?</a:t>
            </a:r>
          </a:p>
          <a:p>
            <a:r>
              <a:rPr lang="en-US" dirty="0"/>
              <a:t>What factors determine the optimal timing for AI adoption in competitive markets?</a:t>
            </a:r>
          </a:p>
          <a:p>
            <a:r>
              <a:rPr lang="en-US" dirty="0"/>
              <a:t>How can companies develop sustainable competitive advantages through AI when technology becomes commoditized?</a:t>
            </a:r>
          </a:p>
          <a:p>
            <a:r>
              <a:rPr lang="en-US" dirty="0"/>
              <a:t>What governance structures best support both innovation and risk management in AI implementation?</a:t>
            </a:r>
          </a:p>
          <a:p>
            <a:r>
              <a:rPr lang="en-US" dirty="0"/>
              <a:t>How should strategic planners incorporate AI uncertainty and rapid technological change into long-term planning?</a:t>
            </a:r>
          </a:p>
          <a:p>
            <a:endParaRPr lang="en-US" dirty="0"/>
          </a:p>
        </p:txBody>
      </p:sp>
      <p:sp>
        <p:nvSpPr>
          <p:cNvPr id="3" name="Title 2">
            <a:extLst>
              <a:ext uri="{FF2B5EF4-FFF2-40B4-BE49-F238E27FC236}">
                <a16:creationId xmlns:a16="http://schemas.microsoft.com/office/drawing/2014/main" id="{A0CD5ABD-66B6-5617-373F-EDF353412D96}"/>
              </a:ext>
            </a:extLst>
          </p:cNvPr>
          <p:cNvSpPr>
            <a:spLocks noGrp="1"/>
          </p:cNvSpPr>
          <p:nvPr>
            <p:ph type="title"/>
          </p:nvPr>
        </p:nvSpPr>
        <p:spPr/>
        <p:txBody>
          <a:bodyPr>
            <a:normAutofit/>
          </a:bodyPr>
          <a:lstStyle/>
          <a:p>
            <a:r>
              <a:rPr lang="en-US" dirty="0"/>
              <a:t>Discussion Questions for Case Analysis</a:t>
            </a:r>
          </a:p>
        </p:txBody>
      </p:sp>
    </p:spTree>
    <p:extLst>
      <p:ext uri="{BB962C8B-B14F-4D97-AF65-F5344CB8AC3E}">
        <p14:creationId xmlns:p14="http://schemas.microsoft.com/office/powerpoint/2010/main" val="4142476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5C837-C317-2947-7BC9-C92431EF5A6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BB9C3-9E6D-CE09-7079-87E5315A8C1F}"/>
              </a:ext>
            </a:extLst>
          </p:cNvPr>
          <p:cNvSpPr>
            <a:spLocks noGrp="1"/>
          </p:cNvSpPr>
          <p:nvPr>
            <p:ph idx="1"/>
          </p:nvPr>
        </p:nvSpPr>
        <p:spPr/>
        <p:txBody>
          <a:bodyPr>
            <a:normAutofit fontScale="92500" lnSpcReduction="10000"/>
          </a:bodyPr>
          <a:lstStyle/>
          <a:p>
            <a:pPr marL="0" indent="0">
              <a:buNone/>
            </a:pPr>
            <a:r>
              <a:rPr lang="en-US" b="1" dirty="0"/>
              <a:t>Academic and Professional Sources</a:t>
            </a:r>
            <a:endParaRPr lang="en-US" dirty="0"/>
          </a:p>
          <a:p>
            <a:r>
              <a:rPr lang="en-US" b="1" dirty="0"/>
              <a:t>Foundational Texts:</a:t>
            </a:r>
            <a:endParaRPr lang="en-US" dirty="0"/>
          </a:p>
          <a:p>
            <a:r>
              <a:rPr lang="en-US" dirty="0"/>
              <a:t>Agrawal, A., Gans, J., &amp; Goldfarb, A. (2018). </a:t>
            </a:r>
            <a:r>
              <a:rPr lang="en-US" i="1" dirty="0"/>
              <a:t>Prediction Machines: The Simple Economics of Artificial Intelligence</a:t>
            </a:r>
            <a:endParaRPr lang="en-US" dirty="0"/>
          </a:p>
          <a:p>
            <a:r>
              <a:rPr lang="en-US" dirty="0"/>
              <a:t>Ng, A. (2018). "AI Transformation Playbook" - Stanford AI Lab</a:t>
            </a:r>
          </a:p>
          <a:p>
            <a:r>
              <a:rPr lang="en-US" dirty="0"/>
              <a:t>McKinsey Global Institute. (2025). "The State of AI: How Organizations are Rewiring to Capture Value"</a:t>
            </a:r>
          </a:p>
          <a:p>
            <a:r>
              <a:rPr lang="en-US" b="1" dirty="0"/>
              <a:t>Current Research:</a:t>
            </a:r>
            <a:endParaRPr lang="en-US" dirty="0"/>
          </a:p>
          <a:p>
            <a:r>
              <a:rPr lang="en-US" dirty="0"/>
              <a:t>PwC AI Predictions 2025: Business Strategy Implications</a:t>
            </a:r>
          </a:p>
          <a:p>
            <a:r>
              <a:rPr lang="en-US" dirty="0"/>
              <a:t>Gartner AI Strategy Development Framework</a:t>
            </a:r>
          </a:p>
          <a:p>
            <a:r>
              <a:rPr lang="en-US" dirty="0"/>
              <a:t>Harvard Business Review: AI Governance and Ethics</a:t>
            </a:r>
          </a:p>
          <a:p>
            <a:r>
              <a:rPr lang="en-US" b="1" dirty="0"/>
              <a:t>Regulatory Resources:</a:t>
            </a:r>
            <a:endParaRPr lang="en-US" dirty="0"/>
          </a:p>
          <a:p>
            <a:r>
              <a:rPr lang="en-US" dirty="0"/>
              <a:t>EU AI Act Implementation Guidelines</a:t>
            </a:r>
          </a:p>
          <a:p>
            <a:r>
              <a:rPr lang="en-US" dirty="0"/>
              <a:t>NIST AI Risk Management Framework</a:t>
            </a:r>
          </a:p>
          <a:p>
            <a:r>
              <a:rPr lang="en-US" dirty="0"/>
              <a:t>OECD AI Policy Observatory</a:t>
            </a:r>
          </a:p>
          <a:p>
            <a:endParaRPr lang="en-US" dirty="0"/>
          </a:p>
        </p:txBody>
      </p:sp>
      <p:sp>
        <p:nvSpPr>
          <p:cNvPr id="3" name="Title 2">
            <a:extLst>
              <a:ext uri="{FF2B5EF4-FFF2-40B4-BE49-F238E27FC236}">
                <a16:creationId xmlns:a16="http://schemas.microsoft.com/office/drawing/2014/main" id="{3378563E-89FB-C1DC-D4C2-1A720E189F58}"/>
              </a:ext>
            </a:extLst>
          </p:cNvPr>
          <p:cNvSpPr>
            <a:spLocks noGrp="1"/>
          </p:cNvSpPr>
          <p:nvPr>
            <p:ph type="title"/>
          </p:nvPr>
        </p:nvSpPr>
        <p:spPr/>
        <p:txBody>
          <a:bodyPr>
            <a:normAutofit/>
          </a:bodyPr>
          <a:lstStyle/>
          <a:p>
            <a:r>
              <a:rPr lang="en-US" dirty="0"/>
              <a:t>Recommended Readings and Resources</a:t>
            </a:r>
          </a:p>
        </p:txBody>
      </p:sp>
    </p:spTree>
    <p:extLst>
      <p:ext uri="{BB962C8B-B14F-4D97-AF65-F5344CB8AC3E}">
        <p14:creationId xmlns:p14="http://schemas.microsoft.com/office/powerpoint/2010/main" val="63551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562A5E-C98E-74ED-03F6-57D50C45DB36}"/>
              </a:ext>
            </a:extLst>
          </p:cNvPr>
          <p:cNvSpPr>
            <a:spLocks noGrp="1"/>
          </p:cNvSpPr>
          <p:nvPr>
            <p:ph idx="1"/>
          </p:nvPr>
        </p:nvSpPr>
        <p:spPr/>
        <p:txBody>
          <a:bodyPr/>
          <a:lstStyle/>
          <a:p>
            <a:r>
              <a:rPr lang="en-US" b="1" dirty="0"/>
              <a:t>The AI Strategy Imperative</a:t>
            </a:r>
            <a:endParaRPr lang="en-US" dirty="0"/>
          </a:p>
          <a:p>
            <a:pPr lvl="1"/>
            <a:r>
              <a:rPr lang="en-US" dirty="0"/>
              <a:t>Almost 90% of business leaders say AI is fundamental to their company's strategy today or will be in the next two years</a:t>
            </a:r>
          </a:p>
          <a:p>
            <a:pPr lvl="1"/>
            <a:r>
              <a:rPr lang="en-US" dirty="0"/>
              <a:t>Global AI spending will reach $500 billion by the end of 2024, up 19 percent from 2023</a:t>
            </a:r>
          </a:p>
          <a:p>
            <a:pPr lvl="1"/>
            <a:r>
              <a:rPr lang="en-US" dirty="0"/>
              <a:t>AI is expected to have a cumulative global economic impact of $19.9 trillion through 2030</a:t>
            </a:r>
          </a:p>
          <a:p>
            <a:r>
              <a:rPr lang="en-US" b="1" dirty="0"/>
              <a:t>Strategic Reality Check</a:t>
            </a:r>
            <a:r>
              <a:rPr lang="en-US" dirty="0"/>
              <a:t> Organizations have been experimenting with gen AI tools. Use continues to surge, but from a value capture standpoint, </a:t>
            </a:r>
            <a:r>
              <a:rPr lang="en-US" dirty="0">
                <a:solidFill>
                  <a:srgbClr val="FF0000"/>
                </a:solidFill>
              </a:rPr>
              <a:t>these are still early days</a:t>
            </a:r>
            <a:r>
              <a:rPr lang="en-US" dirty="0"/>
              <a:t>—few are experiencing meaningful bottom-line impacts.</a:t>
            </a:r>
          </a:p>
          <a:p>
            <a:endParaRPr lang="en-US" dirty="0"/>
          </a:p>
        </p:txBody>
      </p:sp>
      <p:sp>
        <p:nvSpPr>
          <p:cNvPr id="3" name="Title 2">
            <a:extLst>
              <a:ext uri="{FF2B5EF4-FFF2-40B4-BE49-F238E27FC236}">
                <a16:creationId xmlns:a16="http://schemas.microsoft.com/office/drawing/2014/main" id="{E3928B59-7FDD-2019-E14C-9EC3C4CD8C31}"/>
              </a:ext>
            </a:extLst>
          </p:cNvPr>
          <p:cNvSpPr>
            <a:spLocks noGrp="1"/>
          </p:cNvSpPr>
          <p:nvPr>
            <p:ph type="title"/>
          </p:nvPr>
        </p:nvSpPr>
        <p:spPr/>
        <p:txBody>
          <a:bodyPr>
            <a:normAutofit/>
          </a:bodyPr>
          <a:lstStyle/>
          <a:p>
            <a:r>
              <a:rPr lang="en-US" dirty="0"/>
              <a:t>Market Context and Strategic Imperative</a:t>
            </a:r>
          </a:p>
        </p:txBody>
      </p:sp>
    </p:spTree>
    <p:extLst>
      <p:ext uri="{BB962C8B-B14F-4D97-AF65-F5344CB8AC3E}">
        <p14:creationId xmlns:p14="http://schemas.microsoft.com/office/powerpoint/2010/main" val="261333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08281-2BA0-B2D5-7751-1A6BF37FF115}"/>
              </a:ext>
            </a:extLst>
          </p:cNvPr>
          <p:cNvSpPr>
            <a:spLocks noGrp="1"/>
          </p:cNvSpPr>
          <p:nvPr>
            <p:ph idx="1"/>
          </p:nvPr>
        </p:nvSpPr>
        <p:spPr/>
        <p:txBody>
          <a:bodyPr>
            <a:normAutofit fontScale="32500" lnSpcReduction="20000"/>
          </a:bodyPr>
          <a:lstStyle/>
          <a:p>
            <a:r>
              <a:rPr lang="en-US" b="1" dirty="0"/>
              <a:t>Primary Sources</a:t>
            </a:r>
          </a:p>
          <a:p>
            <a:r>
              <a:rPr lang="en-US" b="1" dirty="0"/>
              <a:t>McKinsey &amp; Company Publications:</a:t>
            </a:r>
            <a:endParaRPr lang="en-US" dirty="0"/>
          </a:p>
          <a:p>
            <a:r>
              <a:rPr lang="en-US" dirty="0"/>
              <a:t>Chui, M., Roberts, R., &amp; Yee, L. (2025). "How AI is transforming strategy development." McKinsey &amp; Company. Retrieved from </a:t>
            </a:r>
            <a:r>
              <a:rPr lang="en-US" dirty="0">
                <a:hlinkClick r:id="rId2"/>
              </a:rPr>
              <a:t>https://www.mckinsey.com/capabilities/strategy-and-corporate-finance/our-insights/how-ai-is-transforming-strategy-development</a:t>
            </a:r>
            <a:endParaRPr lang="en-US" dirty="0"/>
          </a:p>
          <a:p>
            <a:r>
              <a:rPr lang="en-US" dirty="0"/>
              <a:t>McKinsey &amp; Company. (2025). "The state of AI: How organizations are rewiring to capture value." Retrieved from </a:t>
            </a:r>
            <a:r>
              <a:rPr lang="en-US" dirty="0">
                <a:hlinkClick r:id="rId3"/>
              </a:rPr>
              <a:t>https://www.mckinsey.com/capabilities/quantumblack/our-insights/the-state-of-ai</a:t>
            </a:r>
            <a:endParaRPr lang="en-US" dirty="0"/>
          </a:p>
          <a:p>
            <a:r>
              <a:rPr lang="en-US" dirty="0"/>
              <a:t>McKinsey &amp; Company. (2025). "AI in the workplace: A report for 2025." Retrieved from </a:t>
            </a:r>
            <a:r>
              <a:rPr lang="en-US" dirty="0">
                <a:hlinkClick r:id="rId4"/>
              </a:rPr>
              <a:t>https://www.mckinsey.com/capabilities/mckinsey-digital/our-insights/superagency-in-the-workplace-empowering-people-to-unlock-ais-full-potential-at-work</a:t>
            </a:r>
            <a:endParaRPr lang="en-US" dirty="0"/>
          </a:p>
          <a:p>
            <a:r>
              <a:rPr lang="en-US" b="1" dirty="0"/>
              <a:t>PwC Research:</a:t>
            </a:r>
            <a:endParaRPr lang="en-US" dirty="0"/>
          </a:p>
          <a:p>
            <a:r>
              <a:rPr lang="en-US" dirty="0"/>
              <a:t>PwC. (2025). "2025 AI Business Predictions." Retrieved from </a:t>
            </a:r>
            <a:r>
              <a:rPr lang="en-US" dirty="0">
                <a:hlinkClick r:id="rId5"/>
              </a:rPr>
              <a:t>https://www.pwc.com/us/en/tech-effect/ai-analytics/ai-predictions.html</a:t>
            </a:r>
            <a:endParaRPr lang="en-US" dirty="0"/>
          </a:p>
          <a:p>
            <a:r>
              <a:rPr lang="en-US" dirty="0"/>
              <a:t>PwC. (2025). "AI rewrites the playbook: Is your business strategy keeping pace?" Retrieved from </a:t>
            </a:r>
            <a:r>
              <a:rPr lang="en-US" dirty="0">
                <a:hlinkClick r:id="rId6"/>
              </a:rPr>
              <a:t>https://www.pwc.com/us/en/tech-effect/ai-analytics/ai-business-strategy.html</a:t>
            </a:r>
            <a:endParaRPr lang="en-US" dirty="0"/>
          </a:p>
          <a:p>
            <a:r>
              <a:rPr lang="en-US" b="1" dirty="0"/>
              <a:t>Gartner Research:</a:t>
            </a:r>
            <a:endParaRPr lang="en-US" dirty="0"/>
          </a:p>
          <a:p>
            <a:r>
              <a:rPr lang="en-US" dirty="0"/>
              <a:t>Gartner. (2025). "Develop an AI Strategy for Business Growth." Retrieved from </a:t>
            </a:r>
            <a:r>
              <a:rPr lang="en-US" dirty="0">
                <a:hlinkClick r:id="rId7"/>
              </a:rPr>
              <a:t>https://www.gartner.com/en/information-technology/topics/ai-strategy-for-business</a:t>
            </a:r>
            <a:endParaRPr lang="en-US" dirty="0"/>
          </a:p>
          <a:p>
            <a:r>
              <a:rPr lang="en-US" b="1" dirty="0"/>
              <a:t>Industry and Financial Analysis:</a:t>
            </a:r>
            <a:endParaRPr lang="en-US" dirty="0"/>
          </a:p>
          <a:p>
            <a:r>
              <a:rPr lang="en-US" dirty="0"/>
              <a:t>Chen, D., Perez-Hernandez, E., &amp; Lagos Morales, M. (2025). "5 AI Trends Shaping Innovation and ROI in 2025." Morgan Stanley Insights. Retrieved from </a:t>
            </a:r>
            <a:r>
              <a:rPr lang="en-US" dirty="0">
                <a:hlinkClick r:id="rId8"/>
              </a:rPr>
              <a:t>https://www.morganstanley.com/insights/articles/ai-trends-reasoning-frontier-models-2025-tmt</a:t>
            </a:r>
            <a:endParaRPr lang="en-US" dirty="0"/>
          </a:p>
          <a:p>
            <a:r>
              <a:rPr lang="en-US" b="1" dirty="0"/>
              <a:t>Governance and Regulatory Sources:</a:t>
            </a:r>
            <a:endParaRPr lang="en-US" dirty="0"/>
          </a:p>
          <a:p>
            <a:r>
              <a:rPr lang="en-US" dirty="0" err="1"/>
              <a:t>Bujno</a:t>
            </a:r>
            <a:r>
              <a:rPr lang="en-US" dirty="0"/>
              <a:t>, M., Davine, C., &amp; Abrash, L. (2025). "Strategic Governance of AI: A Roadmap for the Future." Deloitte LLP. Harvard Law School Forum on Corporate Governance. Retrieved from </a:t>
            </a:r>
            <a:r>
              <a:rPr lang="en-US" dirty="0">
                <a:hlinkClick r:id="rId9"/>
              </a:rPr>
              <a:t>https://corpgov.law.harvard.edu/2025/04/24/strategic-governance-of-ai-a-roadmap-for-the-future/</a:t>
            </a:r>
            <a:endParaRPr lang="en-US" dirty="0"/>
          </a:p>
          <a:p>
            <a:r>
              <a:rPr lang="en-US" dirty="0"/>
              <a:t>International Association of Privacy Professionals (IAPP). (2025). "AI Governance Profession Report 2025." Retrieved from </a:t>
            </a:r>
            <a:r>
              <a:rPr lang="en-US" dirty="0">
                <a:hlinkClick r:id="rId10"/>
              </a:rPr>
              <a:t>https://iapp.org/resources/article/ai-governance-profession-report/</a:t>
            </a:r>
            <a:endParaRPr lang="en-US" dirty="0"/>
          </a:p>
          <a:p>
            <a:r>
              <a:rPr lang="en-US" dirty="0"/>
              <a:t>European Commission. (2025). "AI Act | Shaping Europe's digital future." Retrieved from </a:t>
            </a:r>
            <a:r>
              <a:rPr lang="en-US" dirty="0">
                <a:hlinkClick r:id="rId11"/>
              </a:rPr>
              <a:t>https://digital-strategy.ec.europa.eu/en/policies/regulatory-framework-ai</a:t>
            </a:r>
            <a:endParaRPr lang="en-US" dirty="0"/>
          </a:p>
          <a:p>
            <a:r>
              <a:rPr lang="en-US" b="1" dirty="0"/>
              <a:t>Technology and Implementation Research:</a:t>
            </a:r>
            <a:endParaRPr lang="en-US" dirty="0"/>
          </a:p>
          <a:p>
            <a:r>
              <a:rPr lang="en-US" dirty="0"/>
              <a:t>Ezzat, A. (2025). "Capgemini unveils strategic AI framework to turn enterprise ambition into measurable business impact." Capgemini Press Release. Retrieved from </a:t>
            </a:r>
            <a:r>
              <a:rPr lang="en-US" dirty="0">
                <a:hlinkClick r:id="rId12"/>
              </a:rPr>
              <a:t>https://www.capgemini.com/news/press-releases/capgemini-unveils-strategic-ai-framework-to-turn-enterprise-ambition-into-measurable-business-impact/</a:t>
            </a:r>
            <a:endParaRPr lang="en-US" dirty="0"/>
          </a:p>
          <a:p>
            <a:r>
              <a:rPr lang="en-US" dirty="0"/>
              <a:t>The Strategy Institute. (2025). "The Role of AI in Business Strategies for 2025 and Beyond." Retrieved from </a:t>
            </a:r>
            <a:r>
              <a:rPr lang="en-US" dirty="0">
                <a:hlinkClick r:id="rId13"/>
              </a:rPr>
              <a:t>https://www.thestrategyinstitute.org/insights/the-role-of-ai-in-business-strategies-for-2025-and-beyond</a:t>
            </a:r>
            <a:endParaRPr lang="en-US" dirty="0"/>
          </a:p>
          <a:p>
            <a:r>
              <a:rPr lang="en-US" b="1" dirty="0"/>
              <a:t>Academic and Professional Development:</a:t>
            </a:r>
            <a:endParaRPr lang="en-US" dirty="0"/>
          </a:p>
          <a:p>
            <a:r>
              <a:rPr lang="en-US" dirty="0"/>
              <a:t>Harvard Division of Continuing Education. (2024). "AI Strategy for Business Leaders: From Hype to Impact." Retrieved from </a:t>
            </a:r>
            <a:r>
              <a:rPr lang="en-US" dirty="0">
                <a:hlinkClick r:id="rId14"/>
              </a:rPr>
              <a:t>https://professional.dce.harvard.edu/programs/ai-strategy-for-business-leaders/</a:t>
            </a:r>
            <a:endParaRPr lang="en-US" dirty="0"/>
          </a:p>
          <a:p>
            <a:r>
              <a:rPr lang="en-US" b="1" dirty="0"/>
              <a:t>Industry Case Studies and Analysis:</a:t>
            </a:r>
            <a:endParaRPr lang="en-US" dirty="0"/>
          </a:p>
          <a:p>
            <a:r>
              <a:rPr lang="en-US" dirty="0"/>
              <a:t>Masood, A. (2025). "Measuring the Effectiveness of AI Adoption: Definitions, Frameworks, and Evolving Benchmarks." Medium. Retrieved from </a:t>
            </a:r>
            <a:r>
              <a:rPr lang="en-US" dirty="0">
                <a:hlinkClick r:id="rId15"/>
              </a:rPr>
              <a:t>https://medium.com/@adnanmasood/measuring-the-effectiveness-of-ai-adoption-definitions-frameworks-and-evolving-benchmarks-63b8b2c7d194</a:t>
            </a:r>
            <a:endParaRPr lang="en-US" dirty="0"/>
          </a:p>
          <a:p>
            <a:r>
              <a:rPr lang="en-US" dirty="0"/>
              <a:t>Masood, A. (2025). "AI in Organizational Change Management — Case Studies, Best Practices, Ethical Implications, and Future Technological Trajectories." Medium. Retrieved from </a:t>
            </a:r>
            <a:r>
              <a:rPr lang="en-US" dirty="0">
                <a:hlinkClick r:id="rId16"/>
              </a:rPr>
              <a:t>https://medium.com/@adnanmasood/ai-in-organizational-change-management-case-studies-best-practices-ethical-implications-and-179be4ec2583</a:t>
            </a:r>
            <a:endParaRPr lang="en-US" dirty="0"/>
          </a:p>
          <a:p>
            <a:endParaRPr lang="en-US" dirty="0"/>
          </a:p>
        </p:txBody>
      </p:sp>
      <p:sp>
        <p:nvSpPr>
          <p:cNvPr id="3" name="Title 2">
            <a:extLst>
              <a:ext uri="{FF2B5EF4-FFF2-40B4-BE49-F238E27FC236}">
                <a16:creationId xmlns:a16="http://schemas.microsoft.com/office/drawing/2014/main" id="{DDD1490F-CC81-52C3-AAB5-5FE50B99458B}"/>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69550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8781A-43C6-D78A-8385-DE57CFCF7A0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1EF33D-F7EE-EB3F-944C-89D3C386D795}"/>
              </a:ext>
            </a:extLst>
          </p:cNvPr>
          <p:cNvSpPr>
            <a:spLocks noGrp="1"/>
          </p:cNvSpPr>
          <p:nvPr>
            <p:ph idx="1"/>
          </p:nvPr>
        </p:nvSpPr>
        <p:spPr/>
        <p:txBody>
          <a:bodyPr>
            <a:normAutofit fontScale="40000" lnSpcReduction="20000"/>
          </a:bodyPr>
          <a:lstStyle/>
          <a:p>
            <a:r>
              <a:rPr lang="en-US" b="1" dirty="0"/>
              <a:t>Risk Management and Security:</a:t>
            </a:r>
            <a:endParaRPr lang="en-US" dirty="0"/>
          </a:p>
          <a:p>
            <a:r>
              <a:rPr lang="en-US" dirty="0"/>
              <a:t>SANS Institute. (2025). "Securing AI in 2025: A Risk-Based Approach to AI Controls and Governance." Retrieved from </a:t>
            </a:r>
            <a:r>
              <a:rPr lang="en-US" dirty="0">
                <a:hlinkClick r:id="rId2"/>
              </a:rPr>
              <a:t>https://www.sans.org/blog/securing-ai-in-2025-a-risk-based-approach-to-ai-controls-and-governance</a:t>
            </a:r>
            <a:endParaRPr lang="en-US" dirty="0"/>
          </a:p>
          <a:p>
            <a:r>
              <a:rPr lang="en-US" dirty="0"/>
              <a:t>Converge Technology Solutions. (2025). "Top 5 AI Adoption Challenges for 2025: Overcoming Barriers to Success." Retrieved from </a:t>
            </a:r>
            <a:r>
              <a:rPr lang="en-US" dirty="0">
                <a:hlinkClick r:id="rId3"/>
              </a:rPr>
              <a:t>https://convergetp.com/2025/03/25/top-5-ai-adoption-challenges-for-2025-overcoming-barriers-to-success/</a:t>
            </a:r>
            <a:endParaRPr lang="en-US" dirty="0"/>
          </a:p>
          <a:p>
            <a:r>
              <a:rPr lang="en-US" b="1" dirty="0"/>
              <a:t>Implementation Frameworks:</a:t>
            </a:r>
            <a:endParaRPr lang="en-US" dirty="0"/>
          </a:p>
          <a:p>
            <a:r>
              <a:rPr lang="en-US" dirty="0"/>
              <a:t>Facile </a:t>
            </a:r>
            <a:r>
              <a:rPr lang="en-US" dirty="0" err="1"/>
              <a:t>Technolab</a:t>
            </a:r>
            <a:r>
              <a:rPr lang="en-US" dirty="0"/>
              <a:t>. (2025). "Top 10 AI Adoption Frameworks for Your Business in 2025." Retrieved from </a:t>
            </a:r>
            <a:r>
              <a:rPr lang="en-US" dirty="0">
                <a:hlinkClick r:id="rId4"/>
              </a:rPr>
              <a:t>https://www.faciletechnolab.com/blog/top-10-ai-adoption-frameworks-for-your-business-in-2025/</a:t>
            </a:r>
            <a:endParaRPr lang="en-US" dirty="0"/>
          </a:p>
          <a:p>
            <a:r>
              <a:rPr lang="en-US" dirty="0"/>
              <a:t>Athena Solutions. (2025). "AI Governance Framework 2025: A Blueprint for Responsible AI." Retrieved from </a:t>
            </a:r>
            <a:r>
              <a:rPr lang="en-US" dirty="0">
                <a:hlinkClick r:id="rId5"/>
              </a:rPr>
              <a:t>https://athena-solutions.com/ai-governance-framework-2025/</a:t>
            </a:r>
            <a:endParaRPr lang="en-US" dirty="0"/>
          </a:p>
          <a:p>
            <a:r>
              <a:rPr lang="en-US" b="1" dirty="0"/>
              <a:t>Statistics and Market Analysis:</a:t>
            </a:r>
            <a:endParaRPr lang="en-US" dirty="0"/>
          </a:p>
          <a:p>
            <a:r>
              <a:rPr lang="en-US" dirty="0" err="1"/>
              <a:t>Hypersense</a:t>
            </a:r>
            <a:r>
              <a:rPr lang="en-US" dirty="0"/>
              <a:t> Software. (2025). "2024 AI Growth: Key AI Adoption Trends &amp; ROI Stats." Retrieved from </a:t>
            </a:r>
            <a:r>
              <a:rPr lang="en-US" dirty="0">
                <a:hlinkClick r:id="rId6"/>
              </a:rPr>
              <a:t>https://hypersense-software.com/blog/2025/01/29/key-statistics-driving-ai-adoption-in-2024/</a:t>
            </a:r>
            <a:endParaRPr lang="en-US" dirty="0"/>
          </a:p>
          <a:p>
            <a:r>
              <a:rPr lang="en-US" dirty="0"/>
              <a:t>IBM Think. (2025). "The 5 biggest AI adoption challenges for 2025." Retrieved from </a:t>
            </a:r>
            <a:r>
              <a:rPr lang="en-US" dirty="0">
                <a:hlinkClick r:id="rId7"/>
              </a:rPr>
              <a:t>https://www.ibm.com/think/insights/ai-adoption-challenges</a:t>
            </a:r>
            <a:endParaRPr lang="en-US" dirty="0"/>
          </a:p>
          <a:p>
            <a:r>
              <a:rPr lang="en-US" b="1" dirty="0"/>
              <a:t>Legal and Compliance:</a:t>
            </a:r>
            <a:endParaRPr lang="en-US" dirty="0"/>
          </a:p>
          <a:p>
            <a:r>
              <a:rPr lang="en-US" dirty="0"/>
              <a:t>Bird &amp; Bird. (2025). "AI Governance Essential Insights for </a:t>
            </a:r>
            <a:r>
              <a:rPr lang="en-US" dirty="0" err="1"/>
              <a:t>Organisations</a:t>
            </a:r>
            <a:r>
              <a:rPr lang="en-US" dirty="0"/>
              <a:t> Part I Understanding Meaning Challenges Trends." Retrieved from </a:t>
            </a:r>
            <a:r>
              <a:rPr lang="en-US" dirty="0">
                <a:hlinkClick r:id="rId8"/>
              </a:rPr>
              <a:t>https://www.twobirds.com/en/insights/2025/ai-governance-essential-insights-for-organisations-part-i--understanding-meaning-challenges-trends-a</a:t>
            </a:r>
            <a:endParaRPr lang="en-US" dirty="0"/>
          </a:p>
          <a:p>
            <a:r>
              <a:rPr lang="en-US" dirty="0"/>
              <a:t>Dentons. (2025). "AI trends for 2025: AI regulation, governance and ethics." Retrieved from </a:t>
            </a:r>
            <a:r>
              <a:rPr lang="en-US" dirty="0">
                <a:hlinkClick r:id="rId9"/>
              </a:rPr>
              <a:t>https://www.dentons.com/en/insights/articles/2025/january/10/ai-trends-for-2025-ai-regulation-governance-and-ethics</a:t>
            </a:r>
            <a:endParaRPr lang="en-US" dirty="0"/>
          </a:p>
          <a:p>
            <a:r>
              <a:rPr lang="en-US" b="1" dirty="0"/>
              <a:t>Platform and Technology Analysis:</a:t>
            </a:r>
            <a:endParaRPr lang="en-US" dirty="0"/>
          </a:p>
          <a:p>
            <a:r>
              <a:rPr lang="en-US" dirty="0"/>
              <a:t>Domo. (2025). "Top 8 AI Governance Platforms for 2025." Retrieved from </a:t>
            </a:r>
            <a:r>
              <a:rPr lang="en-US" dirty="0">
                <a:hlinkClick r:id="rId10"/>
              </a:rPr>
              <a:t>https://www.domo.com/learn/article/ai-governance-tools</a:t>
            </a:r>
            <a:endParaRPr lang="en-US" dirty="0"/>
          </a:p>
          <a:p>
            <a:r>
              <a:rPr lang="en-US" dirty="0" err="1"/>
              <a:t>Consilien</a:t>
            </a:r>
            <a:r>
              <a:rPr lang="en-US" dirty="0"/>
              <a:t>. (2025). "AI Governance Frameworks: Guide to Ethical AI Implementation." Retrieved from </a:t>
            </a:r>
            <a:r>
              <a:rPr lang="en-US" dirty="0">
                <a:hlinkClick r:id="rId11"/>
              </a:rPr>
              <a:t>https://consilien.com/news/ai-governance-frameworks-guide-to-ethical-ai-implementation</a:t>
            </a:r>
            <a:endParaRPr lang="en-US" dirty="0"/>
          </a:p>
          <a:p>
            <a:r>
              <a:rPr lang="en-US" b="1" dirty="0"/>
              <a:t>Additional Academic References Mentioned in Lecture</a:t>
            </a:r>
          </a:p>
          <a:p>
            <a:r>
              <a:rPr lang="en-US" b="1" dirty="0"/>
              <a:t>Foundational Texts:</a:t>
            </a:r>
            <a:endParaRPr lang="en-US" dirty="0"/>
          </a:p>
          <a:p>
            <a:r>
              <a:rPr lang="en-US" dirty="0"/>
              <a:t>Agrawal, A., Gans, J., &amp; Goldfarb, A. (2018). </a:t>
            </a:r>
            <a:r>
              <a:rPr lang="en-US" i="1" dirty="0"/>
              <a:t>Prediction Machines: The Simple Economics of Artificial Intelligence</a:t>
            </a:r>
            <a:r>
              <a:rPr lang="en-US" dirty="0"/>
              <a:t>. Harvard Business Review Press.</a:t>
            </a:r>
          </a:p>
          <a:p>
            <a:r>
              <a:rPr lang="en-US" dirty="0"/>
              <a:t>Ng, A. (2018). "AI Transformation Playbook." Stanford AI Lab.</a:t>
            </a:r>
          </a:p>
          <a:p>
            <a:r>
              <a:rPr lang="en-US" dirty="0"/>
              <a:t>Hoffman, R., &amp; Beato, G. (2025). </a:t>
            </a:r>
            <a:r>
              <a:rPr lang="en-US" i="1" dirty="0"/>
              <a:t>Superagency: What Could Possibly Go Right with Our AI Future</a:t>
            </a:r>
            <a:r>
              <a:rPr lang="en-US" dirty="0"/>
              <a:t>. Authors Equity.</a:t>
            </a:r>
          </a:p>
          <a:p>
            <a:r>
              <a:rPr lang="en-US" b="1" dirty="0"/>
              <a:t>Note:</a:t>
            </a:r>
            <a:r>
              <a:rPr lang="en-US" dirty="0"/>
              <a:t> All web sources were accessed and verified as of July 26, 2025. The lecture material synthesizes insights from these sources while maintaining academic integrity and providing proper attribution for all cited claims and statistics.</a:t>
            </a:r>
          </a:p>
          <a:p>
            <a:endParaRPr lang="en-US" dirty="0"/>
          </a:p>
        </p:txBody>
      </p:sp>
      <p:sp>
        <p:nvSpPr>
          <p:cNvPr id="3" name="Title 2">
            <a:extLst>
              <a:ext uri="{FF2B5EF4-FFF2-40B4-BE49-F238E27FC236}">
                <a16:creationId xmlns:a16="http://schemas.microsoft.com/office/drawing/2014/main" id="{F9A84FC1-3F23-8992-5534-B6597080B570}"/>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01089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7F113-EF40-636A-01B0-5797D901EB4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26AFEA-538E-CC01-4AC2-8CD5D088B007}"/>
              </a:ext>
            </a:extLst>
          </p:cNvPr>
          <p:cNvSpPr>
            <a:spLocks noGrp="1"/>
          </p:cNvSpPr>
          <p:nvPr>
            <p:ph idx="1"/>
          </p:nvPr>
        </p:nvSpPr>
        <p:spPr/>
        <p:txBody>
          <a:bodyPr/>
          <a:lstStyle/>
          <a:p>
            <a:r>
              <a:rPr lang="en-US" b="1" dirty="0"/>
              <a:t>Critical Strategic Shifts in the AI Era</a:t>
            </a:r>
            <a:endParaRPr lang="en-US" dirty="0"/>
          </a:p>
          <a:p>
            <a:pPr lvl="1"/>
            <a:r>
              <a:rPr lang="en-US" dirty="0"/>
              <a:t>In this new era, critical shifts in strategy emphasize speed more, scale less and innovation most of all. AI accelerates the business flywheel, including the speed of insights, decision-making, capability building and organizational change.</a:t>
            </a:r>
          </a:p>
          <a:p>
            <a:r>
              <a:rPr lang="en-US" b="1" dirty="0"/>
              <a:t>Key Transformation Areas:</a:t>
            </a:r>
            <a:endParaRPr lang="en-US" dirty="0"/>
          </a:p>
          <a:p>
            <a:pPr lvl="1"/>
            <a:r>
              <a:rPr lang="en-US" b="1" dirty="0"/>
              <a:t>Speed Over Scale:</a:t>
            </a:r>
            <a:r>
              <a:rPr lang="en-US" dirty="0"/>
              <a:t> Rapid iteration and deployment</a:t>
            </a:r>
          </a:p>
          <a:p>
            <a:pPr lvl="1"/>
            <a:r>
              <a:rPr lang="en-US" b="1" dirty="0"/>
              <a:t>Innovation Focus:</a:t>
            </a:r>
            <a:r>
              <a:rPr lang="en-US" dirty="0"/>
              <a:t> Both incremental gains and breakthrough innovations</a:t>
            </a:r>
          </a:p>
          <a:p>
            <a:pPr lvl="1"/>
            <a:r>
              <a:rPr lang="en-US" b="1" dirty="0"/>
              <a:t>Agility Requirement:</a:t>
            </a:r>
            <a:r>
              <a:rPr lang="en-US" dirty="0"/>
              <a:t> Continuous strategic reassessment</a:t>
            </a:r>
          </a:p>
          <a:p>
            <a:pPr lvl="1"/>
            <a:r>
              <a:rPr lang="en-US" b="1" dirty="0"/>
              <a:t>Competitive Redefinition:</a:t>
            </a:r>
            <a:r>
              <a:rPr lang="en-US" dirty="0"/>
              <a:t> New entrants challenging established players</a:t>
            </a:r>
          </a:p>
          <a:p>
            <a:endParaRPr lang="en-US" dirty="0"/>
          </a:p>
        </p:txBody>
      </p:sp>
      <p:sp>
        <p:nvSpPr>
          <p:cNvPr id="3" name="Title 2">
            <a:extLst>
              <a:ext uri="{FF2B5EF4-FFF2-40B4-BE49-F238E27FC236}">
                <a16:creationId xmlns:a16="http://schemas.microsoft.com/office/drawing/2014/main" id="{4547B03A-2216-5DA7-2CAF-D656683F8A78}"/>
              </a:ext>
            </a:extLst>
          </p:cNvPr>
          <p:cNvSpPr>
            <a:spLocks noGrp="1"/>
          </p:cNvSpPr>
          <p:nvPr>
            <p:ph type="title"/>
          </p:nvPr>
        </p:nvSpPr>
        <p:spPr/>
        <p:txBody>
          <a:bodyPr>
            <a:normAutofit/>
          </a:bodyPr>
          <a:lstStyle/>
          <a:p>
            <a:r>
              <a:rPr lang="en-US" dirty="0"/>
              <a:t>The Strategic Transformation Landscape</a:t>
            </a:r>
          </a:p>
        </p:txBody>
      </p:sp>
    </p:spTree>
    <p:extLst>
      <p:ext uri="{BB962C8B-B14F-4D97-AF65-F5344CB8AC3E}">
        <p14:creationId xmlns:p14="http://schemas.microsoft.com/office/powerpoint/2010/main" val="117069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9793F-1140-EE4F-FCCA-29206519627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89476C-AECE-B426-4946-73D68F2FA238}"/>
              </a:ext>
            </a:extLst>
          </p:cNvPr>
          <p:cNvSpPr>
            <a:spLocks noGrp="1"/>
          </p:cNvSpPr>
          <p:nvPr>
            <p:ph idx="1"/>
          </p:nvPr>
        </p:nvSpPr>
        <p:spPr/>
        <p:txBody>
          <a:bodyPr/>
          <a:lstStyle/>
          <a:p>
            <a:r>
              <a:rPr lang="en-US" b="1" dirty="0"/>
              <a:t>McKinsey's AI Strategy Applications</a:t>
            </a:r>
            <a:endParaRPr lang="en-US" dirty="0"/>
          </a:p>
          <a:p>
            <a:r>
              <a:rPr lang="en-US" dirty="0"/>
              <a:t>AI can serve as a brainstorming partner, speeding up idea generation and countering business leaders' potential biases or blind spots. Gen AI in particular can help strategists avoid common pitfalls by assessing their plans against established frameworks.</a:t>
            </a:r>
          </a:p>
          <a:p>
            <a:r>
              <a:rPr lang="en-US" b="1" dirty="0"/>
              <a:t>Five Key Applications:</a:t>
            </a:r>
            <a:endParaRPr lang="en-US" dirty="0"/>
          </a:p>
          <a:p>
            <a:pPr marL="800100" lvl="1" indent="-342900">
              <a:buFont typeface="+mj-lt"/>
              <a:buAutoNum type="arabicPeriod"/>
            </a:pPr>
            <a:r>
              <a:rPr lang="en-US" b="1" dirty="0"/>
              <a:t>Thought Partner:</a:t>
            </a:r>
            <a:r>
              <a:rPr lang="en-US" dirty="0"/>
              <a:t> Bias mitigation and framework assessment</a:t>
            </a:r>
          </a:p>
          <a:p>
            <a:pPr marL="800100" lvl="1" indent="-342900">
              <a:buFont typeface="+mj-lt"/>
              <a:buAutoNum type="arabicPeriod"/>
            </a:pPr>
            <a:r>
              <a:rPr lang="en-US" b="1" dirty="0"/>
              <a:t>Simulator:</a:t>
            </a:r>
            <a:r>
              <a:rPr lang="en-US" dirty="0"/>
              <a:t> Advanced scenario modeling and market simulation</a:t>
            </a:r>
          </a:p>
          <a:p>
            <a:pPr marL="800100" lvl="1" indent="-342900">
              <a:buFont typeface="+mj-lt"/>
              <a:buAutoNum type="arabicPeriod"/>
            </a:pPr>
            <a:r>
              <a:rPr lang="en-US" b="1" dirty="0"/>
              <a:t>Research Assistant:</a:t>
            </a:r>
            <a:r>
              <a:rPr lang="en-US" dirty="0"/>
              <a:t> Comprehensive market intelligence</a:t>
            </a:r>
          </a:p>
          <a:p>
            <a:pPr marL="800100" lvl="1" indent="-342900">
              <a:buFont typeface="+mj-lt"/>
              <a:buAutoNum type="arabicPeriod"/>
            </a:pPr>
            <a:r>
              <a:rPr lang="en-US" b="1" dirty="0"/>
              <a:t>Analysis Engine:</a:t>
            </a:r>
            <a:r>
              <a:rPr lang="en-US" dirty="0"/>
              <a:t> Pattern recognition and insight generation</a:t>
            </a:r>
          </a:p>
          <a:p>
            <a:pPr marL="800100" lvl="1" indent="-342900">
              <a:buFont typeface="+mj-lt"/>
              <a:buAutoNum type="arabicPeriod"/>
            </a:pPr>
            <a:r>
              <a:rPr lang="en-US" b="1" dirty="0"/>
              <a:t>Strategic Monitor:</a:t>
            </a:r>
            <a:r>
              <a:rPr lang="en-US" dirty="0"/>
              <a:t> Real-time market signal detection</a:t>
            </a:r>
          </a:p>
          <a:p>
            <a:endParaRPr lang="en-US" dirty="0"/>
          </a:p>
        </p:txBody>
      </p:sp>
      <p:sp>
        <p:nvSpPr>
          <p:cNvPr id="3" name="Title 2">
            <a:extLst>
              <a:ext uri="{FF2B5EF4-FFF2-40B4-BE49-F238E27FC236}">
                <a16:creationId xmlns:a16="http://schemas.microsoft.com/office/drawing/2014/main" id="{50F4556B-4651-036F-6329-F352474BE858}"/>
              </a:ext>
            </a:extLst>
          </p:cNvPr>
          <p:cNvSpPr>
            <a:spLocks noGrp="1"/>
          </p:cNvSpPr>
          <p:nvPr>
            <p:ph type="title"/>
          </p:nvPr>
        </p:nvSpPr>
        <p:spPr/>
        <p:txBody>
          <a:bodyPr>
            <a:normAutofit/>
          </a:bodyPr>
          <a:lstStyle/>
          <a:p>
            <a:r>
              <a:rPr lang="en-US" dirty="0"/>
              <a:t>Core AI Strategy Frameworks</a:t>
            </a:r>
          </a:p>
        </p:txBody>
      </p:sp>
    </p:spTree>
    <p:extLst>
      <p:ext uri="{BB962C8B-B14F-4D97-AF65-F5344CB8AC3E}">
        <p14:creationId xmlns:p14="http://schemas.microsoft.com/office/powerpoint/2010/main" val="163157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4652B4-4749-3451-C64E-15B35AC21683}"/>
              </a:ext>
            </a:extLst>
          </p:cNvPr>
          <p:cNvSpPr>
            <a:spLocks noGrp="1"/>
          </p:cNvSpPr>
          <p:nvPr>
            <p:ph idx="1"/>
          </p:nvPr>
        </p:nvSpPr>
        <p:spPr/>
        <p:txBody>
          <a:bodyPr/>
          <a:lstStyle/>
          <a:p>
            <a:r>
              <a:rPr lang="en-US" b="1" dirty="0"/>
              <a:t>PwC's Three-Tier AI Strategy Model</a:t>
            </a:r>
            <a:endParaRPr lang="en-US" dirty="0"/>
          </a:p>
          <a:p>
            <a:r>
              <a:rPr lang="en-US" dirty="0"/>
              <a:t>The third part of the portfolio approach focuses on a few high-reward and highly challenging "moonshots" such as new AI-driven business models. Since the </a:t>
            </a:r>
            <a:r>
              <a:rPr lang="en-US" dirty="0" err="1"/>
              <a:t>roofshots</a:t>
            </a:r>
            <a:r>
              <a:rPr lang="en-US" dirty="0"/>
              <a:t> and moonshots require serious resources — including AI specialists' time — business owners or the C-suite should choose and lead them.</a:t>
            </a:r>
          </a:p>
          <a:p>
            <a:r>
              <a:rPr lang="en-US" b="1" dirty="0"/>
              <a:t>Portfolio Structure:</a:t>
            </a:r>
            <a:endParaRPr lang="en-US" dirty="0"/>
          </a:p>
          <a:p>
            <a:pPr lvl="1"/>
            <a:r>
              <a:rPr lang="en-US" b="1" dirty="0"/>
              <a:t>Foundation:</a:t>
            </a:r>
            <a:r>
              <a:rPr lang="en-US" dirty="0"/>
              <a:t> Operational efficiency and automation</a:t>
            </a:r>
          </a:p>
          <a:p>
            <a:pPr lvl="1"/>
            <a:r>
              <a:rPr lang="en-US" b="1" dirty="0" err="1"/>
              <a:t>Roofshots</a:t>
            </a:r>
            <a:r>
              <a:rPr lang="en-US" b="1" dirty="0"/>
              <a:t>:</a:t>
            </a:r>
            <a:r>
              <a:rPr lang="en-US" dirty="0"/>
              <a:t> Process optimization and enhanced capabilities</a:t>
            </a:r>
          </a:p>
          <a:p>
            <a:pPr lvl="1"/>
            <a:r>
              <a:rPr lang="en-US" b="1" dirty="0"/>
              <a:t>Moonshots:</a:t>
            </a:r>
            <a:r>
              <a:rPr lang="en-US" dirty="0"/>
              <a:t> New business models and breakthrough innovations</a:t>
            </a:r>
          </a:p>
          <a:p>
            <a:endParaRPr lang="en-US" dirty="0"/>
          </a:p>
        </p:txBody>
      </p:sp>
      <p:sp>
        <p:nvSpPr>
          <p:cNvPr id="3" name="Title 2">
            <a:extLst>
              <a:ext uri="{FF2B5EF4-FFF2-40B4-BE49-F238E27FC236}">
                <a16:creationId xmlns:a16="http://schemas.microsoft.com/office/drawing/2014/main" id="{62FD3EEC-2241-8CFA-C126-AA5F0A2A60C2}"/>
              </a:ext>
            </a:extLst>
          </p:cNvPr>
          <p:cNvSpPr>
            <a:spLocks noGrp="1"/>
          </p:cNvSpPr>
          <p:nvPr>
            <p:ph type="title"/>
          </p:nvPr>
        </p:nvSpPr>
        <p:spPr/>
        <p:txBody>
          <a:bodyPr>
            <a:normAutofit/>
          </a:bodyPr>
          <a:lstStyle/>
          <a:p>
            <a:r>
              <a:rPr lang="en-US" dirty="0"/>
              <a:t>Strategic Portfolio Approach</a:t>
            </a:r>
          </a:p>
        </p:txBody>
      </p:sp>
    </p:spTree>
    <p:extLst>
      <p:ext uri="{BB962C8B-B14F-4D97-AF65-F5344CB8AC3E}">
        <p14:creationId xmlns:p14="http://schemas.microsoft.com/office/powerpoint/2010/main" val="12896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8EA40-8A1F-72DC-5C8D-7137AE0240B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D84A49-4576-1CD6-0F37-8A5B7F7E7DF8}"/>
              </a:ext>
            </a:extLst>
          </p:cNvPr>
          <p:cNvSpPr>
            <a:spLocks noGrp="1"/>
          </p:cNvSpPr>
          <p:nvPr>
            <p:ph idx="1"/>
          </p:nvPr>
        </p:nvSpPr>
        <p:spPr/>
        <p:txBody>
          <a:bodyPr/>
          <a:lstStyle/>
          <a:p>
            <a:r>
              <a:rPr lang="en-US" b="1" dirty="0"/>
              <a:t>Progressive Development Stages</a:t>
            </a:r>
            <a:endParaRPr lang="en-US" dirty="0"/>
          </a:p>
          <a:p>
            <a:r>
              <a:rPr lang="en-US" dirty="0"/>
              <a:t>Gartner research shows these mature AI organizations represent just 10% of those currently experimenting with AI, but would-be GenAI adopters can learn a lot from them.</a:t>
            </a:r>
          </a:p>
          <a:p>
            <a:r>
              <a:rPr lang="en-US" b="1" dirty="0"/>
              <a:t>Maturity Progression:</a:t>
            </a:r>
            <a:endParaRPr lang="en-US" dirty="0"/>
          </a:p>
          <a:p>
            <a:pPr marL="800100" lvl="1" indent="-342900">
              <a:buFont typeface="+mj-lt"/>
              <a:buAutoNum type="arabicPeriod"/>
            </a:pPr>
            <a:r>
              <a:rPr lang="en-US" b="1" dirty="0"/>
              <a:t>Awareness:</a:t>
            </a:r>
            <a:r>
              <a:rPr lang="en-US" dirty="0"/>
              <a:t> Understanding potential and identifying use cases</a:t>
            </a:r>
          </a:p>
          <a:p>
            <a:pPr marL="800100" lvl="1" indent="-342900">
              <a:buFont typeface="+mj-lt"/>
              <a:buAutoNum type="arabicPeriod"/>
            </a:pPr>
            <a:r>
              <a:rPr lang="en-US" b="1" dirty="0"/>
              <a:t>Experimentation:</a:t>
            </a:r>
            <a:r>
              <a:rPr lang="en-US" dirty="0"/>
              <a:t> Pilot small-scale AI projects</a:t>
            </a:r>
          </a:p>
          <a:p>
            <a:pPr marL="800100" lvl="1" indent="-342900">
              <a:buFont typeface="+mj-lt"/>
              <a:buAutoNum type="arabicPeriod"/>
            </a:pPr>
            <a:r>
              <a:rPr lang="en-US" b="1" dirty="0"/>
              <a:t>Scaling:</a:t>
            </a:r>
            <a:r>
              <a:rPr lang="en-US" dirty="0"/>
              <a:t> Expanding successful pilots organization-wide</a:t>
            </a:r>
          </a:p>
          <a:p>
            <a:pPr marL="800100" lvl="1" indent="-342900">
              <a:buFont typeface="+mj-lt"/>
              <a:buAutoNum type="arabicPeriod"/>
            </a:pPr>
            <a:r>
              <a:rPr lang="en-US" b="1" dirty="0"/>
              <a:t>Optimization:</a:t>
            </a:r>
            <a:r>
              <a:rPr lang="en-US" dirty="0"/>
              <a:t> Continuous improvement and integration</a:t>
            </a:r>
          </a:p>
          <a:p>
            <a:r>
              <a:rPr lang="en-US" b="1" dirty="0"/>
              <a:t>Critical Success Factor:</a:t>
            </a:r>
            <a:r>
              <a:rPr lang="en-US" dirty="0"/>
              <a:t> Organizations where the AI team is involved in defining success metrics are 50% more likely to use AI strategically than organizations where the team is not involved.</a:t>
            </a:r>
          </a:p>
          <a:p>
            <a:endParaRPr lang="en-US" dirty="0"/>
          </a:p>
        </p:txBody>
      </p:sp>
      <p:sp>
        <p:nvSpPr>
          <p:cNvPr id="3" name="Title 2">
            <a:extLst>
              <a:ext uri="{FF2B5EF4-FFF2-40B4-BE49-F238E27FC236}">
                <a16:creationId xmlns:a16="http://schemas.microsoft.com/office/drawing/2014/main" id="{AC8BF890-DC33-3EFD-6980-62FB7AC2128B}"/>
              </a:ext>
            </a:extLst>
          </p:cNvPr>
          <p:cNvSpPr>
            <a:spLocks noGrp="1"/>
          </p:cNvSpPr>
          <p:nvPr>
            <p:ph type="title"/>
          </p:nvPr>
        </p:nvSpPr>
        <p:spPr/>
        <p:txBody>
          <a:bodyPr>
            <a:normAutofit/>
          </a:bodyPr>
          <a:lstStyle/>
          <a:p>
            <a:r>
              <a:rPr lang="en-US" dirty="0"/>
              <a:t>Gartner's AI Maturity Framework</a:t>
            </a:r>
          </a:p>
        </p:txBody>
      </p:sp>
    </p:spTree>
    <p:extLst>
      <p:ext uri="{BB962C8B-B14F-4D97-AF65-F5344CB8AC3E}">
        <p14:creationId xmlns:p14="http://schemas.microsoft.com/office/powerpoint/2010/main" val="278284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0FBFF-F373-7961-988E-9F31DA0936C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3050E0-1CE6-F5DD-E430-8629C23C4F41}"/>
              </a:ext>
            </a:extLst>
          </p:cNvPr>
          <p:cNvSpPr>
            <a:spLocks noGrp="1"/>
          </p:cNvSpPr>
          <p:nvPr>
            <p:ph idx="1"/>
          </p:nvPr>
        </p:nvSpPr>
        <p:spPr/>
        <p:txBody>
          <a:bodyPr/>
          <a:lstStyle/>
          <a:p>
            <a:r>
              <a:rPr lang="en-US" b="1" dirty="0"/>
              <a:t>Comprehensive Enterprise Integration</a:t>
            </a:r>
            <a:endParaRPr lang="en-US" dirty="0"/>
          </a:p>
          <a:p>
            <a:r>
              <a:rPr lang="en-US" b="1" dirty="0"/>
              <a:t>Six Strategic Pillars:</a:t>
            </a:r>
            <a:endParaRPr lang="en-US" dirty="0"/>
          </a:p>
          <a:p>
            <a:pPr marL="800100" lvl="1" indent="-342900">
              <a:buFont typeface="+mj-lt"/>
              <a:buAutoNum type="arabicPeriod"/>
            </a:pPr>
            <a:r>
              <a:rPr lang="en-US" b="1" dirty="0"/>
              <a:t>Leadership Commitment:</a:t>
            </a:r>
            <a:r>
              <a:rPr lang="en-US" dirty="0"/>
              <a:t> Securing executive buy-in and vision alignment</a:t>
            </a:r>
          </a:p>
          <a:p>
            <a:pPr marL="800100" lvl="1" indent="-342900">
              <a:buFont typeface="+mj-lt"/>
              <a:buAutoNum type="arabicPeriod"/>
            </a:pPr>
            <a:r>
              <a:rPr lang="en-US" b="1" dirty="0"/>
              <a:t>Talent Development:</a:t>
            </a:r>
            <a:r>
              <a:rPr lang="en-US" dirty="0"/>
              <a:t> Building AI-skilled workforce capabilities</a:t>
            </a:r>
          </a:p>
          <a:p>
            <a:pPr marL="800100" lvl="1" indent="-342900">
              <a:buFont typeface="+mj-lt"/>
              <a:buAutoNum type="arabicPeriod"/>
            </a:pPr>
            <a:r>
              <a:rPr lang="en-US" b="1" dirty="0"/>
              <a:t>Data Strategy:</a:t>
            </a:r>
            <a:r>
              <a:rPr lang="en-US" dirty="0"/>
              <a:t> Robust data collection and management infrastructure</a:t>
            </a:r>
          </a:p>
          <a:p>
            <a:pPr marL="800100" lvl="1" indent="-342900">
              <a:buFont typeface="+mj-lt"/>
              <a:buAutoNum type="arabicPeriod"/>
            </a:pPr>
            <a:r>
              <a:rPr lang="en-US" b="1" dirty="0"/>
              <a:t>Technology Infrastructure:</a:t>
            </a:r>
            <a:r>
              <a:rPr lang="en-US" dirty="0"/>
              <a:t> Appropriate tools and platform investments</a:t>
            </a:r>
          </a:p>
          <a:p>
            <a:pPr marL="800100" lvl="1" indent="-342900">
              <a:buFont typeface="+mj-lt"/>
              <a:buAutoNum type="arabicPeriod"/>
            </a:pPr>
            <a:r>
              <a:rPr lang="en-US" b="1" dirty="0"/>
              <a:t>Pilot Projects:</a:t>
            </a:r>
            <a:r>
              <a:rPr lang="en-US" dirty="0"/>
              <a:t> Starting with high-impact, measurable initiatives</a:t>
            </a:r>
          </a:p>
          <a:p>
            <a:pPr marL="800100" lvl="1" indent="-342900">
              <a:buFont typeface="+mj-lt"/>
              <a:buAutoNum type="arabicPeriod"/>
            </a:pPr>
            <a:r>
              <a:rPr lang="en-US" b="1" dirty="0"/>
              <a:t>Scaling Strategy:</a:t>
            </a:r>
            <a:r>
              <a:rPr lang="en-US" dirty="0"/>
              <a:t> Organization-wide AI expansion methodology</a:t>
            </a:r>
          </a:p>
          <a:p>
            <a:endParaRPr lang="en-US" dirty="0"/>
          </a:p>
        </p:txBody>
      </p:sp>
      <p:sp>
        <p:nvSpPr>
          <p:cNvPr id="3" name="Title 2">
            <a:extLst>
              <a:ext uri="{FF2B5EF4-FFF2-40B4-BE49-F238E27FC236}">
                <a16:creationId xmlns:a16="http://schemas.microsoft.com/office/drawing/2014/main" id="{74E89705-7616-7747-670D-9F0DCF5BA84F}"/>
              </a:ext>
            </a:extLst>
          </p:cNvPr>
          <p:cNvSpPr>
            <a:spLocks noGrp="1"/>
          </p:cNvSpPr>
          <p:nvPr>
            <p:ph type="title"/>
          </p:nvPr>
        </p:nvSpPr>
        <p:spPr/>
        <p:txBody>
          <a:bodyPr>
            <a:normAutofit/>
          </a:bodyPr>
          <a:lstStyle/>
          <a:p>
            <a:r>
              <a:rPr lang="en-US" dirty="0"/>
              <a:t>Andrew Ng's AI Transformation Framework</a:t>
            </a:r>
          </a:p>
        </p:txBody>
      </p:sp>
    </p:spTree>
    <p:extLst>
      <p:ext uri="{BB962C8B-B14F-4D97-AF65-F5344CB8AC3E}">
        <p14:creationId xmlns:p14="http://schemas.microsoft.com/office/powerpoint/2010/main" val="35312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6D27-41CF-5A1B-3EC6-9F5F1B49F89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60EFB1-B240-87F7-0E35-4BDFEBFE4A07}"/>
              </a:ext>
            </a:extLst>
          </p:cNvPr>
          <p:cNvSpPr>
            <a:spLocks noGrp="1"/>
          </p:cNvSpPr>
          <p:nvPr>
            <p:ph idx="1"/>
          </p:nvPr>
        </p:nvSpPr>
        <p:spPr/>
        <p:txBody>
          <a:bodyPr/>
          <a:lstStyle/>
          <a:p>
            <a:r>
              <a:rPr lang="en-US" b="1" dirty="0"/>
              <a:t>Tactical Introduction Framework</a:t>
            </a:r>
            <a:endParaRPr lang="en-US" dirty="0"/>
          </a:p>
          <a:p>
            <a:r>
              <a:rPr lang="en-US" dirty="0"/>
              <a:t>Follow these five steps to introduce AI techniques: Use cases: Build a portfolio of impactful, measurable and quickly solvable use cases. Skills: Assemble a set of talents pertinent to the use cases. Data: Gather the appropriate data relevant to the selected use cases. Technology: Select the AI techniques linked to the use cases, skills and data. Organization: Structure the expertise and accumulated AI know-how.</a:t>
            </a:r>
          </a:p>
          <a:p>
            <a:r>
              <a:rPr lang="en-US" b="1" dirty="0"/>
              <a:t>Implementation Priority:</a:t>
            </a:r>
            <a:r>
              <a:rPr lang="en-US" dirty="0"/>
              <a:t> Quick time-to-value perspective with systematic approach</a:t>
            </a:r>
          </a:p>
          <a:p>
            <a:endParaRPr lang="en-US" dirty="0"/>
          </a:p>
        </p:txBody>
      </p:sp>
      <p:sp>
        <p:nvSpPr>
          <p:cNvPr id="3" name="Title 2">
            <a:extLst>
              <a:ext uri="{FF2B5EF4-FFF2-40B4-BE49-F238E27FC236}">
                <a16:creationId xmlns:a16="http://schemas.microsoft.com/office/drawing/2014/main" id="{6A03C50A-94DA-9E10-2257-8582C5207075}"/>
              </a:ext>
            </a:extLst>
          </p:cNvPr>
          <p:cNvSpPr>
            <a:spLocks noGrp="1"/>
          </p:cNvSpPr>
          <p:nvPr>
            <p:ph type="title"/>
          </p:nvPr>
        </p:nvSpPr>
        <p:spPr/>
        <p:txBody>
          <a:bodyPr>
            <a:normAutofit/>
          </a:bodyPr>
          <a:lstStyle/>
          <a:p>
            <a:r>
              <a:rPr lang="en-US" dirty="0"/>
              <a:t>Implementation Methodology - The Five-Step Approach</a:t>
            </a:r>
          </a:p>
        </p:txBody>
      </p:sp>
    </p:spTree>
    <p:extLst>
      <p:ext uri="{BB962C8B-B14F-4D97-AF65-F5344CB8AC3E}">
        <p14:creationId xmlns:p14="http://schemas.microsoft.com/office/powerpoint/2010/main" val="93478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0DB0B4DCD4994BA0B53B90F48248FB" ma:contentTypeVersion="17" ma:contentTypeDescription="Create a new document." ma:contentTypeScope="" ma:versionID="89b596077de0219f935a6ab711f2d0ee">
  <xsd:schema xmlns:xsd="http://www.w3.org/2001/XMLSchema" xmlns:xs="http://www.w3.org/2001/XMLSchema" xmlns:p="http://schemas.microsoft.com/office/2006/metadata/properties" xmlns:ns3="5d9e8ea6-d7cf-4c00-b931-0c0027af1451" xmlns:ns4="24b8453d-154c-4c63-97d1-80f7846f6991" targetNamespace="http://schemas.microsoft.com/office/2006/metadata/properties" ma:root="true" ma:fieldsID="cd616adf96839ca32a36dfb6e4534def" ns3:_="" ns4:_="">
    <xsd:import namespace="5d9e8ea6-d7cf-4c00-b931-0c0027af1451"/>
    <xsd:import namespace="24b8453d-154c-4c63-97d1-80f7846f699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9e8ea6-d7cf-4c00-b931-0c0027af14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b8453d-154c-4c63-97d1-80f7846f69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d9e8ea6-d7cf-4c00-b931-0c0027af1451" xsi:nil="true"/>
  </documentManagement>
</p:properties>
</file>

<file path=customXml/itemProps1.xml><?xml version="1.0" encoding="utf-8"?>
<ds:datastoreItem xmlns:ds="http://schemas.openxmlformats.org/officeDocument/2006/customXml" ds:itemID="{45A00539-F935-4DAE-994B-29A86868AB4E}">
  <ds:schemaRefs>
    <ds:schemaRef ds:uri="http://schemas.microsoft.com/sharepoint/v3/contenttype/forms"/>
  </ds:schemaRefs>
</ds:datastoreItem>
</file>

<file path=customXml/itemProps2.xml><?xml version="1.0" encoding="utf-8"?>
<ds:datastoreItem xmlns:ds="http://schemas.openxmlformats.org/officeDocument/2006/customXml" ds:itemID="{E49744A2-A4E7-4F10-8EA8-A7278CF8AA73}">
  <ds:schemaRefs>
    <ds:schemaRef ds:uri="24b8453d-154c-4c63-97d1-80f7846f6991"/>
    <ds:schemaRef ds:uri="5d9e8ea6-d7cf-4c00-b931-0c0027af14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AC1CE2-5BE4-4AD4-8A18-FE1BD98D2BAF}">
  <ds:schemaRefs>
    <ds:schemaRef ds:uri="24b8453d-154c-4c63-97d1-80f7846f6991"/>
    <ds:schemaRef ds:uri="5d9e8ea6-d7cf-4c00-b931-0c0027af145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TotalTime>
  <Words>3629</Words>
  <Application>Microsoft Office PowerPoint</Application>
  <PresentationFormat>Widescreen</PresentationFormat>
  <Paragraphs>292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A0597203 AI Business Applications</vt:lpstr>
      <vt:lpstr>Course Overview and Learning Objectives</vt:lpstr>
      <vt:lpstr>Market Context and Strategic Imperative</vt:lpstr>
      <vt:lpstr>The Strategic Transformation Landscape</vt:lpstr>
      <vt:lpstr>Core AI Strategy Frameworks</vt:lpstr>
      <vt:lpstr>Strategic Portfolio Approach</vt:lpstr>
      <vt:lpstr>Gartner's AI Maturity Framework</vt:lpstr>
      <vt:lpstr>Andrew Ng's AI Transformation Framework</vt:lpstr>
      <vt:lpstr>Implementation Methodology - The Five-Step Approach</vt:lpstr>
      <vt:lpstr>Current AI Adoption Trends and Applications</vt:lpstr>
      <vt:lpstr>Value Creation and ROI Measurement</vt:lpstr>
      <vt:lpstr>AI Governance Framework Essentials</vt:lpstr>
      <vt:lpstr>Regulatory Landscape and Compliance</vt:lpstr>
      <vt:lpstr>Implementation Challenges and Solutions</vt:lpstr>
      <vt:lpstr>Strategic Success Factors</vt:lpstr>
      <vt:lpstr>Case Study - Southeast Asian Regional Bank</vt:lpstr>
      <vt:lpstr>Technology Infrastructure Considerations</vt:lpstr>
      <vt:lpstr>Workforce Transformation Strategy</vt:lpstr>
      <vt:lpstr>Risk Management and Security</vt:lpstr>
      <vt:lpstr>Future Strategic Considerations</vt:lpstr>
      <vt:lpstr>Strategic Planning Framework</vt:lpstr>
      <vt:lpstr>Measuring Strategic Success</vt:lpstr>
      <vt:lpstr>Strategic Competitive Positioning</vt:lpstr>
      <vt:lpstr>Implementation Roadmap Template</vt:lpstr>
      <vt:lpstr>Strategic Decision Framework</vt:lpstr>
      <vt:lpstr>Key Strategic Takeaways</vt:lpstr>
      <vt:lpstr>Future Research Directions</vt:lpstr>
      <vt:lpstr>Discussion Questions for Case Analysis</vt:lpstr>
      <vt:lpstr>Recommended Readings and Resources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Fasha</dc:creator>
  <cp:lastModifiedBy>Mohammed Fasha</cp:lastModifiedBy>
  <cp:revision>1</cp:revision>
  <dcterms:created xsi:type="dcterms:W3CDTF">2024-10-16T06:35:42Z</dcterms:created>
  <dcterms:modified xsi:type="dcterms:W3CDTF">2025-07-26T04:48:57Z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0x010100D30DB0B4DCD4994BA0B53B90F48248FB</vt:lpwstr>
  </property>
</Properties>
</file>