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55" r:id="rId5"/>
    <p:sldId id="572" r:id="rId6"/>
    <p:sldId id="484" r:id="rId7"/>
    <p:sldId id="554" r:id="rId8"/>
    <p:sldId id="555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528" r:id="rId20"/>
    <p:sldId id="536" r:id="rId21"/>
    <p:sldId id="535" r:id="rId22"/>
    <p:sldId id="539" r:id="rId23"/>
    <p:sldId id="552" r:id="rId24"/>
    <p:sldId id="55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6F6A42-A1CA-4ED1-80DE-9A6BDB225B10}" v="2" dt="2025-07-29T15:01:07.622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S::mohammed.fasha@uop.edu.jo::cc64f42d-a1a6-4f08-b97b-0c37f877119f" providerId="AD" clId="Web-{AC32B63B-9D30-E4E0-C713-890569A7EDD7}"/>
    <pc:docChg chg="addSld delSld modSld">
      <pc:chgData name="Mohammed Fasha" userId="S::mohammed.fasha@uop.edu.jo::cc64f42d-a1a6-4f08-b97b-0c37f877119f" providerId="AD" clId="Web-{AC32B63B-9D30-E4E0-C713-890569A7EDD7}" dt="2025-07-22T16:58:31.128" v="342"/>
      <pc:docMkLst>
        <pc:docMk/>
      </pc:docMkLst>
      <pc:sldChg chg="modSp">
        <pc:chgData name="Mohammed Fasha" userId="S::mohammed.fasha@uop.edu.jo::cc64f42d-a1a6-4f08-b97b-0c37f877119f" providerId="AD" clId="Web-{AC32B63B-9D30-E4E0-C713-890569A7EDD7}" dt="2025-07-22T16:44:44.961" v="20" actId="20577"/>
        <pc:sldMkLst>
          <pc:docMk/>
          <pc:sldMk cId="1972123444" sldId="517"/>
        </pc:sldMkLst>
      </pc:sldChg>
      <pc:sldChg chg="modSp">
        <pc:chgData name="Mohammed Fasha" userId="S::mohammed.fasha@uop.edu.jo::cc64f42d-a1a6-4f08-b97b-0c37f877119f" providerId="AD" clId="Web-{AC32B63B-9D30-E4E0-C713-890569A7EDD7}" dt="2025-07-22T16:49:44.408" v="111" actId="20577"/>
        <pc:sldMkLst>
          <pc:docMk/>
          <pc:sldMk cId="1177603074" sldId="518"/>
        </pc:sldMkLst>
      </pc:sldChg>
      <pc:sldChg chg="addSp delSp modSp">
        <pc:chgData name="Mohammed Fasha" userId="S::mohammed.fasha@uop.edu.jo::cc64f42d-a1a6-4f08-b97b-0c37f877119f" providerId="AD" clId="Web-{AC32B63B-9D30-E4E0-C713-890569A7EDD7}" dt="2025-07-22T16:49:59.486" v="117" actId="20577"/>
        <pc:sldMkLst>
          <pc:docMk/>
          <pc:sldMk cId="1911464093" sldId="519"/>
        </pc:sldMkLst>
      </pc:sldChg>
      <pc:sldChg chg="addSp delSp modSp add del">
        <pc:chgData name="Mohammed Fasha" userId="S::mohammed.fasha@uop.edu.jo::cc64f42d-a1a6-4f08-b97b-0c37f877119f" providerId="AD" clId="Web-{AC32B63B-9D30-E4E0-C713-890569A7EDD7}" dt="2025-07-22T16:49:48.705" v="112"/>
        <pc:sldMkLst>
          <pc:docMk/>
          <pc:sldMk cId="3728784300" sldId="520"/>
        </pc:sldMkLst>
      </pc:sldChg>
      <pc:sldChg chg="addSp delSp modSp">
        <pc:chgData name="Mohammed Fasha" userId="S::mohammed.fasha@uop.edu.jo::cc64f42d-a1a6-4f08-b97b-0c37f877119f" providerId="AD" clId="Web-{AC32B63B-9D30-E4E0-C713-890569A7EDD7}" dt="2025-07-22T16:51:21.317" v="136" actId="20577"/>
        <pc:sldMkLst>
          <pc:docMk/>
          <pc:sldMk cId="24989007" sldId="521"/>
        </pc:sldMkLst>
      </pc:sldChg>
      <pc:sldChg chg="modSp">
        <pc:chgData name="Mohammed Fasha" userId="S::mohammed.fasha@uop.edu.jo::cc64f42d-a1a6-4f08-b97b-0c37f877119f" providerId="AD" clId="Web-{AC32B63B-9D30-E4E0-C713-890569A7EDD7}" dt="2025-07-22T16:51:12.551" v="131" actId="20577"/>
        <pc:sldMkLst>
          <pc:docMk/>
          <pc:sldMk cId="2944075044" sldId="522"/>
        </pc:sldMkLst>
      </pc:sldChg>
      <pc:sldChg chg="modSp">
        <pc:chgData name="Mohammed Fasha" userId="S::mohammed.fasha@uop.edu.jo::cc64f42d-a1a6-4f08-b97b-0c37f877119f" providerId="AD" clId="Web-{AC32B63B-9D30-E4E0-C713-890569A7EDD7}" dt="2025-07-22T16:52:46.210" v="196" actId="20577"/>
        <pc:sldMkLst>
          <pc:docMk/>
          <pc:sldMk cId="136400280" sldId="523"/>
        </pc:sldMkLst>
      </pc:sldChg>
      <pc:sldChg chg="modSp">
        <pc:chgData name="Mohammed Fasha" userId="S::mohammed.fasha@uop.edu.jo::cc64f42d-a1a6-4f08-b97b-0c37f877119f" providerId="AD" clId="Web-{AC32B63B-9D30-E4E0-C713-890569A7EDD7}" dt="2025-07-22T16:53:32.212" v="229" actId="20577"/>
        <pc:sldMkLst>
          <pc:docMk/>
          <pc:sldMk cId="492422942" sldId="527"/>
        </pc:sldMkLst>
      </pc:sldChg>
      <pc:sldChg chg="addSp delSp modSp">
        <pc:chgData name="Mohammed Fasha" userId="S::mohammed.fasha@uop.edu.jo::cc64f42d-a1a6-4f08-b97b-0c37f877119f" providerId="AD" clId="Web-{AC32B63B-9D30-E4E0-C713-890569A7EDD7}" dt="2025-07-22T16:55:29.591" v="262" actId="20577"/>
        <pc:sldMkLst>
          <pc:docMk/>
          <pc:sldMk cId="1037858450" sldId="528"/>
        </pc:sldMkLst>
      </pc:sldChg>
      <pc:sldChg chg="delSp modSp del">
        <pc:chgData name="Mohammed Fasha" userId="S::mohammed.fasha@uop.edu.jo::cc64f42d-a1a6-4f08-b97b-0c37f877119f" providerId="AD" clId="Web-{AC32B63B-9D30-E4E0-C713-890569A7EDD7}" dt="2025-07-22T16:56:43.437" v="292"/>
        <pc:sldMkLst>
          <pc:docMk/>
          <pc:sldMk cId="2924052576" sldId="529"/>
        </pc:sldMkLst>
      </pc:sldChg>
      <pc:sldChg chg="modSp">
        <pc:chgData name="Mohammed Fasha" userId="S::mohammed.fasha@uop.edu.jo::cc64f42d-a1a6-4f08-b97b-0c37f877119f" providerId="AD" clId="Web-{AC32B63B-9D30-E4E0-C713-890569A7EDD7}" dt="2025-07-22T16:53:54.510" v="252" actId="20577"/>
        <pc:sldMkLst>
          <pc:docMk/>
          <pc:sldMk cId="1652645020" sldId="530"/>
        </pc:sldMkLst>
      </pc:sldChg>
      <pc:sldChg chg="modSp">
        <pc:chgData name="Mohammed Fasha" userId="S::mohammed.fasha@uop.edu.jo::cc64f42d-a1a6-4f08-b97b-0c37f877119f" providerId="AD" clId="Web-{AC32B63B-9D30-E4E0-C713-890569A7EDD7}" dt="2025-07-22T16:52:35.148" v="193" actId="20577"/>
        <pc:sldMkLst>
          <pc:docMk/>
          <pc:sldMk cId="3609214512" sldId="531"/>
        </pc:sldMkLst>
      </pc:sldChg>
      <pc:sldChg chg="modSp">
        <pc:chgData name="Mohammed Fasha" userId="S::mohammed.fasha@uop.edu.jo::cc64f42d-a1a6-4f08-b97b-0c37f877119f" providerId="AD" clId="Web-{AC32B63B-9D30-E4E0-C713-890569A7EDD7}" dt="2025-07-22T16:53:06.711" v="211" actId="20577"/>
        <pc:sldMkLst>
          <pc:docMk/>
          <pc:sldMk cId="421617465" sldId="532"/>
        </pc:sldMkLst>
      </pc:sldChg>
      <pc:sldChg chg="addSp delSp modSp">
        <pc:chgData name="Mohammed Fasha" userId="S::mohammed.fasha@uop.edu.jo::cc64f42d-a1a6-4f08-b97b-0c37f877119f" providerId="AD" clId="Web-{AC32B63B-9D30-E4E0-C713-890569A7EDD7}" dt="2025-07-22T16:58:31.128" v="342"/>
        <pc:sldMkLst>
          <pc:docMk/>
          <pc:sldMk cId="4256256737" sldId="533"/>
        </pc:sldMkLst>
      </pc:sldChg>
      <pc:sldChg chg="addSp delSp modSp add replId">
        <pc:chgData name="Mohammed Fasha" userId="S::mohammed.fasha@uop.edu.jo::cc64f42d-a1a6-4f08-b97b-0c37f877119f" providerId="AD" clId="Web-{AC32B63B-9D30-E4E0-C713-890569A7EDD7}" dt="2025-07-22T16:58:07.955" v="318" actId="20577"/>
        <pc:sldMkLst>
          <pc:docMk/>
          <pc:sldMk cId="2975049621" sldId="535"/>
        </pc:sldMkLst>
      </pc:sldChg>
      <pc:sldChg chg="modSp new">
        <pc:chgData name="Mohammed Fasha" userId="S::mohammed.fasha@uop.edu.jo::cc64f42d-a1a6-4f08-b97b-0c37f877119f" providerId="AD" clId="Web-{AC32B63B-9D30-E4E0-C713-890569A7EDD7}" dt="2025-07-22T16:56:42.421" v="291" actId="20577"/>
        <pc:sldMkLst>
          <pc:docMk/>
          <pc:sldMk cId="3019739550" sldId="536"/>
        </pc:sldMkLst>
      </pc:sldChg>
    </pc:docChg>
  </pc:docChgLst>
  <pc:docChgLst>
    <pc:chgData name="Mohammed Fasha" userId="cc64f42d-a1a6-4f08-b97b-0c37f877119f" providerId="ADAL" clId="{4F4199CA-6722-45D8-AFE3-1BC22283CCD5}"/>
    <pc:docChg chg="undo redo custSel addSld delSld modSld sldOrd modMainMaster">
      <pc:chgData name="Mohammed Fasha" userId="cc64f42d-a1a6-4f08-b97b-0c37f877119f" providerId="ADAL" clId="{4F4199CA-6722-45D8-AFE3-1BC22283CCD5}" dt="2025-07-25T20:36:43.593" v="935" actId="207"/>
      <pc:docMkLst>
        <pc:docMk/>
      </pc:docMkLst>
      <pc:sldChg chg="modSp add del mod chgLayout">
        <pc:chgData name="Mohammed Fasha" userId="cc64f42d-a1a6-4f08-b97b-0c37f877119f" providerId="ADAL" clId="{4F4199CA-6722-45D8-AFE3-1BC22283CCD5}" dt="2025-07-25T20:36:37.234" v="925" actId="47"/>
        <pc:sldMkLst>
          <pc:docMk/>
          <pc:sldMk cId="4195062773" sldId="458"/>
        </pc:sldMkLst>
      </pc:sldChg>
      <pc:sldChg chg="del">
        <pc:chgData name="Mohammed Fasha" userId="cc64f42d-a1a6-4f08-b97b-0c37f877119f" providerId="ADAL" clId="{4F4199CA-6722-45D8-AFE3-1BC22283CCD5}" dt="2025-07-25T16:06:26.887" v="664" actId="47"/>
        <pc:sldMkLst>
          <pc:docMk/>
          <pc:sldMk cId="3322838807" sldId="465"/>
        </pc:sldMkLst>
      </pc:sldChg>
      <pc:sldChg chg="del">
        <pc:chgData name="Mohammed Fasha" userId="cc64f42d-a1a6-4f08-b97b-0c37f877119f" providerId="ADAL" clId="{4F4199CA-6722-45D8-AFE3-1BC22283CCD5}" dt="2025-07-25T16:06:26.887" v="664" actId="47"/>
        <pc:sldMkLst>
          <pc:docMk/>
          <pc:sldMk cId="1354825409" sldId="466"/>
        </pc:sldMkLst>
      </pc:sldChg>
      <pc:sldChg chg="del">
        <pc:chgData name="Mohammed Fasha" userId="cc64f42d-a1a6-4f08-b97b-0c37f877119f" providerId="ADAL" clId="{4F4199CA-6722-45D8-AFE3-1BC22283CCD5}" dt="2025-07-25T16:06:26.887" v="664" actId="47"/>
        <pc:sldMkLst>
          <pc:docMk/>
          <pc:sldMk cId="2987077919" sldId="467"/>
        </pc:sldMkLst>
      </pc:sldChg>
      <pc:sldChg chg="add del">
        <pc:chgData name="Mohammed Fasha" userId="cc64f42d-a1a6-4f08-b97b-0c37f877119f" providerId="ADAL" clId="{4F4199CA-6722-45D8-AFE3-1BC22283CCD5}" dt="2025-07-25T14:06:28.556" v="463" actId="47"/>
        <pc:sldMkLst>
          <pc:docMk/>
          <pc:sldMk cId="3950173355" sldId="470"/>
        </pc:sldMkLst>
      </pc:sldChg>
      <pc:sldChg chg="add del">
        <pc:chgData name="Mohammed Fasha" userId="cc64f42d-a1a6-4f08-b97b-0c37f877119f" providerId="ADAL" clId="{4F4199CA-6722-45D8-AFE3-1BC22283CCD5}" dt="2025-07-25T14:06:27.390" v="456" actId="47"/>
        <pc:sldMkLst>
          <pc:docMk/>
          <pc:sldMk cId="2122820379" sldId="471"/>
        </pc:sldMkLst>
      </pc:sldChg>
      <pc:sldChg chg="add del">
        <pc:chgData name="Mohammed Fasha" userId="cc64f42d-a1a6-4f08-b97b-0c37f877119f" providerId="ADAL" clId="{4F4199CA-6722-45D8-AFE3-1BC22283CCD5}" dt="2025-07-25T14:06:27.581" v="457" actId="47"/>
        <pc:sldMkLst>
          <pc:docMk/>
          <pc:sldMk cId="987752219" sldId="472"/>
        </pc:sldMkLst>
      </pc:sldChg>
      <pc:sldChg chg="add del">
        <pc:chgData name="Mohammed Fasha" userId="cc64f42d-a1a6-4f08-b97b-0c37f877119f" providerId="ADAL" clId="{4F4199CA-6722-45D8-AFE3-1BC22283CCD5}" dt="2025-07-25T14:06:27.897" v="459" actId="47"/>
        <pc:sldMkLst>
          <pc:docMk/>
          <pc:sldMk cId="2196028379" sldId="473"/>
        </pc:sldMkLst>
      </pc:sldChg>
      <pc:sldChg chg="add del">
        <pc:chgData name="Mohammed Fasha" userId="cc64f42d-a1a6-4f08-b97b-0c37f877119f" providerId="ADAL" clId="{4F4199CA-6722-45D8-AFE3-1BC22283CCD5}" dt="2025-07-25T14:06:28.220" v="461" actId="47"/>
        <pc:sldMkLst>
          <pc:docMk/>
          <pc:sldMk cId="2423857353" sldId="474"/>
        </pc:sldMkLst>
      </pc:sldChg>
      <pc:sldChg chg="add del">
        <pc:chgData name="Mohammed Fasha" userId="cc64f42d-a1a6-4f08-b97b-0c37f877119f" providerId="ADAL" clId="{4F4199CA-6722-45D8-AFE3-1BC22283CCD5}" dt="2025-07-25T14:06:28.675" v="464" actId="47"/>
        <pc:sldMkLst>
          <pc:docMk/>
          <pc:sldMk cId="606498139" sldId="475"/>
        </pc:sldMkLst>
      </pc:sldChg>
      <pc:sldChg chg="add del">
        <pc:chgData name="Mohammed Fasha" userId="cc64f42d-a1a6-4f08-b97b-0c37f877119f" providerId="ADAL" clId="{4F4199CA-6722-45D8-AFE3-1BC22283CCD5}" dt="2025-07-25T14:06:28.865" v="465" actId="47"/>
        <pc:sldMkLst>
          <pc:docMk/>
          <pc:sldMk cId="2057257331" sldId="476"/>
        </pc:sldMkLst>
      </pc:sldChg>
      <pc:sldChg chg="add del">
        <pc:chgData name="Mohammed Fasha" userId="cc64f42d-a1a6-4f08-b97b-0c37f877119f" providerId="ADAL" clId="{4F4199CA-6722-45D8-AFE3-1BC22283CCD5}" dt="2025-07-25T14:06:28.370" v="462" actId="47"/>
        <pc:sldMkLst>
          <pc:docMk/>
          <pc:sldMk cId="4230580544" sldId="477"/>
        </pc:sldMkLst>
      </pc:sldChg>
      <pc:sldChg chg="add del">
        <pc:chgData name="Mohammed Fasha" userId="cc64f42d-a1a6-4f08-b97b-0c37f877119f" providerId="ADAL" clId="{4F4199CA-6722-45D8-AFE3-1BC22283CCD5}" dt="2025-07-25T14:06:29.080" v="466" actId="47"/>
        <pc:sldMkLst>
          <pc:docMk/>
          <pc:sldMk cId="101773760" sldId="478"/>
        </pc:sldMkLst>
      </pc:sldChg>
      <pc:sldChg chg="add del">
        <pc:chgData name="Mohammed Fasha" userId="cc64f42d-a1a6-4f08-b97b-0c37f877119f" providerId="ADAL" clId="{4F4199CA-6722-45D8-AFE3-1BC22283CCD5}" dt="2025-07-25T14:06:29.249" v="467" actId="47"/>
        <pc:sldMkLst>
          <pc:docMk/>
          <pc:sldMk cId="4128487786" sldId="479"/>
        </pc:sldMkLst>
      </pc:sldChg>
      <pc:sldChg chg="add del">
        <pc:chgData name="Mohammed Fasha" userId="cc64f42d-a1a6-4f08-b97b-0c37f877119f" providerId="ADAL" clId="{4F4199CA-6722-45D8-AFE3-1BC22283CCD5}" dt="2025-07-25T14:06:29.982" v="470" actId="47"/>
        <pc:sldMkLst>
          <pc:docMk/>
          <pc:sldMk cId="3622519798" sldId="480"/>
        </pc:sldMkLst>
      </pc:sldChg>
      <pc:sldChg chg="add del">
        <pc:chgData name="Mohammed Fasha" userId="cc64f42d-a1a6-4f08-b97b-0c37f877119f" providerId="ADAL" clId="{4F4199CA-6722-45D8-AFE3-1BC22283CCD5}" dt="2025-07-25T14:06:29.442" v="468" actId="2696"/>
        <pc:sldMkLst>
          <pc:docMk/>
          <pc:sldMk cId="3895194259" sldId="480"/>
        </pc:sldMkLst>
      </pc:sldChg>
      <pc:sldChg chg="add del">
        <pc:chgData name="Mohammed Fasha" userId="cc64f42d-a1a6-4f08-b97b-0c37f877119f" providerId="ADAL" clId="{4F4199CA-6722-45D8-AFE3-1BC22283CCD5}" dt="2025-07-25T14:06:29.442" v="468" actId="2696"/>
        <pc:sldMkLst>
          <pc:docMk/>
          <pc:sldMk cId="1610185693" sldId="481"/>
        </pc:sldMkLst>
      </pc:sldChg>
      <pc:sldChg chg="add del">
        <pc:chgData name="Mohammed Fasha" userId="cc64f42d-a1a6-4f08-b97b-0c37f877119f" providerId="ADAL" clId="{4F4199CA-6722-45D8-AFE3-1BC22283CCD5}" dt="2025-07-25T14:06:30.145" v="471" actId="47"/>
        <pc:sldMkLst>
          <pc:docMk/>
          <pc:sldMk cId="3020747655" sldId="481"/>
        </pc:sldMkLst>
      </pc:sldChg>
      <pc:sldChg chg="add del">
        <pc:chgData name="Mohammed Fasha" userId="cc64f42d-a1a6-4f08-b97b-0c37f877119f" providerId="ADAL" clId="{4F4199CA-6722-45D8-AFE3-1BC22283CCD5}" dt="2025-07-25T14:06:30.327" v="472" actId="47"/>
        <pc:sldMkLst>
          <pc:docMk/>
          <pc:sldMk cId="607589522" sldId="482"/>
        </pc:sldMkLst>
      </pc:sldChg>
      <pc:sldChg chg="add del">
        <pc:chgData name="Mohammed Fasha" userId="cc64f42d-a1a6-4f08-b97b-0c37f877119f" providerId="ADAL" clId="{4F4199CA-6722-45D8-AFE3-1BC22283CCD5}" dt="2025-07-25T14:06:29.442" v="468" actId="2696"/>
        <pc:sldMkLst>
          <pc:docMk/>
          <pc:sldMk cId="3453925577" sldId="482"/>
        </pc:sldMkLst>
      </pc:sldChg>
      <pc:sldChg chg="modSp add del mod">
        <pc:chgData name="Mohammed Fasha" userId="cc64f42d-a1a6-4f08-b97b-0c37f877119f" providerId="ADAL" clId="{4F4199CA-6722-45D8-AFE3-1BC22283CCD5}" dt="2025-07-25T15:08:14.034" v="563" actId="47"/>
        <pc:sldMkLst>
          <pc:docMk/>
          <pc:sldMk cId="3752267851" sldId="483"/>
        </pc:sldMkLst>
      </pc:sldChg>
      <pc:sldChg chg="modSp mod">
        <pc:chgData name="Mohammed Fasha" userId="cc64f42d-a1a6-4f08-b97b-0c37f877119f" providerId="ADAL" clId="{4F4199CA-6722-45D8-AFE3-1BC22283CCD5}" dt="2025-07-25T16:20:39.376" v="826" actId="207"/>
        <pc:sldMkLst>
          <pc:docMk/>
          <pc:sldMk cId="828663790" sldId="485"/>
        </pc:sldMkLst>
      </pc:sldChg>
      <pc:sldChg chg="modSp mod">
        <pc:chgData name="Mohammed Fasha" userId="cc64f42d-a1a6-4f08-b97b-0c37f877119f" providerId="ADAL" clId="{4F4199CA-6722-45D8-AFE3-1BC22283CCD5}" dt="2025-07-25T16:22:04.963" v="852" actId="313"/>
        <pc:sldMkLst>
          <pc:docMk/>
          <pc:sldMk cId="2302591340" sldId="486"/>
        </pc:sldMkLst>
      </pc:sldChg>
      <pc:sldChg chg="modSp mod">
        <pc:chgData name="Mohammed Fasha" userId="cc64f42d-a1a6-4f08-b97b-0c37f877119f" providerId="ADAL" clId="{4F4199CA-6722-45D8-AFE3-1BC22283CCD5}" dt="2025-07-25T16:22:50.101" v="854" actId="5793"/>
        <pc:sldMkLst>
          <pc:docMk/>
          <pc:sldMk cId="2832881700" sldId="487"/>
        </pc:sldMkLst>
        <pc:spChg chg="mod">
          <ac:chgData name="Mohammed Fasha" userId="cc64f42d-a1a6-4f08-b97b-0c37f877119f" providerId="ADAL" clId="{4F4199CA-6722-45D8-AFE3-1BC22283CCD5}" dt="2025-07-25T16:22:50.101" v="854" actId="5793"/>
          <ac:spMkLst>
            <pc:docMk/>
            <pc:sldMk cId="2832881700" sldId="487"/>
            <ac:spMk id="2" creationId="{524E102A-6EC4-C6F9-62A0-DB55CC1D029F}"/>
          </ac:spMkLst>
        </pc:spChg>
      </pc:sldChg>
      <pc:sldChg chg="modSp mod">
        <pc:chgData name="Mohammed Fasha" userId="cc64f42d-a1a6-4f08-b97b-0c37f877119f" providerId="ADAL" clId="{4F4199CA-6722-45D8-AFE3-1BC22283CCD5}" dt="2025-07-25T16:08:57.460" v="691" actId="27636"/>
        <pc:sldMkLst>
          <pc:docMk/>
          <pc:sldMk cId="3993494395" sldId="488"/>
        </pc:sldMkLst>
        <pc:spChg chg="mod">
          <ac:chgData name="Mohammed Fasha" userId="cc64f42d-a1a6-4f08-b97b-0c37f877119f" providerId="ADAL" clId="{4F4199CA-6722-45D8-AFE3-1BC22283CCD5}" dt="2025-07-25T16:08:57.460" v="691" actId="27636"/>
          <ac:spMkLst>
            <pc:docMk/>
            <pc:sldMk cId="3993494395" sldId="488"/>
            <ac:spMk id="2" creationId="{BABB4231-B1D1-33E5-5647-629D667D39F8}"/>
          </ac:spMkLst>
        </pc:spChg>
      </pc:sldChg>
      <pc:sldChg chg="modSp mod">
        <pc:chgData name="Mohammed Fasha" userId="cc64f42d-a1a6-4f08-b97b-0c37f877119f" providerId="ADAL" clId="{4F4199CA-6722-45D8-AFE3-1BC22283CCD5}" dt="2025-07-25T16:09:14.930" v="736" actId="27636"/>
        <pc:sldMkLst>
          <pc:docMk/>
          <pc:sldMk cId="930140385" sldId="489"/>
        </pc:sldMkLst>
        <pc:spChg chg="mod">
          <ac:chgData name="Mohammed Fasha" userId="cc64f42d-a1a6-4f08-b97b-0c37f877119f" providerId="ADAL" clId="{4F4199CA-6722-45D8-AFE3-1BC22283CCD5}" dt="2025-07-25T16:09:14.930" v="736" actId="27636"/>
          <ac:spMkLst>
            <pc:docMk/>
            <pc:sldMk cId="930140385" sldId="489"/>
            <ac:spMk id="2" creationId="{032A783E-07AA-F825-DCDD-CFF77885191D}"/>
          </ac:spMkLst>
        </pc:spChg>
      </pc:sldChg>
      <pc:sldChg chg="modSp mod">
        <pc:chgData name="Mohammed Fasha" userId="cc64f42d-a1a6-4f08-b97b-0c37f877119f" providerId="ADAL" clId="{4F4199CA-6722-45D8-AFE3-1BC22283CCD5}" dt="2025-07-25T16:08:57.485" v="693" actId="27636"/>
        <pc:sldMkLst>
          <pc:docMk/>
          <pc:sldMk cId="3642530525" sldId="490"/>
        </pc:sldMkLst>
        <pc:spChg chg="mod">
          <ac:chgData name="Mohammed Fasha" userId="cc64f42d-a1a6-4f08-b97b-0c37f877119f" providerId="ADAL" clId="{4F4199CA-6722-45D8-AFE3-1BC22283CCD5}" dt="2025-07-25T16:08:57.485" v="693" actId="27636"/>
          <ac:spMkLst>
            <pc:docMk/>
            <pc:sldMk cId="3642530525" sldId="490"/>
            <ac:spMk id="2" creationId="{C6112188-41EE-218C-48D3-5E6A701CEA76}"/>
          </ac:spMkLst>
        </pc:spChg>
      </pc:sldChg>
      <pc:sldChg chg="modSp mod">
        <pc:chgData name="Mohammed Fasha" userId="cc64f42d-a1a6-4f08-b97b-0c37f877119f" providerId="ADAL" clId="{4F4199CA-6722-45D8-AFE3-1BC22283CCD5}" dt="2025-07-25T16:08:57.487" v="694" actId="27636"/>
        <pc:sldMkLst>
          <pc:docMk/>
          <pc:sldMk cId="1104467021" sldId="491"/>
        </pc:sldMkLst>
        <pc:spChg chg="mod">
          <ac:chgData name="Mohammed Fasha" userId="cc64f42d-a1a6-4f08-b97b-0c37f877119f" providerId="ADAL" clId="{4F4199CA-6722-45D8-AFE3-1BC22283CCD5}" dt="2025-07-25T16:08:57.487" v="694" actId="27636"/>
          <ac:spMkLst>
            <pc:docMk/>
            <pc:sldMk cId="1104467021" sldId="491"/>
            <ac:spMk id="2" creationId="{70C6B42E-CE02-F3F3-2A31-AB2C3178D8E4}"/>
          </ac:spMkLst>
        </pc:spChg>
      </pc:sldChg>
      <pc:sldChg chg="modSp mod">
        <pc:chgData name="Mohammed Fasha" userId="cc64f42d-a1a6-4f08-b97b-0c37f877119f" providerId="ADAL" clId="{4F4199CA-6722-45D8-AFE3-1BC22283CCD5}" dt="2025-07-25T16:09:14.930" v="737" actId="27636"/>
        <pc:sldMkLst>
          <pc:docMk/>
          <pc:sldMk cId="373902758" sldId="492"/>
        </pc:sldMkLst>
        <pc:spChg chg="mod">
          <ac:chgData name="Mohammed Fasha" userId="cc64f42d-a1a6-4f08-b97b-0c37f877119f" providerId="ADAL" clId="{4F4199CA-6722-45D8-AFE3-1BC22283CCD5}" dt="2025-07-25T16:09:14.930" v="737" actId="27636"/>
          <ac:spMkLst>
            <pc:docMk/>
            <pc:sldMk cId="373902758" sldId="492"/>
            <ac:spMk id="2" creationId="{B5B51189-C7F4-01B1-F362-44B27B189579}"/>
          </ac:spMkLst>
        </pc:spChg>
      </pc:sldChg>
      <pc:sldChg chg="modSp mod">
        <pc:chgData name="Mohammed Fasha" userId="cc64f42d-a1a6-4f08-b97b-0c37f877119f" providerId="ADAL" clId="{4F4199CA-6722-45D8-AFE3-1BC22283CCD5}" dt="2025-07-25T16:08:57.505" v="696" actId="27636"/>
        <pc:sldMkLst>
          <pc:docMk/>
          <pc:sldMk cId="3269953343" sldId="493"/>
        </pc:sldMkLst>
        <pc:spChg chg="mod">
          <ac:chgData name="Mohammed Fasha" userId="cc64f42d-a1a6-4f08-b97b-0c37f877119f" providerId="ADAL" clId="{4F4199CA-6722-45D8-AFE3-1BC22283CCD5}" dt="2025-07-25T16:08:57.505" v="696" actId="27636"/>
          <ac:spMkLst>
            <pc:docMk/>
            <pc:sldMk cId="3269953343" sldId="493"/>
            <ac:spMk id="2" creationId="{294C045F-93B1-246B-065D-A32B0394BB94}"/>
          </ac:spMkLst>
        </pc:spChg>
      </pc:sldChg>
      <pc:sldChg chg="modSp mod">
        <pc:chgData name="Mohammed Fasha" userId="cc64f42d-a1a6-4f08-b97b-0c37f877119f" providerId="ADAL" clId="{4F4199CA-6722-45D8-AFE3-1BC22283CCD5}" dt="2025-07-25T16:08:57.508" v="697" actId="27636"/>
        <pc:sldMkLst>
          <pc:docMk/>
          <pc:sldMk cId="4034935076" sldId="494"/>
        </pc:sldMkLst>
        <pc:spChg chg="mod">
          <ac:chgData name="Mohammed Fasha" userId="cc64f42d-a1a6-4f08-b97b-0c37f877119f" providerId="ADAL" clId="{4F4199CA-6722-45D8-AFE3-1BC22283CCD5}" dt="2025-07-25T16:08:57.508" v="697" actId="27636"/>
          <ac:spMkLst>
            <pc:docMk/>
            <pc:sldMk cId="4034935076" sldId="494"/>
            <ac:spMk id="2" creationId="{F1F0E136-AAC7-F065-7D48-6E1F4CCFFF5F}"/>
          </ac:spMkLst>
        </pc:spChg>
      </pc:sldChg>
      <pc:sldChg chg="modSp mod">
        <pc:chgData name="Mohammed Fasha" userId="cc64f42d-a1a6-4f08-b97b-0c37f877119f" providerId="ADAL" clId="{4F4199CA-6722-45D8-AFE3-1BC22283CCD5}" dt="2025-07-25T16:09:14.930" v="738" actId="27636"/>
        <pc:sldMkLst>
          <pc:docMk/>
          <pc:sldMk cId="579239676" sldId="495"/>
        </pc:sldMkLst>
        <pc:spChg chg="mod">
          <ac:chgData name="Mohammed Fasha" userId="cc64f42d-a1a6-4f08-b97b-0c37f877119f" providerId="ADAL" clId="{4F4199CA-6722-45D8-AFE3-1BC22283CCD5}" dt="2025-07-25T16:09:14.930" v="738" actId="27636"/>
          <ac:spMkLst>
            <pc:docMk/>
            <pc:sldMk cId="579239676" sldId="495"/>
            <ac:spMk id="2" creationId="{7668AA4B-380D-F3C6-C015-E99FCCB58A12}"/>
          </ac:spMkLst>
        </pc:spChg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1587576780" sldId="497"/>
        </pc:sldMkLst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122897154" sldId="498"/>
        </pc:sldMkLst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3511105466" sldId="499"/>
        </pc:sldMkLst>
      </pc:sldChg>
      <pc:sldChg chg="modSp add del mod">
        <pc:chgData name="Mohammed Fasha" userId="cc64f42d-a1a6-4f08-b97b-0c37f877119f" providerId="ADAL" clId="{4F4199CA-6722-45D8-AFE3-1BC22283CCD5}" dt="2025-07-25T16:23:49.002" v="857" actId="2696"/>
        <pc:sldMkLst>
          <pc:docMk/>
          <pc:sldMk cId="994718511" sldId="500"/>
        </pc:sldMkLst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4073266965" sldId="501"/>
        </pc:sldMkLst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136027378" sldId="502"/>
        </pc:sldMkLst>
      </pc:sldChg>
      <pc:sldChg chg="modSp add del mod">
        <pc:chgData name="Mohammed Fasha" userId="cc64f42d-a1a6-4f08-b97b-0c37f877119f" providerId="ADAL" clId="{4F4199CA-6722-45D8-AFE3-1BC22283CCD5}" dt="2025-07-25T16:23:49.002" v="857" actId="2696"/>
        <pc:sldMkLst>
          <pc:docMk/>
          <pc:sldMk cId="2985117969" sldId="503"/>
        </pc:sldMkLst>
      </pc:sldChg>
      <pc:sldChg chg="modSp add del mod">
        <pc:chgData name="Mohammed Fasha" userId="cc64f42d-a1a6-4f08-b97b-0c37f877119f" providerId="ADAL" clId="{4F4199CA-6722-45D8-AFE3-1BC22283CCD5}" dt="2025-07-25T16:23:49.002" v="857" actId="2696"/>
        <pc:sldMkLst>
          <pc:docMk/>
          <pc:sldMk cId="4020679995" sldId="504"/>
        </pc:sldMkLst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119527091" sldId="507"/>
        </pc:sldMkLst>
      </pc:sldChg>
      <pc:sldChg chg="modSp add del mod">
        <pc:chgData name="Mohammed Fasha" userId="cc64f42d-a1a6-4f08-b97b-0c37f877119f" providerId="ADAL" clId="{4F4199CA-6722-45D8-AFE3-1BC22283CCD5}" dt="2025-07-25T16:23:49.002" v="857" actId="2696"/>
        <pc:sldMkLst>
          <pc:docMk/>
          <pc:sldMk cId="3073337626" sldId="508"/>
        </pc:sldMkLst>
      </pc:sldChg>
      <pc:sldChg chg="modSp add del mod">
        <pc:chgData name="Mohammed Fasha" userId="cc64f42d-a1a6-4f08-b97b-0c37f877119f" providerId="ADAL" clId="{4F4199CA-6722-45D8-AFE3-1BC22283CCD5}" dt="2025-07-25T16:23:49.002" v="857" actId="2696"/>
        <pc:sldMkLst>
          <pc:docMk/>
          <pc:sldMk cId="4027002601" sldId="509"/>
        </pc:sldMkLst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2514169558" sldId="510"/>
        </pc:sldMkLst>
      </pc:sldChg>
      <pc:sldChg chg="modSp add del mod">
        <pc:chgData name="Mohammed Fasha" userId="cc64f42d-a1a6-4f08-b97b-0c37f877119f" providerId="ADAL" clId="{4F4199CA-6722-45D8-AFE3-1BC22283CCD5}" dt="2025-07-25T16:23:49.002" v="857" actId="2696"/>
        <pc:sldMkLst>
          <pc:docMk/>
          <pc:sldMk cId="2318631546" sldId="511"/>
        </pc:sldMkLst>
      </pc:sldChg>
      <pc:sldChg chg="modSp add del mod">
        <pc:chgData name="Mohammed Fasha" userId="cc64f42d-a1a6-4f08-b97b-0c37f877119f" providerId="ADAL" clId="{4F4199CA-6722-45D8-AFE3-1BC22283CCD5}" dt="2025-07-25T16:23:49.002" v="857" actId="2696"/>
        <pc:sldMkLst>
          <pc:docMk/>
          <pc:sldMk cId="1859841170" sldId="512"/>
        </pc:sldMkLst>
      </pc:sldChg>
      <pc:sldChg chg="modSp add del mod">
        <pc:chgData name="Mohammed Fasha" userId="cc64f42d-a1a6-4f08-b97b-0c37f877119f" providerId="ADAL" clId="{4F4199CA-6722-45D8-AFE3-1BC22283CCD5}" dt="2025-07-25T16:23:49.002" v="857" actId="2696"/>
        <pc:sldMkLst>
          <pc:docMk/>
          <pc:sldMk cId="2582333081" sldId="513"/>
        </pc:sldMkLst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260871775" sldId="514"/>
        </pc:sldMkLst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3686537776" sldId="515"/>
        </pc:sldMkLst>
      </pc:sldChg>
      <pc:sldChg chg="add del">
        <pc:chgData name="Mohammed Fasha" userId="cc64f42d-a1a6-4f08-b97b-0c37f877119f" providerId="ADAL" clId="{4F4199CA-6722-45D8-AFE3-1BC22283CCD5}" dt="2025-07-25T16:23:49.002" v="857" actId="2696"/>
        <pc:sldMkLst>
          <pc:docMk/>
          <pc:sldMk cId="1294950622" sldId="516"/>
        </pc:sldMkLst>
      </pc:sldChg>
      <pc:sldChg chg="addSp delSp modSp add del mod ord chgLayout">
        <pc:chgData name="Mohammed Fasha" userId="cc64f42d-a1a6-4f08-b97b-0c37f877119f" providerId="ADAL" clId="{4F4199CA-6722-45D8-AFE3-1BC22283CCD5}" dt="2025-07-25T20:36:37.089" v="921" actId="47"/>
        <pc:sldMkLst>
          <pc:docMk/>
          <pc:sldMk cId="1972123444" sldId="517"/>
        </pc:sldMkLst>
      </pc:sldChg>
      <pc:sldChg chg="del">
        <pc:chgData name="Mohammed Fasha" userId="cc64f42d-a1a6-4f08-b97b-0c37f877119f" providerId="ADAL" clId="{4F4199CA-6722-45D8-AFE3-1BC22283CCD5}" dt="2025-07-25T14:10:57.321" v="526" actId="47"/>
        <pc:sldMkLst>
          <pc:docMk/>
          <pc:sldMk cId="1177603074" sldId="518"/>
        </pc:sldMkLst>
      </pc:sldChg>
      <pc:sldChg chg="modSp add del mod">
        <pc:chgData name="Mohammed Fasha" userId="cc64f42d-a1a6-4f08-b97b-0c37f877119f" providerId="ADAL" clId="{4F4199CA-6722-45D8-AFE3-1BC22283CCD5}" dt="2025-07-25T15:07:03.769" v="555" actId="2696"/>
        <pc:sldMkLst>
          <pc:docMk/>
          <pc:sldMk cId="1233165391" sldId="519"/>
        </pc:sldMkLst>
      </pc:sldChg>
      <pc:sldChg chg="addSp delSp modSp del mod chgLayout">
        <pc:chgData name="Mohammed Fasha" userId="cc64f42d-a1a6-4f08-b97b-0c37f877119f" providerId="ADAL" clId="{4F4199CA-6722-45D8-AFE3-1BC22283CCD5}" dt="2025-07-25T15:06:34.287" v="549" actId="2696"/>
        <pc:sldMkLst>
          <pc:docMk/>
          <pc:sldMk cId="1911464093" sldId="519"/>
        </pc:sldMkLst>
      </pc:sldChg>
      <pc:sldChg chg="addSp delSp modSp add del mod chgLayout">
        <pc:chgData name="Mohammed Fasha" userId="cc64f42d-a1a6-4f08-b97b-0c37f877119f" providerId="ADAL" clId="{4F4199CA-6722-45D8-AFE3-1BC22283CCD5}" dt="2025-07-25T16:01:12.156" v="642" actId="2696"/>
        <pc:sldMkLst>
          <pc:docMk/>
          <pc:sldMk cId="24989007" sldId="521"/>
        </pc:sldMkLst>
      </pc:sldChg>
      <pc:sldChg chg="add del">
        <pc:chgData name="Mohammed Fasha" userId="cc64f42d-a1a6-4f08-b97b-0c37f877119f" providerId="ADAL" clId="{4F4199CA-6722-45D8-AFE3-1BC22283CCD5}" dt="2025-07-25T15:07:45.368" v="559"/>
        <pc:sldMkLst>
          <pc:docMk/>
          <pc:sldMk cId="3406654351" sldId="521"/>
        </pc:sldMkLst>
      </pc:sldChg>
      <pc:sldChg chg="add del">
        <pc:chgData name="Mohammed Fasha" userId="cc64f42d-a1a6-4f08-b97b-0c37f877119f" providerId="ADAL" clId="{4F4199CA-6722-45D8-AFE3-1BC22283CCD5}" dt="2025-07-25T16:02:52.157" v="658" actId="2696"/>
        <pc:sldMkLst>
          <pc:docMk/>
          <pc:sldMk cId="2944075044" sldId="522"/>
        </pc:sldMkLst>
      </pc:sldChg>
      <pc:sldChg chg="add del">
        <pc:chgData name="Mohammed Fasha" userId="cc64f42d-a1a6-4f08-b97b-0c37f877119f" providerId="ADAL" clId="{4F4199CA-6722-45D8-AFE3-1BC22283CCD5}" dt="2025-07-25T16:02:52.157" v="658" actId="2696"/>
        <pc:sldMkLst>
          <pc:docMk/>
          <pc:sldMk cId="136400280" sldId="523"/>
        </pc:sldMkLst>
      </pc:sldChg>
      <pc:sldChg chg="modSp add del mod">
        <pc:chgData name="Mohammed Fasha" userId="cc64f42d-a1a6-4f08-b97b-0c37f877119f" providerId="ADAL" clId="{4F4199CA-6722-45D8-AFE3-1BC22283CCD5}" dt="2025-07-25T16:02:52.157" v="658" actId="2696"/>
        <pc:sldMkLst>
          <pc:docMk/>
          <pc:sldMk cId="1910507579" sldId="525"/>
        </pc:sldMkLst>
      </pc:sldChg>
      <pc:sldChg chg="del">
        <pc:chgData name="Mohammed Fasha" userId="cc64f42d-a1a6-4f08-b97b-0c37f877119f" providerId="ADAL" clId="{4F4199CA-6722-45D8-AFE3-1BC22283CCD5}" dt="2025-07-25T16:06:26.887" v="664" actId="47"/>
        <pc:sldMkLst>
          <pc:docMk/>
          <pc:sldMk cId="113627412" sldId="526"/>
        </pc:sldMkLst>
      </pc:sldChg>
      <pc:sldChg chg="modSp del mod">
        <pc:chgData name="Mohammed Fasha" userId="cc64f42d-a1a6-4f08-b97b-0c37f877119f" providerId="ADAL" clId="{4F4199CA-6722-45D8-AFE3-1BC22283CCD5}" dt="2025-07-25T16:02:52.157" v="658" actId="2696"/>
        <pc:sldMkLst>
          <pc:docMk/>
          <pc:sldMk cId="492422942" sldId="527"/>
        </pc:sldMkLst>
      </pc:sldChg>
      <pc:sldChg chg="add del">
        <pc:chgData name="Mohammed Fasha" userId="cc64f42d-a1a6-4f08-b97b-0c37f877119f" providerId="ADAL" clId="{4F4199CA-6722-45D8-AFE3-1BC22283CCD5}" dt="2025-07-25T16:06:05.945" v="663" actId="2696"/>
        <pc:sldMkLst>
          <pc:docMk/>
          <pc:sldMk cId="1037858450" sldId="528"/>
        </pc:sldMkLst>
      </pc:sldChg>
      <pc:sldChg chg="modSp add del mod">
        <pc:chgData name="Mohammed Fasha" userId="cc64f42d-a1a6-4f08-b97b-0c37f877119f" providerId="ADAL" clId="{4F4199CA-6722-45D8-AFE3-1BC22283CCD5}" dt="2025-07-25T16:23:30.012" v="856" actId="2696"/>
        <pc:sldMkLst>
          <pc:docMk/>
          <pc:sldMk cId="3459778728" sldId="528"/>
        </pc:sldMkLst>
        <pc:spChg chg="mod">
          <ac:chgData name="Mohammed Fasha" userId="cc64f42d-a1a6-4f08-b97b-0c37f877119f" providerId="ADAL" clId="{4F4199CA-6722-45D8-AFE3-1BC22283CCD5}" dt="2025-07-25T16:09:15.040" v="748" actId="27636"/>
          <ac:spMkLst>
            <pc:docMk/>
            <pc:sldMk cId="3459778728" sldId="528"/>
            <ac:spMk id="2" creationId="{1B3B8F33-975E-2006-DA89-6FE73FCD38AA}"/>
          </ac:spMkLst>
        </pc:spChg>
      </pc:sldChg>
      <pc:sldChg chg="add del">
        <pc:chgData name="Mohammed Fasha" userId="cc64f42d-a1a6-4f08-b97b-0c37f877119f" providerId="ADAL" clId="{4F4199CA-6722-45D8-AFE3-1BC22283CCD5}" dt="2025-07-25T14:12:13.440" v="531" actId="2696"/>
        <pc:sldMkLst>
          <pc:docMk/>
          <pc:sldMk cId="245648951" sldId="529"/>
        </pc:sldMkLst>
      </pc:sldChg>
      <pc:sldChg chg="add del">
        <pc:chgData name="Mohammed Fasha" userId="cc64f42d-a1a6-4f08-b97b-0c37f877119f" providerId="ADAL" clId="{4F4199CA-6722-45D8-AFE3-1BC22283CCD5}" dt="2025-07-25T13:47:21.850" v="293" actId="2696"/>
        <pc:sldMkLst>
          <pc:docMk/>
          <pc:sldMk cId="1060480289" sldId="529"/>
        </pc:sldMkLst>
      </pc:sldChg>
      <pc:sldChg chg="modSp add mod ord">
        <pc:chgData name="Mohammed Fasha" userId="cc64f42d-a1a6-4f08-b97b-0c37f877119f" providerId="ADAL" clId="{4F4199CA-6722-45D8-AFE3-1BC22283CCD5}" dt="2025-07-25T16:09:14.898" v="733" actId="27636"/>
        <pc:sldMkLst>
          <pc:docMk/>
          <pc:sldMk cId="1200922658" sldId="529"/>
        </pc:sldMkLst>
      </pc:sldChg>
      <pc:sldChg chg="modSp del mod">
        <pc:chgData name="Mohammed Fasha" userId="cc64f42d-a1a6-4f08-b97b-0c37f877119f" providerId="ADAL" clId="{4F4199CA-6722-45D8-AFE3-1BC22283CCD5}" dt="2025-07-25T16:02:52.157" v="658" actId="2696"/>
        <pc:sldMkLst>
          <pc:docMk/>
          <pc:sldMk cId="1652645020" sldId="530"/>
        </pc:sldMkLst>
      </pc:sldChg>
      <pc:sldChg chg="modSp add del mod">
        <pc:chgData name="Mohammed Fasha" userId="cc64f42d-a1a6-4f08-b97b-0c37f877119f" providerId="ADAL" clId="{4F4199CA-6722-45D8-AFE3-1BC22283CCD5}" dt="2025-07-25T16:02:52.157" v="658" actId="2696"/>
        <pc:sldMkLst>
          <pc:docMk/>
          <pc:sldMk cId="3609214512" sldId="531"/>
        </pc:sldMkLst>
      </pc:sldChg>
      <pc:sldChg chg="modSp add del mod">
        <pc:chgData name="Mohammed Fasha" userId="cc64f42d-a1a6-4f08-b97b-0c37f877119f" providerId="ADAL" clId="{4F4199CA-6722-45D8-AFE3-1BC22283CCD5}" dt="2025-07-25T16:02:52.157" v="658" actId="2696"/>
        <pc:sldMkLst>
          <pc:docMk/>
          <pc:sldMk cId="421617465" sldId="532"/>
        </pc:sldMkLst>
      </pc:sldChg>
      <pc:sldChg chg="add del">
        <pc:chgData name="Mohammed Fasha" userId="cc64f42d-a1a6-4f08-b97b-0c37f877119f" providerId="ADAL" clId="{4F4199CA-6722-45D8-AFE3-1BC22283CCD5}" dt="2025-07-25T16:23:30.012" v="856" actId="2696"/>
        <pc:sldMkLst>
          <pc:docMk/>
          <pc:sldMk cId="301202268" sldId="535"/>
        </pc:sldMkLst>
      </pc:sldChg>
      <pc:sldChg chg="modSp del mod">
        <pc:chgData name="Mohammed Fasha" userId="cc64f42d-a1a6-4f08-b97b-0c37f877119f" providerId="ADAL" clId="{4F4199CA-6722-45D8-AFE3-1BC22283CCD5}" dt="2025-07-25T16:06:05.945" v="663" actId="2696"/>
        <pc:sldMkLst>
          <pc:docMk/>
          <pc:sldMk cId="2975049621" sldId="535"/>
        </pc:sldMkLst>
      </pc:sldChg>
      <pc:sldChg chg="modSp add del mod">
        <pc:chgData name="Mohammed Fasha" userId="cc64f42d-a1a6-4f08-b97b-0c37f877119f" providerId="ADAL" clId="{4F4199CA-6722-45D8-AFE3-1BC22283CCD5}" dt="2025-07-25T16:23:30.012" v="856" actId="2696"/>
        <pc:sldMkLst>
          <pc:docMk/>
          <pc:sldMk cId="433570813" sldId="536"/>
        </pc:sldMkLst>
        <pc:spChg chg="mod">
          <ac:chgData name="Mohammed Fasha" userId="cc64f42d-a1a6-4f08-b97b-0c37f877119f" providerId="ADAL" clId="{4F4199CA-6722-45D8-AFE3-1BC22283CCD5}" dt="2025-07-25T16:08:57.635" v="718" actId="27636"/>
          <ac:spMkLst>
            <pc:docMk/>
            <pc:sldMk cId="433570813" sldId="536"/>
            <ac:spMk id="2" creationId="{C1BDD838-19E6-CBBA-49B4-49D57FBD3F46}"/>
          </ac:spMkLst>
        </pc:spChg>
      </pc:sldChg>
      <pc:sldChg chg="del">
        <pc:chgData name="Mohammed Fasha" userId="cc64f42d-a1a6-4f08-b97b-0c37f877119f" providerId="ADAL" clId="{4F4199CA-6722-45D8-AFE3-1BC22283CCD5}" dt="2025-07-25T16:06:05.945" v="663" actId="2696"/>
        <pc:sldMkLst>
          <pc:docMk/>
          <pc:sldMk cId="3019739550" sldId="536"/>
        </pc:sldMkLst>
      </pc:sldChg>
      <pc:sldChg chg="del">
        <pc:chgData name="Mohammed Fasha" userId="cc64f42d-a1a6-4f08-b97b-0c37f877119f" providerId="ADAL" clId="{4F4199CA-6722-45D8-AFE3-1BC22283CCD5}" dt="2025-07-25T14:01:15.703" v="394" actId="47"/>
        <pc:sldMkLst>
          <pc:docMk/>
          <pc:sldMk cId="55851758" sldId="538"/>
        </pc:sldMkLst>
      </pc:sldChg>
      <pc:sldChg chg="del">
        <pc:chgData name="Mohammed Fasha" userId="cc64f42d-a1a6-4f08-b97b-0c37f877119f" providerId="ADAL" clId="{4F4199CA-6722-45D8-AFE3-1BC22283CCD5}" dt="2025-07-25T13:59:24.655" v="388" actId="2696"/>
        <pc:sldMkLst>
          <pc:docMk/>
          <pc:sldMk cId="1569115930" sldId="539"/>
        </pc:sldMkLst>
      </pc:sldChg>
      <pc:sldChg chg="modSp add mod">
        <pc:chgData name="Mohammed Fasha" userId="cc64f42d-a1a6-4f08-b97b-0c37f877119f" providerId="ADAL" clId="{4F4199CA-6722-45D8-AFE3-1BC22283CCD5}" dt="2025-07-25T16:09:15.040" v="749" actId="27636"/>
        <pc:sldMkLst>
          <pc:docMk/>
          <pc:sldMk cId="1720420544" sldId="539"/>
        </pc:sldMkLst>
        <pc:spChg chg="mod">
          <ac:chgData name="Mohammed Fasha" userId="cc64f42d-a1a6-4f08-b97b-0c37f877119f" providerId="ADAL" clId="{4F4199CA-6722-45D8-AFE3-1BC22283CCD5}" dt="2025-07-25T16:09:15.040" v="749" actId="27636"/>
          <ac:spMkLst>
            <pc:docMk/>
            <pc:sldMk cId="1720420544" sldId="539"/>
            <ac:spMk id="2" creationId="{A8709424-E42E-833B-38E1-0E905F51D379}"/>
          </ac:spMkLst>
        </pc:spChg>
      </pc:sldChg>
      <pc:sldChg chg="modSp add del mod">
        <pc:chgData name="Mohammed Fasha" userId="cc64f42d-a1a6-4f08-b97b-0c37f877119f" providerId="ADAL" clId="{4F4199CA-6722-45D8-AFE3-1BC22283CCD5}" dt="2025-07-25T14:12:13.440" v="531" actId="2696"/>
        <pc:sldMkLst>
          <pc:docMk/>
          <pc:sldMk cId="3651448164" sldId="539"/>
        </pc:sldMkLst>
      </pc:sldChg>
      <pc:sldChg chg="add del">
        <pc:chgData name="Mohammed Fasha" userId="cc64f42d-a1a6-4f08-b97b-0c37f877119f" providerId="ADAL" clId="{4F4199CA-6722-45D8-AFE3-1BC22283CCD5}" dt="2025-07-25T16:08:29.003" v="672" actId="2696"/>
        <pc:sldMkLst>
          <pc:docMk/>
          <pc:sldMk cId="3947447270" sldId="539"/>
        </pc:sldMkLst>
      </pc:sldChg>
      <pc:sldChg chg="modSp add del mod">
        <pc:chgData name="Mohammed Fasha" userId="cc64f42d-a1a6-4f08-b97b-0c37f877119f" providerId="ADAL" clId="{4F4199CA-6722-45D8-AFE3-1BC22283CCD5}" dt="2025-07-25T16:01:14.747" v="643" actId="2696"/>
        <pc:sldMkLst>
          <pc:docMk/>
          <pc:sldMk cId="33576495" sldId="540"/>
        </pc:sldMkLst>
      </pc:sldChg>
      <pc:sldChg chg="modSp add mod">
        <pc:chgData name="Mohammed Fasha" userId="cc64f42d-a1a6-4f08-b97b-0c37f877119f" providerId="ADAL" clId="{4F4199CA-6722-45D8-AFE3-1BC22283CCD5}" dt="2025-07-25T16:09:14.882" v="731" actId="27636"/>
        <pc:sldMkLst>
          <pc:docMk/>
          <pc:sldMk cId="1391837947" sldId="540"/>
        </pc:sldMkLst>
      </pc:sldChg>
      <pc:sldChg chg="del">
        <pc:chgData name="Mohammed Fasha" userId="cc64f42d-a1a6-4f08-b97b-0c37f877119f" providerId="ADAL" clId="{4F4199CA-6722-45D8-AFE3-1BC22283CCD5}" dt="2025-07-25T13:50:01.777" v="295" actId="2696"/>
        <pc:sldMkLst>
          <pc:docMk/>
          <pc:sldMk cId="4223104783" sldId="540"/>
        </pc:sldMkLst>
      </pc:sldChg>
      <pc:sldChg chg="modSp add del mod">
        <pc:chgData name="Mohammed Fasha" userId="cc64f42d-a1a6-4f08-b97b-0c37f877119f" providerId="ADAL" clId="{4F4199CA-6722-45D8-AFE3-1BC22283CCD5}" dt="2025-07-25T16:01:14.747" v="643" actId="2696"/>
        <pc:sldMkLst>
          <pc:docMk/>
          <pc:sldMk cId="1591613224" sldId="541"/>
        </pc:sldMkLst>
      </pc:sldChg>
      <pc:sldChg chg="del">
        <pc:chgData name="Mohammed Fasha" userId="cc64f42d-a1a6-4f08-b97b-0c37f877119f" providerId="ADAL" clId="{4F4199CA-6722-45D8-AFE3-1BC22283CCD5}" dt="2025-07-25T13:50:01.777" v="295" actId="2696"/>
        <pc:sldMkLst>
          <pc:docMk/>
          <pc:sldMk cId="2039926327" sldId="541"/>
        </pc:sldMkLst>
      </pc:sldChg>
      <pc:sldChg chg="modSp add mod">
        <pc:chgData name="Mohammed Fasha" userId="cc64f42d-a1a6-4f08-b97b-0c37f877119f" providerId="ADAL" clId="{4F4199CA-6722-45D8-AFE3-1BC22283CCD5}" dt="2025-07-25T16:18:31.047" v="822" actId="20577"/>
        <pc:sldMkLst>
          <pc:docMk/>
          <pc:sldMk cId="3905202841" sldId="541"/>
        </pc:sldMkLst>
      </pc:sldChg>
      <pc:sldChg chg="add del">
        <pc:chgData name="Mohammed Fasha" userId="cc64f42d-a1a6-4f08-b97b-0c37f877119f" providerId="ADAL" clId="{4F4199CA-6722-45D8-AFE3-1BC22283CCD5}" dt="2025-07-25T14:06:27.739" v="458" actId="47"/>
        <pc:sldMkLst>
          <pc:docMk/>
          <pc:sldMk cId="1694063359" sldId="542"/>
        </pc:sldMkLst>
      </pc:sldChg>
      <pc:sldChg chg="add del">
        <pc:chgData name="Mohammed Fasha" userId="cc64f42d-a1a6-4f08-b97b-0c37f877119f" providerId="ADAL" clId="{4F4199CA-6722-45D8-AFE3-1BC22283CCD5}" dt="2025-07-25T14:06:28.055" v="460" actId="47"/>
        <pc:sldMkLst>
          <pc:docMk/>
          <pc:sldMk cId="3068456461" sldId="543"/>
        </pc:sldMkLst>
      </pc:sldChg>
      <pc:sldChg chg="addSp delSp modSp new del mod modClrScheme chgLayout">
        <pc:chgData name="Mohammed Fasha" userId="cc64f42d-a1a6-4f08-b97b-0c37f877119f" providerId="ADAL" clId="{4F4199CA-6722-45D8-AFE3-1BC22283CCD5}" dt="2025-07-25T20:33:52.197" v="859" actId="2696"/>
        <pc:sldMkLst>
          <pc:docMk/>
          <pc:sldMk cId="4140588014" sldId="544"/>
        </pc:sldMkLst>
      </pc:sldChg>
      <pc:sldChg chg="addSp delSp modSp add del mod chgLayout">
        <pc:chgData name="Mohammed Fasha" userId="cc64f42d-a1a6-4f08-b97b-0c37f877119f" providerId="ADAL" clId="{4F4199CA-6722-45D8-AFE3-1BC22283CCD5}" dt="2025-07-25T20:36:37.153" v="923" actId="47"/>
        <pc:sldMkLst>
          <pc:docMk/>
          <pc:sldMk cId="2855766754" sldId="545"/>
        </pc:sldMkLst>
      </pc:sldChg>
      <pc:sldChg chg="addSp modSp add mod chgLayout">
        <pc:chgData name="Mohammed Fasha" userId="cc64f42d-a1a6-4f08-b97b-0c37f877119f" providerId="ADAL" clId="{4F4199CA-6722-45D8-AFE3-1BC22283CCD5}" dt="2025-07-25T16:16:37.467" v="816" actId="1076"/>
        <pc:sldMkLst>
          <pc:docMk/>
          <pc:sldMk cId="633600734" sldId="546"/>
        </pc:sldMkLst>
      </pc:sldChg>
      <pc:sldChg chg="addSp delSp modSp new add del mod setBg chgLayout">
        <pc:chgData name="Mohammed Fasha" userId="cc64f42d-a1a6-4f08-b97b-0c37f877119f" providerId="ADAL" clId="{4F4199CA-6722-45D8-AFE3-1BC22283CCD5}" dt="2025-07-25T13:52:42.526" v="347" actId="47"/>
        <pc:sldMkLst>
          <pc:docMk/>
          <pc:sldMk cId="2832573838" sldId="547"/>
        </pc:sldMkLst>
      </pc:sldChg>
      <pc:sldChg chg="addSp delSp modSp new">
        <pc:chgData name="Mohammed Fasha" userId="cc64f42d-a1a6-4f08-b97b-0c37f877119f" providerId="ADAL" clId="{4F4199CA-6722-45D8-AFE3-1BC22283CCD5}" dt="2025-07-25T13:39:14.466" v="266" actId="1076"/>
        <pc:sldMkLst>
          <pc:docMk/>
          <pc:sldMk cId="231331233" sldId="548"/>
        </pc:sldMkLst>
      </pc:sldChg>
      <pc:sldChg chg="add del ord">
        <pc:chgData name="Mohammed Fasha" userId="cc64f42d-a1a6-4f08-b97b-0c37f877119f" providerId="ADAL" clId="{4F4199CA-6722-45D8-AFE3-1BC22283CCD5}" dt="2025-07-25T13:47:21.850" v="293" actId="2696"/>
        <pc:sldMkLst>
          <pc:docMk/>
          <pc:sldMk cId="1877996040" sldId="549"/>
        </pc:sldMkLst>
      </pc:sldChg>
      <pc:sldChg chg="add">
        <pc:chgData name="Mohammed Fasha" userId="cc64f42d-a1a6-4f08-b97b-0c37f877119f" providerId="ADAL" clId="{4F4199CA-6722-45D8-AFE3-1BC22283CCD5}" dt="2025-07-25T14:12:28.813" v="532"/>
        <pc:sldMkLst>
          <pc:docMk/>
          <pc:sldMk cId="2195781834" sldId="549"/>
        </pc:sldMkLst>
      </pc:sldChg>
      <pc:sldChg chg="modSp add del mod">
        <pc:chgData name="Mohammed Fasha" userId="cc64f42d-a1a6-4f08-b97b-0c37f877119f" providerId="ADAL" clId="{4F4199CA-6722-45D8-AFE3-1BC22283CCD5}" dt="2025-07-25T14:12:13.440" v="531" actId="2696"/>
        <pc:sldMkLst>
          <pc:docMk/>
          <pc:sldMk cId="3058059292" sldId="549"/>
        </pc:sldMkLst>
      </pc:sldChg>
      <pc:sldChg chg="add del ord">
        <pc:chgData name="Mohammed Fasha" userId="cc64f42d-a1a6-4f08-b97b-0c37f877119f" providerId="ADAL" clId="{4F4199CA-6722-45D8-AFE3-1BC22283CCD5}" dt="2025-07-25T14:11:13.263" v="527" actId="2696"/>
        <pc:sldMkLst>
          <pc:docMk/>
          <pc:sldMk cId="2430510463" sldId="550"/>
        </pc:sldMkLst>
      </pc:sldChg>
      <pc:sldChg chg="add del ord">
        <pc:chgData name="Mohammed Fasha" userId="cc64f42d-a1a6-4f08-b97b-0c37f877119f" providerId="ADAL" clId="{4F4199CA-6722-45D8-AFE3-1BC22283CCD5}" dt="2025-07-25T15:05:01.410" v="541" actId="2696"/>
        <pc:sldMkLst>
          <pc:docMk/>
          <pc:sldMk cId="2565657074" sldId="550"/>
        </pc:sldMkLst>
      </pc:sldChg>
      <pc:sldChg chg="modSp add del mod">
        <pc:chgData name="Mohammed Fasha" userId="cc64f42d-a1a6-4f08-b97b-0c37f877119f" providerId="ADAL" clId="{4F4199CA-6722-45D8-AFE3-1BC22283CCD5}" dt="2025-07-25T15:04:31.955" v="535" actId="2696"/>
        <pc:sldMkLst>
          <pc:docMk/>
          <pc:sldMk cId="3814124101" sldId="550"/>
        </pc:sldMkLst>
      </pc:sldChg>
      <pc:sldChg chg="new del">
        <pc:chgData name="Mohammed Fasha" userId="cc64f42d-a1a6-4f08-b97b-0c37f877119f" providerId="ADAL" clId="{4F4199CA-6722-45D8-AFE3-1BC22283CCD5}" dt="2025-07-25T13:57:48.208" v="369" actId="47"/>
        <pc:sldMkLst>
          <pc:docMk/>
          <pc:sldMk cId="1350562328" sldId="551"/>
        </pc:sldMkLst>
      </pc:sldChg>
      <pc:sldChg chg="add del">
        <pc:chgData name="Mohammed Fasha" userId="cc64f42d-a1a6-4f08-b97b-0c37f877119f" providerId="ADAL" clId="{4F4199CA-6722-45D8-AFE3-1BC22283CCD5}" dt="2025-07-25T16:08:29.003" v="672" actId="2696"/>
        <pc:sldMkLst>
          <pc:docMk/>
          <pc:sldMk cId="1519974748" sldId="552"/>
        </pc:sldMkLst>
      </pc:sldChg>
      <pc:sldChg chg="modSp add mod">
        <pc:chgData name="Mohammed Fasha" userId="cc64f42d-a1a6-4f08-b97b-0c37f877119f" providerId="ADAL" clId="{4F4199CA-6722-45D8-AFE3-1BC22283CCD5}" dt="2025-07-25T16:09:15.056" v="750" actId="27636"/>
        <pc:sldMkLst>
          <pc:docMk/>
          <pc:sldMk cId="1657910271" sldId="552"/>
        </pc:sldMkLst>
        <pc:spChg chg="mod">
          <ac:chgData name="Mohammed Fasha" userId="cc64f42d-a1a6-4f08-b97b-0c37f877119f" providerId="ADAL" clId="{4F4199CA-6722-45D8-AFE3-1BC22283CCD5}" dt="2025-07-25T16:09:15.056" v="750" actId="27636"/>
          <ac:spMkLst>
            <pc:docMk/>
            <pc:sldMk cId="1657910271" sldId="552"/>
            <ac:spMk id="3" creationId="{23F91E8C-4B07-B798-DDDB-CFCE2209C6EF}"/>
          </ac:spMkLst>
        </pc:spChg>
      </pc:sldChg>
      <pc:sldChg chg="modSp add del mod">
        <pc:chgData name="Mohammed Fasha" userId="cc64f42d-a1a6-4f08-b97b-0c37f877119f" providerId="ADAL" clId="{4F4199CA-6722-45D8-AFE3-1BC22283CCD5}" dt="2025-07-25T14:12:13.440" v="531" actId="2696"/>
        <pc:sldMkLst>
          <pc:docMk/>
          <pc:sldMk cId="1790798338" sldId="552"/>
        </pc:sldMkLst>
      </pc:sldChg>
      <pc:sldChg chg="add">
        <pc:chgData name="Mohammed Fasha" userId="cc64f42d-a1a6-4f08-b97b-0c37f877119f" providerId="ADAL" clId="{4F4199CA-6722-45D8-AFE3-1BC22283CCD5}" dt="2025-07-25T16:08:33.585" v="673"/>
        <pc:sldMkLst>
          <pc:docMk/>
          <pc:sldMk cId="1343272263" sldId="553"/>
        </pc:sldMkLst>
      </pc:sldChg>
      <pc:sldChg chg="add del">
        <pc:chgData name="Mohammed Fasha" userId="cc64f42d-a1a6-4f08-b97b-0c37f877119f" providerId="ADAL" clId="{4F4199CA-6722-45D8-AFE3-1BC22283CCD5}" dt="2025-07-25T14:12:13.440" v="531" actId="2696"/>
        <pc:sldMkLst>
          <pc:docMk/>
          <pc:sldMk cId="3742180519" sldId="553"/>
        </pc:sldMkLst>
      </pc:sldChg>
      <pc:sldChg chg="add del">
        <pc:chgData name="Mohammed Fasha" userId="cc64f42d-a1a6-4f08-b97b-0c37f877119f" providerId="ADAL" clId="{4F4199CA-6722-45D8-AFE3-1BC22283CCD5}" dt="2025-07-25T16:08:29.003" v="672" actId="2696"/>
        <pc:sldMkLst>
          <pc:docMk/>
          <pc:sldMk cId="3906037345" sldId="553"/>
        </pc:sldMkLst>
      </pc:sldChg>
      <pc:sldChg chg="modSp add mod">
        <pc:chgData name="Mohammed Fasha" userId="cc64f42d-a1a6-4f08-b97b-0c37f877119f" providerId="ADAL" clId="{4F4199CA-6722-45D8-AFE3-1BC22283CCD5}" dt="2025-07-25T16:17:07.743" v="817" actId="21"/>
        <pc:sldMkLst>
          <pc:docMk/>
          <pc:sldMk cId="441270624" sldId="554"/>
        </pc:sldMkLst>
      </pc:sldChg>
      <pc:sldChg chg="add del">
        <pc:chgData name="Mohammed Fasha" userId="cc64f42d-a1a6-4f08-b97b-0c37f877119f" providerId="ADAL" clId="{4F4199CA-6722-45D8-AFE3-1BC22283CCD5}" dt="2025-07-25T15:06:02.578" v="543" actId="2696"/>
        <pc:sldMkLst>
          <pc:docMk/>
          <pc:sldMk cId="1197354703" sldId="554"/>
        </pc:sldMkLst>
      </pc:sldChg>
      <pc:sldChg chg="add del">
        <pc:chgData name="Mohammed Fasha" userId="cc64f42d-a1a6-4f08-b97b-0c37f877119f" providerId="ADAL" clId="{4F4199CA-6722-45D8-AFE3-1BC22283CCD5}" dt="2025-07-25T15:06:22.102" v="547" actId="2696"/>
        <pc:sldMkLst>
          <pc:docMk/>
          <pc:sldMk cId="739362740" sldId="555"/>
        </pc:sldMkLst>
      </pc:sldChg>
      <pc:sldChg chg="modSp add mod">
        <pc:chgData name="Mohammed Fasha" userId="cc64f42d-a1a6-4f08-b97b-0c37f877119f" providerId="ADAL" clId="{4F4199CA-6722-45D8-AFE3-1BC22283CCD5}" dt="2025-07-25T16:08:57.381" v="678" actId="27636"/>
        <pc:sldMkLst>
          <pc:docMk/>
          <pc:sldMk cId="1528868272" sldId="555"/>
        </pc:sldMkLst>
      </pc:sldChg>
      <pc:sldChg chg="modSp add del mod">
        <pc:chgData name="Mohammed Fasha" userId="cc64f42d-a1a6-4f08-b97b-0c37f877119f" providerId="ADAL" clId="{4F4199CA-6722-45D8-AFE3-1BC22283CCD5}" dt="2025-07-25T16:08:57.396" v="679" actId="27636"/>
        <pc:sldMkLst>
          <pc:docMk/>
          <pc:sldMk cId="354603000" sldId="556"/>
        </pc:sldMkLst>
      </pc:sldChg>
      <pc:sldChg chg="add del">
        <pc:chgData name="Mohammed Fasha" userId="cc64f42d-a1a6-4f08-b97b-0c37f877119f" providerId="ADAL" clId="{4F4199CA-6722-45D8-AFE3-1BC22283CCD5}" dt="2025-07-25T15:06:22.102" v="547" actId="2696"/>
        <pc:sldMkLst>
          <pc:docMk/>
          <pc:sldMk cId="1642489286" sldId="556"/>
        </pc:sldMkLst>
      </pc:sldChg>
      <pc:sldChg chg="add del">
        <pc:chgData name="Mohammed Fasha" userId="cc64f42d-a1a6-4f08-b97b-0c37f877119f" providerId="ADAL" clId="{4F4199CA-6722-45D8-AFE3-1BC22283CCD5}" dt="2025-07-25T15:06:22.102" v="547" actId="2696"/>
        <pc:sldMkLst>
          <pc:docMk/>
          <pc:sldMk cId="1312828407" sldId="557"/>
        </pc:sldMkLst>
      </pc:sldChg>
      <pc:sldChg chg="modSp add mod">
        <pc:chgData name="Mohammed Fasha" userId="cc64f42d-a1a6-4f08-b97b-0c37f877119f" providerId="ADAL" clId="{4F4199CA-6722-45D8-AFE3-1BC22283CCD5}" dt="2025-07-25T16:09:14.866" v="728" actId="27636"/>
        <pc:sldMkLst>
          <pc:docMk/>
          <pc:sldMk cId="1584785644" sldId="557"/>
        </pc:sldMkLst>
      </pc:sldChg>
      <pc:sldChg chg="modSp add mod">
        <pc:chgData name="Mohammed Fasha" userId="cc64f42d-a1a6-4f08-b97b-0c37f877119f" providerId="ADAL" clId="{4F4199CA-6722-45D8-AFE3-1BC22283CCD5}" dt="2025-07-25T16:08:57.396" v="681" actId="27636"/>
        <pc:sldMkLst>
          <pc:docMk/>
          <pc:sldMk cId="1412791345" sldId="558"/>
        </pc:sldMkLst>
      </pc:sldChg>
      <pc:sldChg chg="add del">
        <pc:chgData name="Mohammed Fasha" userId="cc64f42d-a1a6-4f08-b97b-0c37f877119f" providerId="ADAL" clId="{4F4199CA-6722-45D8-AFE3-1BC22283CCD5}" dt="2025-07-25T15:06:53.604" v="553" actId="2696"/>
        <pc:sldMkLst>
          <pc:docMk/>
          <pc:sldMk cId="3614207199" sldId="558"/>
        </pc:sldMkLst>
      </pc:sldChg>
      <pc:sldChg chg="add del">
        <pc:chgData name="Mohammed Fasha" userId="cc64f42d-a1a6-4f08-b97b-0c37f877119f" providerId="ADAL" clId="{4F4199CA-6722-45D8-AFE3-1BC22283CCD5}" dt="2025-07-25T15:06:53.604" v="553" actId="2696"/>
        <pc:sldMkLst>
          <pc:docMk/>
          <pc:sldMk cId="699651518" sldId="559"/>
        </pc:sldMkLst>
      </pc:sldChg>
      <pc:sldChg chg="modSp add mod">
        <pc:chgData name="Mohammed Fasha" userId="cc64f42d-a1a6-4f08-b97b-0c37f877119f" providerId="ADAL" clId="{4F4199CA-6722-45D8-AFE3-1BC22283CCD5}" dt="2025-07-25T16:17:54.028" v="818" actId="21"/>
        <pc:sldMkLst>
          <pc:docMk/>
          <pc:sldMk cId="1371932584" sldId="559"/>
        </pc:sldMkLst>
      </pc:sldChg>
      <pc:sldChg chg="modSp add mod">
        <pc:chgData name="Mohammed Fasha" userId="cc64f42d-a1a6-4f08-b97b-0c37f877119f" providerId="ADAL" clId="{4F4199CA-6722-45D8-AFE3-1BC22283CCD5}" dt="2025-07-25T16:08:57.412" v="683" actId="27636"/>
        <pc:sldMkLst>
          <pc:docMk/>
          <pc:sldMk cId="82552155" sldId="560"/>
        </pc:sldMkLst>
      </pc:sldChg>
      <pc:sldChg chg="add del">
        <pc:chgData name="Mohammed Fasha" userId="cc64f42d-a1a6-4f08-b97b-0c37f877119f" providerId="ADAL" clId="{4F4199CA-6722-45D8-AFE3-1BC22283CCD5}" dt="2025-07-25T15:08:10.609" v="562" actId="2696"/>
        <pc:sldMkLst>
          <pc:docMk/>
          <pc:sldMk cId="1990958086" sldId="560"/>
        </pc:sldMkLst>
      </pc:sldChg>
      <pc:sldChg chg="add del">
        <pc:chgData name="Mohammed Fasha" userId="cc64f42d-a1a6-4f08-b97b-0c37f877119f" providerId="ADAL" clId="{4F4199CA-6722-45D8-AFE3-1BC22283CCD5}" dt="2025-07-25T15:11:21.937" v="597" actId="2696"/>
        <pc:sldMkLst>
          <pc:docMk/>
          <pc:sldMk cId="1925863878" sldId="561"/>
        </pc:sldMkLst>
      </pc:sldChg>
      <pc:sldChg chg="add del">
        <pc:chgData name="Mohammed Fasha" userId="cc64f42d-a1a6-4f08-b97b-0c37f877119f" providerId="ADAL" clId="{4F4199CA-6722-45D8-AFE3-1BC22283CCD5}" dt="2025-07-25T15:07:45.368" v="559"/>
        <pc:sldMkLst>
          <pc:docMk/>
          <pc:sldMk cId="2894379102" sldId="561"/>
        </pc:sldMkLst>
      </pc:sldChg>
      <pc:sldChg chg="add del">
        <pc:chgData name="Mohammed Fasha" userId="cc64f42d-a1a6-4f08-b97b-0c37f877119f" providerId="ADAL" clId="{4F4199CA-6722-45D8-AFE3-1BC22283CCD5}" dt="2025-07-25T15:08:10.609" v="562" actId="2696"/>
        <pc:sldMkLst>
          <pc:docMk/>
          <pc:sldMk cId="3000954568" sldId="561"/>
        </pc:sldMkLst>
      </pc:sldChg>
      <pc:sldChg chg="add del">
        <pc:chgData name="Mohammed Fasha" userId="cc64f42d-a1a6-4f08-b97b-0c37f877119f" providerId="ADAL" clId="{4F4199CA-6722-45D8-AFE3-1BC22283CCD5}" dt="2025-07-25T15:07:45.368" v="559"/>
        <pc:sldMkLst>
          <pc:docMk/>
          <pc:sldMk cId="2583611645" sldId="562"/>
        </pc:sldMkLst>
      </pc:sldChg>
      <pc:sldChg chg="add del">
        <pc:chgData name="Mohammed Fasha" userId="cc64f42d-a1a6-4f08-b97b-0c37f877119f" providerId="ADAL" clId="{4F4199CA-6722-45D8-AFE3-1BC22283CCD5}" dt="2025-07-25T15:08:10.609" v="562" actId="2696"/>
        <pc:sldMkLst>
          <pc:docMk/>
          <pc:sldMk cId="2745057273" sldId="562"/>
        </pc:sldMkLst>
      </pc:sldChg>
      <pc:sldChg chg="modSp add mod">
        <pc:chgData name="Mohammed Fasha" userId="cc64f42d-a1a6-4f08-b97b-0c37f877119f" providerId="ADAL" clId="{4F4199CA-6722-45D8-AFE3-1BC22283CCD5}" dt="2025-07-25T16:18:11.307" v="819" actId="21"/>
        <pc:sldMkLst>
          <pc:docMk/>
          <pc:sldMk cId="3113660104" sldId="562"/>
        </pc:sldMkLst>
      </pc:sldChg>
      <pc:sldChg chg="add del">
        <pc:chgData name="Mohammed Fasha" userId="cc64f42d-a1a6-4f08-b97b-0c37f877119f" providerId="ADAL" clId="{4F4199CA-6722-45D8-AFE3-1BC22283CCD5}" dt="2025-07-25T15:07:45.368" v="559"/>
        <pc:sldMkLst>
          <pc:docMk/>
          <pc:sldMk cId="454985229" sldId="563"/>
        </pc:sldMkLst>
      </pc:sldChg>
      <pc:sldChg chg="add del">
        <pc:chgData name="Mohammed Fasha" userId="cc64f42d-a1a6-4f08-b97b-0c37f877119f" providerId="ADAL" clId="{4F4199CA-6722-45D8-AFE3-1BC22283CCD5}" dt="2025-07-25T15:08:10.609" v="562" actId="2696"/>
        <pc:sldMkLst>
          <pc:docMk/>
          <pc:sldMk cId="2607180811" sldId="563"/>
        </pc:sldMkLst>
      </pc:sldChg>
      <pc:sldChg chg="add del">
        <pc:chgData name="Mohammed Fasha" userId="cc64f42d-a1a6-4f08-b97b-0c37f877119f" providerId="ADAL" clId="{4F4199CA-6722-45D8-AFE3-1BC22283CCD5}" dt="2025-07-25T16:01:21.851" v="645" actId="2696"/>
        <pc:sldMkLst>
          <pc:docMk/>
          <pc:sldMk cId="2921210461" sldId="563"/>
        </pc:sldMkLst>
      </pc:sldChg>
      <pc:sldChg chg="add del">
        <pc:chgData name="Mohammed Fasha" userId="cc64f42d-a1a6-4f08-b97b-0c37f877119f" providerId="ADAL" clId="{4F4199CA-6722-45D8-AFE3-1BC22283CCD5}" dt="2025-07-25T15:08:10.609" v="562" actId="2696"/>
        <pc:sldMkLst>
          <pc:docMk/>
          <pc:sldMk cId="1681469201" sldId="564"/>
        </pc:sldMkLst>
      </pc:sldChg>
      <pc:sldChg chg="modSp add del mod">
        <pc:chgData name="Mohammed Fasha" userId="cc64f42d-a1a6-4f08-b97b-0c37f877119f" providerId="ADAL" clId="{4F4199CA-6722-45D8-AFE3-1BC22283CCD5}" dt="2025-07-25T16:00:04.720" v="626" actId="2696"/>
        <pc:sldMkLst>
          <pc:docMk/>
          <pc:sldMk cId="2906933486" sldId="564"/>
        </pc:sldMkLst>
      </pc:sldChg>
      <pc:sldChg chg="add del">
        <pc:chgData name="Mohammed Fasha" userId="cc64f42d-a1a6-4f08-b97b-0c37f877119f" providerId="ADAL" clId="{4F4199CA-6722-45D8-AFE3-1BC22283CCD5}" dt="2025-07-25T15:07:45.368" v="559"/>
        <pc:sldMkLst>
          <pc:docMk/>
          <pc:sldMk cId="4123243560" sldId="564"/>
        </pc:sldMkLst>
      </pc:sldChg>
      <pc:sldChg chg="modSp new mod">
        <pc:chgData name="Mohammed Fasha" userId="cc64f42d-a1a6-4f08-b97b-0c37f877119f" providerId="ADAL" clId="{4F4199CA-6722-45D8-AFE3-1BC22283CCD5}" dt="2025-07-25T16:09:14.882" v="730" actId="27636"/>
        <pc:sldMkLst>
          <pc:docMk/>
          <pc:sldMk cId="4290568653" sldId="565"/>
        </pc:sldMkLst>
      </pc:sldChg>
      <pc:sldChg chg="modSp new mod">
        <pc:chgData name="Mohammed Fasha" userId="cc64f42d-a1a6-4f08-b97b-0c37f877119f" providerId="ADAL" clId="{4F4199CA-6722-45D8-AFE3-1BC22283CCD5}" dt="2025-07-25T16:09:14.882" v="729" actId="27636"/>
        <pc:sldMkLst>
          <pc:docMk/>
          <pc:sldMk cId="3119263288" sldId="566"/>
        </pc:sldMkLst>
      </pc:sldChg>
      <pc:sldChg chg="addSp modSp add mod">
        <pc:chgData name="Mohammed Fasha" userId="cc64f42d-a1a6-4f08-b97b-0c37f877119f" providerId="ADAL" clId="{4F4199CA-6722-45D8-AFE3-1BC22283CCD5}" dt="2025-07-25T20:36:37.058" v="920" actId="14100"/>
        <pc:sldMkLst>
          <pc:docMk/>
          <pc:sldMk cId="1300262177" sldId="567"/>
        </pc:sldMkLst>
      </pc:sldChg>
      <pc:sldChg chg="add del">
        <pc:chgData name="Mohammed Fasha" userId="cc64f42d-a1a6-4f08-b97b-0c37f877119f" providerId="ADAL" clId="{4F4199CA-6722-45D8-AFE3-1BC22283CCD5}" dt="2025-07-25T16:24:50.577" v="858" actId="2696"/>
        <pc:sldMkLst>
          <pc:docMk/>
          <pc:sldMk cId="4018324822" sldId="567"/>
        </pc:sldMkLst>
      </pc:sldChg>
      <pc:sldChg chg="add del">
        <pc:chgData name="Mohammed Fasha" userId="cc64f42d-a1a6-4f08-b97b-0c37f877119f" providerId="ADAL" clId="{4F4199CA-6722-45D8-AFE3-1BC22283CCD5}" dt="2025-07-25T16:24:50.577" v="858" actId="2696"/>
        <pc:sldMkLst>
          <pc:docMk/>
          <pc:sldMk cId="357325466" sldId="568"/>
        </pc:sldMkLst>
      </pc:sldChg>
      <pc:sldChg chg="modSp new add del mod">
        <pc:chgData name="Mohammed Fasha" userId="cc64f42d-a1a6-4f08-b97b-0c37f877119f" providerId="ADAL" clId="{4F4199CA-6722-45D8-AFE3-1BC22283CCD5}" dt="2025-07-25T20:36:43.593" v="935" actId="207"/>
        <pc:sldMkLst>
          <pc:docMk/>
          <pc:sldMk cId="3692920154" sldId="568"/>
        </pc:sldMkLst>
      </pc:sldChg>
      <pc:sldChg chg="add del">
        <pc:chgData name="Mohammed Fasha" userId="cc64f42d-a1a6-4f08-b97b-0c37f877119f" providerId="ADAL" clId="{4F4199CA-6722-45D8-AFE3-1BC22283CCD5}" dt="2025-07-25T16:24:50.577" v="858" actId="2696"/>
        <pc:sldMkLst>
          <pc:docMk/>
          <pc:sldMk cId="554481912" sldId="569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1850922089" sldId="570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1253664139" sldId="571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2922388083" sldId="572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1852323612" sldId="573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3515827403" sldId="574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2319574687" sldId="575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3184862735" sldId="576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2769473153" sldId="577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3994644823" sldId="578"/>
        </pc:sldMkLst>
      </pc:sldChg>
      <pc:sldChg chg="modSp add del mod">
        <pc:chgData name="Mohammed Fasha" userId="cc64f42d-a1a6-4f08-b97b-0c37f877119f" providerId="ADAL" clId="{4F4199CA-6722-45D8-AFE3-1BC22283CCD5}" dt="2025-07-25T16:24:50.577" v="858" actId="2696"/>
        <pc:sldMkLst>
          <pc:docMk/>
          <pc:sldMk cId="2707154100" sldId="579"/>
        </pc:sldMkLst>
      </pc:sldChg>
      <pc:sldChg chg="add del">
        <pc:chgData name="Mohammed Fasha" userId="cc64f42d-a1a6-4f08-b97b-0c37f877119f" providerId="ADAL" clId="{4F4199CA-6722-45D8-AFE3-1BC22283CCD5}" dt="2025-07-25T16:24:50.577" v="858" actId="2696"/>
        <pc:sldMkLst>
          <pc:docMk/>
          <pc:sldMk cId="3672910860" sldId="580"/>
        </pc:sldMkLst>
      </pc:sldChg>
      <pc:sldMasterChg chg="modSp modSldLayout">
        <pc:chgData name="Mohammed Fasha" userId="cc64f42d-a1a6-4f08-b97b-0c37f877119f" providerId="ADAL" clId="{4F4199CA-6722-45D8-AFE3-1BC22283CCD5}" dt="2025-07-25T16:09:14.832" v="726" actId="404"/>
        <pc:sldMasterMkLst>
          <pc:docMk/>
          <pc:sldMasterMk cId="2573801746" sldId="2147483648"/>
        </pc:sldMasterMkLst>
        <pc:spChg chg="mod">
          <ac:chgData name="Mohammed Fasha" userId="cc64f42d-a1a6-4f08-b97b-0c37f877119f" providerId="ADAL" clId="{4F4199CA-6722-45D8-AFE3-1BC22283CCD5}" dt="2025-07-25T16:09:00.562" v="721" actId="404"/>
          <ac:spMkLst>
            <pc:docMk/>
            <pc:sldMasterMk cId="2573801746" sldId="2147483648"/>
            <ac:spMk id="2" creationId="{CA6C23B1-5BD2-492E-BB5D-80286E8D54EF}"/>
          </ac:spMkLst>
        </pc:spChg>
        <pc:spChg chg="mod">
          <ac:chgData name="Mohammed Fasha" userId="cc64f42d-a1a6-4f08-b97b-0c37f877119f" providerId="ADAL" clId="{4F4199CA-6722-45D8-AFE3-1BC22283CCD5}" dt="2025-07-25T16:08:57.301" v="674" actId="404"/>
          <ac:spMkLst>
            <pc:docMk/>
            <pc:sldMasterMk cId="2573801746" sldId="2147483648"/>
            <ac:spMk id="3" creationId="{39201A1D-0EAD-4809-83D7-A9DDBB7FA0A8}"/>
          </ac:spMkLst>
        </pc:spChg>
        <pc:sldLayoutChg chg="modSp">
          <pc:chgData name="Mohammed Fasha" userId="cc64f42d-a1a6-4f08-b97b-0c37f877119f" providerId="ADAL" clId="{4F4199CA-6722-45D8-AFE3-1BC22283CCD5}" dt="2025-07-25T16:09:07.527" v="723" actId="404"/>
          <pc:sldLayoutMkLst>
            <pc:docMk/>
            <pc:sldMasterMk cId="2573801746" sldId="2147483648"/>
            <pc:sldLayoutMk cId="1871815692" sldId="2147483649"/>
          </pc:sldLayoutMkLst>
          <pc:spChg chg="mod">
            <ac:chgData name="Mohammed Fasha" userId="cc64f42d-a1a6-4f08-b97b-0c37f877119f" providerId="ADAL" clId="{4F4199CA-6722-45D8-AFE3-1BC22283CCD5}" dt="2025-07-25T16:09:04.889" v="722" actId="404"/>
            <ac:spMkLst>
              <pc:docMk/>
              <pc:sldMasterMk cId="2573801746" sldId="2147483648"/>
              <pc:sldLayoutMk cId="1871815692" sldId="2147483649"/>
              <ac:spMk id="2" creationId="{8F4B6112-AC8D-4ACE-8E48-52E7B8162687}"/>
            </ac:spMkLst>
          </pc:spChg>
          <pc:spChg chg="mod">
            <ac:chgData name="Mohammed Fasha" userId="cc64f42d-a1a6-4f08-b97b-0c37f877119f" providerId="ADAL" clId="{4F4199CA-6722-45D8-AFE3-1BC22283CCD5}" dt="2025-07-25T16:09:07.527" v="723" actId="404"/>
            <ac:spMkLst>
              <pc:docMk/>
              <pc:sldMasterMk cId="2573801746" sldId="2147483648"/>
              <pc:sldLayoutMk cId="1871815692" sldId="2147483649"/>
              <ac:spMk id="3" creationId="{7C582888-4F79-4F48-BB34-55F137D0840F}"/>
            </ac:spMkLst>
          </pc:spChg>
        </pc:sldLayoutChg>
        <pc:sldLayoutChg chg="modSp">
          <pc:chgData name="Mohammed Fasha" userId="cc64f42d-a1a6-4f08-b97b-0c37f877119f" providerId="ADAL" clId="{4F4199CA-6722-45D8-AFE3-1BC22283CCD5}" dt="2025-07-25T16:09:14.832" v="726" actId="404"/>
          <pc:sldLayoutMkLst>
            <pc:docMk/>
            <pc:sldMasterMk cId="2573801746" sldId="2147483648"/>
            <pc:sldLayoutMk cId="3033015503" sldId="2147483650"/>
          </pc:sldLayoutMkLst>
          <pc:spChg chg="mod">
            <ac:chgData name="Mohammed Fasha" userId="cc64f42d-a1a6-4f08-b97b-0c37f877119f" providerId="ADAL" clId="{4F4199CA-6722-45D8-AFE3-1BC22283CCD5}" dt="2025-07-25T16:09:14.832" v="726" actId="404"/>
            <ac:spMkLst>
              <pc:docMk/>
              <pc:sldMasterMk cId="2573801746" sldId="2147483648"/>
              <pc:sldLayoutMk cId="3033015503" sldId="2147483650"/>
              <ac:spMk id="3" creationId="{4FB3C61F-38E8-4752-B24C-864B3F324ADB}"/>
            </ac:spMkLst>
          </pc:spChg>
          <pc:spChg chg="mod">
            <ac:chgData name="Mohammed Fasha" userId="cc64f42d-a1a6-4f08-b97b-0c37f877119f" providerId="ADAL" clId="{4F4199CA-6722-45D8-AFE3-1BC22283CCD5}" dt="2025-07-25T16:09:11.584" v="724" actId="404"/>
            <ac:spMkLst>
              <pc:docMk/>
              <pc:sldMasterMk cId="2573801746" sldId="2147483648"/>
              <pc:sldLayoutMk cId="3033015503" sldId="2147483650"/>
              <ac:spMk id="7" creationId="{3C84F030-E44F-DCD3-80BE-2A466F72EF0F}"/>
            </ac:spMkLst>
          </pc:spChg>
        </pc:sldLayoutChg>
      </pc:sldMasterChg>
    </pc:docChg>
  </pc:docChgLst>
  <pc:docChgLst>
    <pc:chgData name="Mohammed Fasha" userId="S::mohammed.fasha@uop.edu.jo::cc64f42d-a1a6-4f08-b97b-0c37f877119f" providerId="AD" clId="Web-{0D3ACD43-9F28-C72E-29D5-4CBB069449D3}"/>
    <pc:docChg chg="addSld delSld modSld">
      <pc:chgData name="Mohammed Fasha" userId="S::mohammed.fasha@uop.edu.jo::cc64f42d-a1a6-4f08-b97b-0c37f877119f" providerId="AD" clId="Web-{0D3ACD43-9F28-C72E-29D5-4CBB069449D3}" dt="2025-07-21T19:01:17.289" v="45" actId="20577"/>
      <pc:docMkLst>
        <pc:docMk/>
      </pc:docMkLst>
      <pc:sldChg chg="del">
        <pc:chgData name="Mohammed Fasha" userId="S::mohammed.fasha@uop.edu.jo::cc64f42d-a1a6-4f08-b97b-0c37f877119f" providerId="AD" clId="Web-{0D3ACD43-9F28-C72E-29D5-4CBB069449D3}" dt="2025-07-21T18:54:21.103" v="0"/>
        <pc:sldMkLst>
          <pc:docMk/>
          <pc:sldMk cId="2702751293" sldId="456"/>
        </pc:sldMkLst>
      </pc:sldChg>
      <pc:sldChg chg="del">
        <pc:chgData name="Mohammed Fasha" userId="S::mohammed.fasha@uop.edu.jo::cc64f42d-a1a6-4f08-b97b-0c37f877119f" providerId="AD" clId="Web-{0D3ACD43-9F28-C72E-29D5-4CBB069449D3}" dt="2025-07-21T18:54:22.681" v="1"/>
        <pc:sldMkLst>
          <pc:docMk/>
          <pc:sldMk cId="284839774" sldId="457"/>
        </pc:sldMkLst>
      </pc:sldChg>
      <pc:sldChg chg="del">
        <pc:chgData name="Mohammed Fasha" userId="S::mohammed.fasha@uop.edu.jo::cc64f42d-a1a6-4f08-b97b-0c37f877119f" providerId="AD" clId="Web-{0D3ACD43-9F28-C72E-29D5-4CBB069449D3}" dt="2025-07-21T18:54:25.025" v="2"/>
        <pc:sldMkLst>
          <pc:docMk/>
          <pc:sldMk cId="3308524405" sldId="459"/>
        </pc:sldMkLst>
      </pc:sldChg>
      <pc:sldChg chg="del">
        <pc:chgData name="Mohammed Fasha" userId="S::mohammed.fasha@uop.edu.jo::cc64f42d-a1a6-4f08-b97b-0c37f877119f" providerId="AD" clId="Web-{0D3ACD43-9F28-C72E-29D5-4CBB069449D3}" dt="2025-07-21T18:54:26.963" v="3"/>
        <pc:sldMkLst>
          <pc:docMk/>
          <pc:sldMk cId="2867815437" sldId="460"/>
        </pc:sldMkLst>
      </pc:sldChg>
      <pc:sldChg chg="del">
        <pc:chgData name="Mohammed Fasha" userId="S::mohammed.fasha@uop.edu.jo::cc64f42d-a1a6-4f08-b97b-0c37f877119f" providerId="AD" clId="Web-{0D3ACD43-9F28-C72E-29D5-4CBB069449D3}" dt="2025-07-21T18:54:27.760" v="4"/>
        <pc:sldMkLst>
          <pc:docMk/>
          <pc:sldMk cId="989783121" sldId="462"/>
        </pc:sldMkLst>
      </pc:sldChg>
      <pc:sldChg chg="del">
        <pc:chgData name="Mohammed Fasha" userId="S::mohammed.fasha@uop.edu.jo::cc64f42d-a1a6-4f08-b97b-0c37f877119f" providerId="AD" clId="Web-{0D3ACD43-9F28-C72E-29D5-4CBB069449D3}" dt="2025-07-21T18:54:30.182" v="5"/>
        <pc:sldMkLst>
          <pc:docMk/>
          <pc:sldMk cId="1369546972" sldId="463"/>
        </pc:sldMkLst>
      </pc:sldChg>
      <pc:sldChg chg="del">
        <pc:chgData name="Mohammed Fasha" userId="S::mohammed.fasha@uop.edu.jo::cc64f42d-a1a6-4f08-b97b-0c37f877119f" providerId="AD" clId="Web-{0D3ACD43-9F28-C72E-29D5-4CBB069449D3}" dt="2025-07-21T18:54:31.745" v="6"/>
        <pc:sldMkLst>
          <pc:docMk/>
          <pc:sldMk cId="3797770885" sldId="464"/>
        </pc:sldMkLst>
      </pc:sldChg>
      <pc:sldChg chg="del">
        <pc:chgData name="Mohammed Fasha" userId="S::mohammed.fasha@uop.edu.jo::cc64f42d-a1a6-4f08-b97b-0c37f877119f" providerId="AD" clId="Web-{0D3ACD43-9F28-C72E-29D5-4CBB069449D3}" dt="2025-07-21T18:55:13.122" v="10"/>
        <pc:sldMkLst>
          <pc:docMk/>
          <pc:sldMk cId="2505160584" sldId="469"/>
        </pc:sldMkLst>
      </pc:sldChg>
      <pc:sldChg chg="del">
        <pc:chgData name="Mohammed Fasha" userId="S::mohammed.fasha@uop.edu.jo::cc64f42d-a1a6-4f08-b97b-0c37f877119f" providerId="AD" clId="Web-{0D3ACD43-9F28-C72E-29D5-4CBB069449D3}" dt="2025-07-21T18:55:54.344" v="12"/>
        <pc:sldMkLst>
          <pc:docMk/>
          <pc:sldMk cId="3752267851" sldId="483"/>
        </pc:sldMkLst>
      </pc:sldChg>
      <pc:sldChg chg="add del">
        <pc:chgData name="Mohammed Fasha" userId="S::mohammed.fasha@uop.edu.jo::cc64f42d-a1a6-4f08-b97b-0c37f877119f" providerId="AD" clId="Web-{0D3ACD43-9F28-C72E-29D5-4CBB069449D3}" dt="2025-07-21T18:56:06.157" v="14"/>
        <pc:sldMkLst>
          <pc:docMk/>
          <pc:sldMk cId="1082492431" sldId="484"/>
        </pc:sldMkLst>
      </pc:sldChg>
      <pc:sldChg chg="modSp">
        <pc:chgData name="Mohammed Fasha" userId="S::mohammed.fasha@uop.edu.jo::cc64f42d-a1a6-4f08-b97b-0c37f877119f" providerId="AD" clId="Web-{0D3ACD43-9F28-C72E-29D5-4CBB069449D3}" dt="2025-07-21T18:56:55.114" v="15" actId="14100"/>
        <pc:sldMkLst>
          <pc:docMk/>
          <pc:sldMk cId="2302591340" sldId="486"/>
        </pc:sldMkLst>
      </pc:sldChg>
      <pc:sldChg chg="del">
        <pc:chgData name="Mohammed Fasha" userId="S::mohammed.fasha@uop.edu.jo::cc64f42d-a1a6-4f08-b97b-0c37f877119f" providerId="AD" clId="Web-{0D3ACD43-9F28-C72E-29D5-4CBB069449D3}" dt="2025-07-21T18:55:16.388" v="11"/>
        <pc:sldMkLst>
          <pc:docMk/>
          <pc:sldMk cId="249580536" sldId="505"/>
        </pc:sldMkLst>
      </pc:sldChg>
      <pc:sldChg chg="modSp">
        <pc:chgData name="Mohammed Fasha" userId="S::mohammed.fasha@uop.edu.jo::cc64f42d-a1a6-4f08-b97b-0c37f877119f" providerId="AD" clId="Web-{0D3ACD43-9F28-C72E-29D5-4CBB069449D3}" dt="2025-07-21T18:59:38.891" v="26" actId="20577"/>
        <pc:sldMkLst>
          <pc:docMk/>
          <pc:sldMk cId="136400280" sldId="523"/>
        </pc:sldMkLst>
      </pc:sldChg>
      <pc:sldChg chg="modSp">
        <pc:chgData name="Mohammed Fasha" userId="S::mohammed.fasha@uop.edu.jo::cc64f42d-a1a6-4f08-b97b-0c37f877119f" providerId="AD" clId="Web-{0D3ACD43-9F28-C72E-29D5-4CBB069449D3}" dt="2025-07-21T19:00:37.739" v="33" actId="20577"/>
        <pc:sldMkLst>
          <pc:docMk/>
          <pc:sldMk cId="1640712778" sldId="524"/>
        </pc:sldMkLst>
      </pc:sldChg>
      <pc:sldChg chg="modSp">
        <pc:chgData name="Mohammed Fasha" userId="S::mohammed.fasha@uop.edu.jo::cc64f42d-a1a6-4f08-b97b-0c37f877119f" providerId="AD" clId="Web-{0D3ACD43-9F28-C72E-29D5-4CBB069449D3}" dt="2025-07-21T19:01:17.289" v="45" actId="20577"/>
        <pc:sldMkLst>
          <pc:docMk/>
          <pc:sldMk cId="2148907202" sldId="525"/>
        </pc:sldMkLst>
      </pc:sldChg>
      <pc:sldChg chg="modSp new mod modClrScheme chgLayout">
        <pc:chgData name="Mohammed Fasha" userId="S::mohammed.fasha@uop.edu.jo::cc64f42d-a1a6-4f08-b97b-0c37f877119f" providerId="AD" clId="Web-{0D3ACD43-9F28-C72E-29D5-4CBB069449D3}" dt="2025-07-21T18:54:54.887" v="9" actId="20577"/>
        <pc:sldMkLst>
          <pc:docMk/>
          <pc:sldMk cId="113627412" sldId="526"/>
        </pc:sldMkLst>
      </pc:sldChg>
      <pc:sldChg chg="add replId">
        <pc:chgData name="Mohammed Fasha" userId="S::mohammed.fasha@uop.edu.jo::cc64f42d-a1a6-4f08-b97b-0c37f877119f" providerId="AD" clId="Web-{0D3ACD43-9F28-C72E-29D5-4CBB069449D3}" dt="2025-07-21T19:00:50.490" v="34"/>
        <pc:sldMkLst>
          <pc:docMk/>
          <pc:sldMk cId="492422942" sldId="527"/>
        </pc:sldMkLst>
      </pc:sldChg>
      <pc:sldChg chg="add replId">
        <pc:chgData name="Mohammed Fasha" userId="S::mohammed.fasha@uop.edu.jo::cc64f42d-a1a6-4f08-b97b-0c37f877119f" providerId="AD" clId="Web-{0D3ACD43-9F28-C72E-29D5-4CBB069449D3}" dt="2025-07-21T19:00:50.521" v="35"/>
        <pc:sldMkLst>
          <pc:docMk/>
          <pc:sldMk cId="1037858450" sldId="528"/>
        </pc:sldMkLst>
      </pc:sldChg>
      <pc:sldChg chg="add replId">
        <pc:chgData name="Mohammed Fasha" userId="S::mohammed.fasha@uop.edu.jo::cc64f42d-a1a6-4f08-b97b-0c37f877119f" providerId="AD" clId="Web-{0D3ACD43-9F28-C72E-29D5-4CBB069449D3}" dt="2025-07-21T19:00:50.552" v="36"/>
        <pc:sldMkLst>
          <pc:docMk/>
          <pc:sldMk cId="2924052576" sldId="529"/>
        </pc:sldMkLst>
      </pc:sldChg>
    </pc:docChg>
  </pc:docChgLst>
  <pc:docChgLst>
    <pc:chgData name="Mohammed Fasha" userId="S::mohammed.fasha@uop.edu.jo::cc64f42d-a1a6-4f08-b97b-0c37f877119f" providerId="AD" clId="Web-{D2B9EFD3-6490-B0A6-D622-BA9E55BDE5CA}"/>
    <pc:docChg chg="addSld delSld modSld">
      <pc:chgData name="Mohammed Fasha" userId="S::mohammed.fasha@uop.edu.jo::cc64f42d-a1a6-4f08-b97b-0c37f877119f" providerId="AD" clId="Web-{D2B9EFD3-6490-B0A6-D622-BA9E55BDE5CA}" dt="2025-07-22T17:13:05.411" v="303" actId="20577"/>
      <pc:docMkLst>
        <pc:docMk/>
      </pc:docMkLst>
      <pc:sldChg chg="modSp">
        <pc:chgData name="Mohammed Fasha" userId="S::mohammed.fasha@uop.edu.jo::cc64f42d-a1a6-4f08-b97b-0c37f877119f" providerId="AD" clId="Web-{D2B9EFD3-6490-B0A6-D622-BA9E55BDE5CA}" dt="2025-07-22T17:10:54.859" v="276" actId="20577"/>
        <pc:sldMkLst>
          <pc:docMk/>
          <pc:sldMk cId="3322838807" sldId="465"/>
        </pc:sldMkLst>
      </pc:sldChg>
      <pc:sldChg chg="modSp">
        <pc:chgData name="Mohammed Fasha" userId="S::mohammed.fasha@uop.edu.jo::cc64f42d-a1a6-4f08-b97b-0c37f877119f" providerId="AD" clId="Web-{D2B9EFD3-6490-B0A6-D622-BA9E55BDE5CA}" dt="2025-07-22T17:10:34.170" v="265" actId="14100"/>
        <pc:sldMkLst>
          <pc:docMk/>
          <pc:sldMk cId="1354825409" sldId="466"/>
        </pc:sldMkLst>
      </pc:sldChg>
      <pc:sldChg chg="modSp">
        <pc:chgData name="Mohammed Fasha" userId="S::mohammed.fasha@uop.edu.jo::cc64f42d-a1a6-4f08-b97b-0c37f877119f" providerId="AD" clId="Web-{D2B9EFD3-6490-B0A6-D622-BA9E55BDE5CA}" dt="2025-07-22T17:11:27.282" v="280" actId="20577"/>
        <pc:sldMkLst>
          <pc:docMk/>
          <pc:sldMk cId="2987077919" sldId="467"/>
        </pc:sldMkLst>
      </pc:sldChg>
      <pc:sldChg chg="modSp">
        <pc:chgData name="Mohammed Fasha" userId="S::mohammed.fasha@uop.edu.jo::cc64f42d-a1a6-4f08-b97b-0c37f877119f" providerId="AD" clId="Web-{D2B9EFD3-6490-B0A6-D622-BA9E55BDE5CA}" dt="2025-07-22T17:11:42.064" v="282" actId="20577"/>
        <pc:sldMkLst>
          <pc:docMk/>
          <pc:sldMk cId="3950173355" sldId="470"/>
        </pc:sldMkLst>
      </pc:sldChg>
      <pc:sldChg chg="modSp">
        <pc:chgData name="Mohammed Fasha" userId="S::mohammed.fasha@uop.edu.jo::cc64f42d-a1a6-4f08-b97b-0c37f877119f" providerId="AD" clId="Web-{D2B9EFD3-6490-B0A6-D622-BA9E55BDE5CA}" dt="2025-07-22T17:00:24.716" v="36" actId="20577"/>
        <pc:sldMkLst>
          <pc:docMk/>
          <pc:sldMk cId="2122820379" sldId="471"/>
        </pc:sldMkLst>
      </pc:sldChg>
      <pc:sldChg chg="modSp">
        <pc:chgData name="Mohammed Fasha" userId="S::mohammed.fasha@uop.edu.jo::cc64f42d-a1a6-4f08-b97b-0c37f877119f" providerId="AD" clId="Web-{D2B9EFD3-6490-B0A6-D622-BA9E55BDE5CA}" dt="2025-07-22T17:12:16.784" v="286" actId="20577"/>
        <pc:sldMkLst>
          <pc:docMk/>
          <pc:sldMk cId="987752219" sldId="472"/>
        </pc:sldMkLst>
      </pc:sldChg>
      <pc:sldChg chg="modSp">
        <pc:chgData name="Mohammed Fasha" userId="S::mohammed.fasha@uop.edu.jo::cc64f42d-a1a6-4f08-b97b-0c37f877119f" providerId="AD" clId="Web-{D2B9EFD3-6490-B0A6-D622-BA9E55BDE5CA}" dt="2025-07-22T17:12:41.910" v="295" actId="20577"/>
        <pc:sldMkLst>
          <pc:docMk/>
          <pc:sldMk cId="2196028379" sldId="473"/>
        </pc:sldMkLst>
      </pc:sldChg>
      <pc:sldChg chg="modSp">
        <pc:chgData name="Mohammed Fasha" userId="S::mohammed.fasha@uop.edu.jo::cc64f42d-a1a6-4f08-b97b-0c37f877119f" providerId="AD" clId="Web-{D2B9EFD3-6490-B0A6-D622-BA9E55BDE5CA}" dt="2025-07-22T17:13:05.411" v="303" actId="20577"/>
        <pc:sldMkLst>
          <pc:docMk/>
          <pc:sldMk cId="2423857353" sldId="474"/>
        </pc:sldMkLst>
      </pc:sldChg>
      <pc:sldChg chg="modSp">
        <pc:chgData name="Mohammed Fasha" userId="S::mohammed.fasha@uop.edu.jo::cc64f42d-a1a6-4f08-b97b-0c37f877119f" providerId="AD" clId="Web-{D2B9EFD3-6490-B0A6-D622-BA9E55BDE5CA}" dt="2025-07-22T17:06:21.081" v="118" actId="20577"/>
        <pc:sldMkLst>
          <pc:docMk/>
          <pc:sldMk cId="1911464093" sldId="519"/>
        </pc:sldMkLst>
      </pc:sldChg>
      <pc:sldChg chg="modSp">
        <pc:chgData name="Mohammed Fasha" userId="S::mohammed.fasha@uop.edu.jo::cc64f42d-a1a6-4f08-b97b-0c37f877119f" providerId="AD" clId="Web-{D2B9EFD3-6490-B0A6-D622-BA9E55BDE5CA}" dt="2025-07-22T17:06:12.394" v="112" actId="20577"/>
        <pc:sldMkLst>
          <pc:docMk/>
          <pc:sldMk cId="24989007" sldId="521"/>
        </pc:sldMkLst>
      </pc:sldChg>
      <pc:sldChg chg="modSp">
        <pc:chgData name="Mohammed Fasha" userId="S::mohammed.fasha@uop.edu.jo::cc64f42d-a1a6-4f08-b97b-0c37f877119f" providerId="AD" clId="Web-{D2B9EFD3-6490-B0A6-D622-BA9E55BDE5CA}" dt="2025-07-22T17:06:47.114" v="122" actId="20577"/>
        <pc:sldMkLst>
          <pc:docMk/>
          <pc:sldMk cId="2944075044" sldId="522"/>
        </pc:sldMkLst>
      </pc:sldChg>
      <pc:sldChg chg="modSp">
        <pc:chgData name="Mohammed Fasha" userId="S::mohammed.fasha@uop.edu.jo::cc64f42d-a1a6-4f08-b97b-0c37f877119f" providerId="AD" clId="Web-{D2B9EFD3-6490-B0A6-D622-BA9E55BDE5CA}" dt="2025-07-22T17:06:58.911" v="140" actId="20577"/>
        <pc:sldMkLst>
          <pc:docMk/>
          <pc:sldMk cId="136400280" sldId="523"/>
        </pc:sldMkLst>
      </pc:sldChg>
      <pc:sldChg chg="modSp">
        <pc:chgData name="Mohammed Fasha" userId="S::mohammed.fasha@uop.edu.jo::cc64f42d-a1a6-4f08-b97b-0c37f877119f" providerId="AD" clId="Web-{D2B9EFD3-6490-B0A6-D622-BA9E55BDE5CA}" dt="2025-07-22T17:07:29.694" v="177" actId="20577"/>
        <pc:sldMkLst>
          <pc:docMk/>
          <pc:sldMk cId="492422942" sldId="527"/>
        </pc:sldMkLst>
      </pc:sldChg>
      <pc:sldChg chg="modSp">
        <pc:chgData name="Mohammed Fasha" userId="S::mohammed.fasha@uop.edu.jo::cc64f42d-a1a6-4f08-b97b-0c37f877119f" providerId="AD" clId="Web-{D2B9EFD3-6490-B0A6-D622-BA9E55BDE5CA}" dt="2025-07-22T17:07:32.459" v="178" actId="20577"/>
        <pc:sldMkLst>
          <pc:docMk/>
          <pc:sldMk cId="1652645020" sldId="530"/>
        </pc:sldMkLst>
      </pc:sldChg>
      <pc:sldChg chg="addSp delSp modSp">
        <pc:chgData name="Mohammed Fasha" userId="S::mohammed.fasha@uop.edu.jo::cc64f42d-a1a6-4f08-b97b-0c37f877119f" providerId="AD" clId="Web-{D2B9EFD3-6490-B0A6-D622-BA9E55BDE5CA}" dt="2025-07-22T17:07:12.880" v="159" actId="20577"/>
        <pc:sldMkLst>
          <pc:docMk/>
          <pc:sldMk cId="3609214512" sldId="531"/>
        </pc:sldMkLst>
      </pc:sldChg>
      <pc:sldChg chg="addSp delSp modSp">
        <pc:chgData name="Mohammed Fasha" userId="S::mohammed.fasha@uop.edu.jo::cc64f42d-a1a6-4f08-b97b-0c37f877119f" providerId="AD" clId="Web-{D2B9EFD3-6490-B0A6-D622-BA9E55BDE5CA}" dt="2025-07-22T17:07:23.803" v="175" actId="20577"/>
        <pc:sldMkLst>
          <pc:docMk/>
          <pc:sldMk cId="421617465" sldId="532"/>
        </pc:sldMkLst>
      </pc:sldChg>
      <pc:sldChg chg="addSp delSp modSp del">
        <pc:chgData name="Mohammed Fasha" userId="S::mohammed.fasha@uop.edu.jo::cc64f42d-a1a6-4f08-b97b-0c37f877119f" providerId="AD" clId="Web-{D2B9EFD3-6490-B0A6-D622-BA9E55BDE5CA}" dt="2025-07-22T17:08:53.447" v="218"/>
        <pc:sldMkLst>
          <pc:docMk/>
          <pc:sldMk cId="4256256737" sldId="533"/>
        </pc:sldMkLst>
      </pc:sldChg>
      <pc:sldChg chg="del">
        <pc:chgData name="Mohammed Fasha" userId="S::mohammed.fasha@uop.edu.jo::cc64f42d-a1a6-4f08-b97b-0c37f877119f" providerId="AD" clId="Web-{D2B9EFD3-6490-B0A6-D622-BA9E55BDE5CA}" dt="2025-07-22T16:59:18.682" v="11"/>
        <pc:sldMkLst>
          <pc:docMk/>
          <pc:sldMk cId="2365404394" sldId="534"/>
        </pc:sldMkLst>
      </pc:sldChg>
      <pc:sldChg chg="addSp delSp modSp new del">
        <pc:chgData name="Mohammed Fasha" userId="S::mohammed.fasha@uop.edu.jo::cc64f42d-a1a6-4f08-b97b-0c37f877119f" providerId="AD" clId="Web-{D2B9EFD3-6490-B0A6-D622-BA9E55BDE5CA}" dt="2025-07-22T17:10:03.481" v="255"/>
        <pc:sldMkLst>
          <pc:docMk/>
          <pc:sldMk cId="1920782120" sldId="537"/>
        </pc:sldMkLst>
      </pc:sldChg>
      <pc:sldChg chg="modSp new mod modClrScheme chgLayout">
        <pc:chgData name="Mohammed Fasha" userId="S::mohammed.fasha@uop.edu.jo::cc64f42d-a1a6-4f08-b97b-0c37f877119f" providerId="AD" clId="Web-{D2B9EFD3-6490-B0A6-D622-BA9E55BDE5CA}" dt="2025-07-22T17:06:54.192" v="139" actId="20577"/>
        <pc:sldMkLst>
          <pc:docMk/>
          <pc:sldMk cId="55851758" sldId="538"/>
        </pc:sldMkLst>
      </pc:sldChg>
      <pc:sldChg chg="modSp new">
        <pc:chgData name="Mohammed Fasha" userId="S::mohammed.fasha@uop.edu.jo::cc64f42d-a1a6-4f08-b97b-0c37f877119f" providerId="AD" clId="Web-{D2B9EFD3-6490-B0A6-D622-BA9E55BDE5CA}" dt="2025-07-22T17:08:07.773" v="197" actId="20577"/>
        <pc:sldMkLst>
          <pc:docMk/>
          <pc:sldMk cId="1569115930" sldId="539"/>
        </pc:sldMkLst>
      </pc:sldChg>
      <pc:sldChg chg="modSp new">
        <pc:chgData name="Mohammed Fasha" userId="S::mohammed.fasha@uop.edu.jo::cc64f42d-a1a6-4f08-b97b-0c37f877119f" providerId="AD" clId="Web-{D2B9EFD3-6490-B0A6-D622-BA9E55BDE5CA}" dt="2025-07-22T17:09:44.965" v="244" actId="14100"/>
        <pc:sldMkLst>
          <pc:docMk/>
          <pc:sldMk cId="4223104783" sldId="540"/>
        </pc:sldMkLst>
      </pc:sldChg>
      <pc:sldChg chg="modSp add replId">
        <pc:chgData name="Mohammed Fasha" userId="S::mohammed.fasha@uop.edu.jo::cc64f42d-a1a6-4f08-b97b-0c37f877119f" providerId="AD" clId="Web-{D2B9EFD3-6490-B0A6-D622-BA9E55BDE5CA}" dt="2025-07-22T17:09:58.434" v="254" actId="20577"/>
        <pc:sldMkLst>
          <pc:docMk/>
          <pc:sldMk cId="2039926327" sldId="541"/>
        </pc:sldMkLst>
      </pc:sldChg>
      <pc:sldChg chg="modSp add replId">
        <pc:chgData name="Mohammed Fasha" userId="S::mohammed.fasha@uop.edu.jo::cc64f42d-a1a6-4f08-b97b-0c37f877119f" providerId="AD" clId="Web-{D2B9EFD3-6490-B0A6-D622-BA9E55BDE5CA}" dt="2025-07-22T17:12:25.878" v="291" actId="20577"/>
        <pc:sldMkLst>
          <pc:docMk/>
          <pc:sldMk cId="1694063359" sldId="542"/>
        </pc:sldMkLst>
      </pc:sldChg>
      <pc:sldChg chg="modSp add replId">
        <pc:chgData name="Mohammed Fasha" userId="S::mohammed.fasha@uop.edu.jo::cc64f42d-a1a6-4f08-b97b-0c37f877119f" providerId="AD" clId="Web-{D2B9EFD3-6490-B0A6-D622-BA9E55BDE5CA}" dt="2025-07-22T17:12:46.785" v="299" actId="20577"/>
        <pc:sldMkLst>
          <pc:docMk/>
          <pc:sldMk cId="3068456461" sldId="543"/>
        </pc:sldMkLst>
      </pc:sldChg>
    </pc:docChg>
  </pc:docChgLst>
  <pc:docChgLst>
    <pc:chgData name="Mohammed Fasha" userId="cc64f42d-a1a6-4f08-b97b-0c37f877119f" providerId="ADAL" clId="{906F6A42-A1CA-4ED1-80DE-9A6BDB225B10}"/>
    <pc:docChg chg="addSld delSld modSld">
      <pc:chgData name="Mohammed Fasha" userId="cc64f42d-a1a6-4f08-b97b-0c37f877119f" providerId="ADAL" clId="{906F6A42-A1CA-4ED1-80DE-9A6BDB225B10}" dt="2025-07-29T15:01:07.622" v="17"/>
      <pc:docMkLst>
        <pc:docMk/>
      </pc:docMkLst>
      <pc:sldChg chg="modSp add del mod">
        <pc:chgData name="Mohammed Fasha" userId="cc64f42d-a1a6-4f08-b97b-0c37f877119f" providerId="ADAL" clId="{906F6A42-A1CA-4ED1-80DE-9A6BDB225B10}" dt="2025-07-29T15:01:03.335" v="16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906F6A42-A1CA-4ED1-80DE-9A6BDB225B10}" dt="2025-07-29T15:01:03.335" v="16" actId="20577"/>
          <ac:spMkLst>
            <pc:docMk/>
            <pc:sldMk cId="1489447582" sldId="455"/>
            <ac:spMk id="9" creationId="{F599965F-D781-62F6-30A4-33D89AC89080}"/>
          </ac:spMkLst>
        </pc:spChg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365161148" sldId="556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2613332330" sldId="557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170694873" sldId="558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631577001" sldId="559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28966089" sldId="560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2782848567" sldId="561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353120092" sldId="562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934785569" sldId="563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2849934665" sldId="564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72937683" sldId="565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3713727217" sldId="566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93218917" sldId="567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14439175" sldId="568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40921209" sldId="569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3311727159" sldId="570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3454857952" sldId="571"/>
        </pc:sldMkLst>
      </pc:sldChg>
      <pc:sldChg chg="modSp add">
        <pc:chgData name="Mohammed Fasha" userId="cc64f42d-a1a6-4f08-b97b-0c37f877119f" providerId="ADAL" clId="{906F6A42-A1CA-4ED1-80DE-9A6BDB225B10}" dt="2025-07-29T15:01:07.622" v="17"/>
        <pc:sldMkLst>
          <pc:docMk/>
          <pc:sldMk cId="1319791163" sldId="572"/>
        </pc:sldMkLst>
        <pc:spChg chg="mod">
          <ac:chgData name="Mohammed Fasha" userId="cc64f42d-a1a6-4f08-b97b-0c37f877119f" providerId="ADAL" clId="{906F6A42-A1CA-4ED1-80DE-9A6BDB225B10}" dt="2025-07-29T15:01:07.622" v="17"/>
          <ac:spMkLst>
            <pc:docMk/>
            <pc:sldMk cId="1319791163" sldId="572"/>
            <ac:spMk id="9" creationId="{83C30112-8C1A-0AED-01E6-839FEA47EA36}"/>
          </ac:spMkLst>
        </pc:spChg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482653686" sldId="572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2941347089" sldId="573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3047540434" sldId="574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535155524" sldId="575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4127439647" sldId="576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741115807" sldId="577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594677671" sldId="579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4042765367" sldId="580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3039636129" sldId="581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4142476064" sldId="582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635515408" sldId="583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695500171" sldId="584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2010890576" sldId="585"/>
        </pc:sldMkLst>
      </pc:sldChg>
      <pc:sldChg chg="del">
        <pc:chgData name="Mohammed Fasha" userId="cc64f42d-a1a6-4f08-b97b-0c37f877119f" providerId="ADAL" clId="{906F6A42-A1CA-4ED1-80DE-9A6BDB225B10}" dt="2025-07-26T04:44:40.003" v="0" actId="2696"/>
        <pc:sldMkLst>
          <pc:docMk/>
          <pc:sldMk cId="14182973" sldId="586"/>
        </pc:sldMkLst>
      </pc:sldChg>
    </pc:docChg>
  </pc:docChgLst>
  <pc:docChgLst>
    <pc:chgData name="Mohammed Fasha" userId="S::mohammed.fasha@uop.edu.jo::cc64f42d-a1a6-4f08-b97b-0c37f877119f" providerId="AD" clId="Web-{2AD362D7-9FF1-B7AF-B9AE-234397F1B16B}"/>
    <pc:docChg chg="addSld delSld modSld">
      <pc:chgData name="Mohammed Fasha" userId="S::mohammed.fasha@uop.edu.jo::cc64f42d-a1a6-4f08-b97b-0c37f877119f" providerId="AD" clId="Web-{2AD362D7-9FF1-B7AF-B9AE-234397F1B16B}" dt="2025-07-21T19:09:52.684" v="132" actId="20577"/>
      <pc:docMkLst>
        <pc:docMk/>
      </pc:docMkLst>
      <pc:sldChg chg="modSp">
        <pc:chgData name="Mohammed Fasha" userId="S::mohammed.fasha@uop.edu.jo::cc64f42d-a1a6-4f08-b97b-0c37f877119f" providerId="AD" clId="Web-{2AD362D7-9FF1-B7AF-B9AE-234397F1B16B}" dt="2025-07-21T19:03:02.933" v="18" actId="20577"/>
        <pc:sldMkLst>
          <pc:docMk/>
          <pc:sldMk cId="2944075044" sldId="522"/>
        </pc:sldMkLst>
      </pc:sldChg>
      <pc:sldChg chg="modSp">
        <pc:chgData name="Mohammed Fasha" userId="S::mohammed.fasha@uop.edu.jo::cc64f42d-a1a6-4f08-b97b-0c37f877119f" providerId="AD" clId="Web-{2AD362D7-9FF1-B7AF-B9AE-234397F1B16B}" dt="2025-07-21T19:03:46.654" v="26" actId="20577"/>
        <pc:sldMkLst>
          <pc:docMk/>
          <pc:sldMk cId="136400280" sldId="523"/>
        </pc:sldMkLst>
      </pc:sldChg>
      <pc:sldChg chg="modSp del">
        <pc:chgData name="Mohammed Fasha" userId="S::mohammed.fasha@uop.edu.jo::cc64f42d-a1a6-4f08-b97b-0c37f877119f" providerId="AD" clId="Web-{2AD362D7-9FF1-B7AF-B9AE-234397F1B16B}" dt="2025-07-21T19:07:19.225" v="69"/>
        <pc:sldMkLst>
          <pc:docMk/>
          <pc:sldMk cId="1640712778" sldId="524"/>
        </pc:sldMkLst>
      </pc:sldChg>
      <pc:sldChg chg="modSp del">
        <pc:chgData name="Mohammed Fasha" userId="S::mohammed.fasha@uop.edu.jo::cc64f42d-a1a6-4f08-b97b-0c37f877119f" providerId="AD" clId="Web-{2AD362D7-9FF1-B7AF-B9AE-234397F1B16B}" dt="2025-07-21T19:07:21.444" v="70"/>
        <pc:sldMkLst>
          <pc:docMk/>
          <pc:sldMk cId="2148907202" sldId="525"/>
        </pc:sldMkLst>
      </pc:sldChg>
      <pc:sldChg chg="modSp">
        <pc:chgData name="Mohammed Fasha" userId="S::mohammed.fasha@uop.edu.jo::cc64f42d-a1a6-4f08-b97b-0c37f877119f" providerId="AD" clId="Web-{2AD362D7-9FF1-B7AF-B9AE-234397F1B16B}" dt="2025-07-21T19:06:54.864" v="68" actId="20577"/>
        <pc:sldMkLst>
          <pc:docMk/>
          <pc:sldMk cId="492422942" sldId="527"/>
        </pc:sldMkLst>
      </pc:sldChg>
      <pc:sldChg chg="modSp">
        <pc:chgData name="Mohammed Fasha" userId="S::mohammed.fasha@uop.edu.jo::cc64f42d-a1a6-4f08-b97b-0c37f877119f" providerId="AD" clId="Web-{2AD362D7-9FF1-B7AF-B9AE-234397F1B16B}" dt="2025-07-21T19:08:41.056" v="101" actId="20577"/>
        <pc:sldMkLst>
          <pc:docMk/>
          <pc:sldMk cId="1037858450" sldId="528"/>
        </pc:sldMkLst>
      </pc:sldChg>
      <pc:sldChg chg="modSp">
        <pc:chgData name="Mohammed Fasha" userId="S::mohammed.fasha@uop.edu.jo::cc64f42d-a1a6-4f08-b97b-0c37f877119f" providerId="AD" clId="Web-{2AD362D7-9FF1-B7AF-B9AE-234397F1B16B}" dt="2025-07-21T19:08:48.635" v="110" actId="20577"/>
        <pc:sldMkLst>
          <pc:docMk/>
          <pc:sldMk cId="2924052576" sldId="529"/>
        </pc:sldMkLst>
      </pc:sldChg>
      <pc:sldChg chg="modSp add replId">
        <pc:chgData name="Mohammed Fasha" userId="S::mohammed.fasha@uop.edu.jo::cc64f42d-a1a6-4f08-b97b-0c37f877119f" providerId="AD" clId="Web-{2AD362D7-9FF1-B7AF-B9AE-234397F1B16B}" dt="2025-07-21T19:06:51.380" v="66" actId="20577"/>
        <pc:sldMkLst>
          <pc:docMk/>
          <pc:sldMk cId="1652645020" sldId="530"/>
        </pc:sldMkLst>
      </pc:sldChg>
      <pc:sldChg chg="modSp new">
        <pc:chgData name="Mohammed Fasha" userId="S::mohammed.fasha@uop.edu.jo::cc64f42d-a1a6-4f08-b97b-0c37f877119f" providerId="AD" clId="Web-{2AD362D7-9FF1-B7AF-B9AE-234397F1B16B}" dt="2025-07-21T19:07:58.898" v="92" actId="20577"/>
        <pc:sldMkLst>
          <pc:docMk/>
          <pc:sldMk cId="3609214512" sldId="531"/>
        </pc:sldMkLst>
      </pc:sldChg>
      <pc:sldChg chg="modSp add replId">
        <pc:chgData name="Mohammed Fasha" userId="S::mohammed.fasha@uop.edu.jo::cc64f42d-a1a6-4f08-b97b-0c37f877119f" providerId="AD" clId="Web-{2AD362D7-9FF1-B7AF-B9AE-234397F1B16B}" dt="2025-07-21T19:07:55.351" v="90" actId="20577"/>
        <pc:sldMkLst>
          <pc:docMk/>
          <pc:sldMk cId="421617465" sldId="532"/>
        </pc:sldMkLst>
      </pc:sldChg>
      <pc:sldChg chg="new del">
        <pc:chgData name="Mohammed Fasha" userId="S::mohammed.fasha@uop.edu.jo::cc64f42d-a1a6-4f08-b97b-0c37f877119f" providerId="AD" clId="Web-{2AD362D7-9FF1-B7AF-B9AE-234397F1B16B}" dt="2025-07-21T19:07:46.679" v="85"/>
        <pc:sldMkLst>
          <pc:docMk/>
          <pc:sldMk cId="3550881477" sldId="532"/>
        </pc:sldMkLst>
      </pc:sldChg>
      <pc:sldChg chg="modSp new">
        <pc:chgData name="Mohammed Fasha" userId="S::mohammed.fasha@uop.edu.jo::cc64f42d-a1a6-4f08-b97b-0c37f877119f" providerId="AD" clId="Web-{2AD362D7-9FF1-B7AF-B9AE-234397F1B16B}" dt="2025-07-21T19:09:45.043" v="123" actId="20577"/>
        <pc:sldMkLst>
          <pc:docMk/>
          <pc:sldMk cId="4256256737" sldId="533"/>
        </pc:sldMkLst>
      </pc:sldChg>
      <pc:sldChg chg="modSp add replId">
        <pc:chgData name="Mohammed Fasha" userId="S::mohammed.fasha@uop.edu.jo::cc64f42d-a1a6-4f08-b97b-0c37f877119f" providerId="AD" clId="Web-{2AD362D7-9FF1-B7AF-B9AE-234397F1B16B}" dt="2025-07-21T19:09:52.684" v="132" actId="20577"/>
        <pc:sldMkLst>
          <pc:docMk/>
          <pc:sldMk cId="2365404394" sldId="534"/>
        </pc:sldMkLst>
      </pc:sldChg>
    </pc:docChg>
  </pc:docChgLst>
  <pc:docChgLst>
    <pc:chgData name="Mohammed Fasha" userId="cc64f42d-a1a6-4f08-b97b-0c37f877119f" providerId="ADAL" clId="{DA5CBCEC-DD2F-4758-ACE1-7BDFA298A15D}"/>
    <pc:docChg chg="undo custSel addSld delSld modSld">
      <pc:chgData name="Mohammed Fasha" userId="cc64f42d-a1a6-4f08-b97b-0c37f877119f" providerId="ADAL" clId="{DA5CBCEC-DD2F-4758-ACE1-7BDFA298A15D}" dt="2025-07-26T04:43:38.868" v="589" actId="15"/>
      <pc:docMkLst>
        <pc:docMk/>
      </pc:docMkLst>
      <pc:sldChg chg="modSp mod">
        <pc:chgData name="Mohammed Fasha" userId="cc64f42d-a1a6-4f08-b97b-0c37f877119f" providerId="ADAL" clId="{DA5CBCEC-DD2F-4758-ACE1-7BDFA298A15D}" dt="2025-07-26T03:54:18.419" v="199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DA5CBCEC-DD2F-4758-ACE1-7BDFA298A15D}" dt="2025-07-26T03:54:18.419" v="199" actId="20577"/>
          <ac:spMkLst>
            <pc:docMk/>
            <pc:sldMk cId="1489447582" sldId="455"/>
            <ac:spMk id="8" creationId="{107CF054-390C-DCFC-C9A6-9E95C859A175}"/>
          </ac:spMkLst>
        </pc:spChg>
        <pc:spChg chg="mod">
          <ac:chgData name="Mohammed Fasha" userId="cc64f42d-a1a6-4f08-b97b-0c37f877119f" providerId="ADAL" clId="{DA5CBCEC-DD2F-4758-ACE1-7BDFA298A15D}" dt="2025-07-25T20:37:55.391" v="10" actId="20577"/>
          <ac:spMkLst>
            <pc:docMk/>
            <pc:sldMk cId="1489447582" sldId="455"/>
            <ac:spMk id="9" creationId="{F599965F-D781-62F6-30A4-33D89AC89080}"/>
          </ac:spMkLst>
        </pc:spChg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2146029521" sldId="468"/>
        </pc:sldMkLst>
      </pc:sldChg>
      <pc:sldChg chg="modSp del mod">
        <pc:chgData name="Mohammed Fasha" userId="cc64f42d-a1a6-4f08-b97b-0c37f877119f" providerId="ADAL" clId="{DA5CBCEC-DD2F-4758-ACE1-7BDFA298A15D}" dt="2025-07-26T04:19:07.080" v="205" actId="47"/>
        <pc:sldMkLst>
          <pc:docMk/>
          <pc:sldMk cId="828663790" sldId="485"/>
        </pc:sldMkLst>
      </pc:sldChg>
      <pc:sldChg chg="modSp del mod">
        <pc:chgData name="Mohammed Fasha" userId="cc64f42d-a1a6-4f08-b97b-0c37f877119f" providerId="ADAL" clId="{DA5CBCEC-DD2F-4758-ACE1-7BDFA298A15D}" dt="2025-07-26T04:20:07.017" v="215" actId="47"/>
        <pc:sldMkLst>
          <pc:docMk/>
          <pc:sldMk cId="2302591340" sldId="486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1964076470" sldId="506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1200922658" sldId="529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1391837947" sldId="540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3905202841" sldId="541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633600734" sldId="546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231331233" sldId="548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2195781834" sldId="549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441270624" sldId="554"/>
        </pc:sldMkLst>
      </pc:sldChg>
      <pc:sldChg chg="modSp new mod">
        <pc:chgData name="Mohammed Fasha" userId="cc64f42d-a1a6-4f08-b97b-0c37f877119f" providerId="ADAL" clId="{DA5CBCEC-DD2F-4758-ACE1-7BDFA298A15D}" dt="2025-07-26T04:20:01.655" v="214" actId="15"/>
        <pc:sldMkLst>
          <pc:docMk/>
          <pc:sldMk cId="3922248160" sldId="554"/>
        </pc:sldMkLst>
        <pc:spChg chg="mod">
          <ac:chgData name="Mohammed Fasha" userId="cc64f42d-a1a6-4f08-b97b-0c37f877119f" providerId="ADAL" clId="{DA5CBCEC-DD2F-4758-ACE1-7BDFA298A15D}" dt="2025-07-26T04:20:01.655" v="214" actId="15"/>
          <ac:spMkLst>
            <pc:docMk/>
            <pc:sldMk cId="3922248160" sldId="554"/>
            <ac:spMk id="2" creationId="{BAA068D1-579E-19BD-95E7-3AEFBB3CE010}"/>
          </ac:spMkLst>
        </pc:spChg>
        <pc:spChg chg="mod">
          <ac:chgData name="Mohammed Fasha" userId="cc64f42d-a1a6-4f08-b97b-0c37f877119f" providerId="ADAL" clId="{DA5CBCEC-DD2F-4758-ACE1-7BDFA298A15D}" dt="2025-07-26T04:19:55.430" v="212" actId="113"/>
          <ac:spMkLst>
            <pc:docMk/>
            <pc:sldMk cId="3922248160" sldId="554"/>
            <ac:spMk id="3" creationId="{B642DC79-712B-00BD-219C-615B7B9E4CAC}"/>
          </ac:spMkLst>
        </pc:spChg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1528868272" sldId="555"/>
        </pc:sldMkLst>
      </pc:sldChg>
      <pc:sldChg chg="modSp new mod">
        <pc:chgData name="Mohammed Fasha" userId="cc64f42d-a1a6-4f08-b97b-0c37f877119f" providerId="ADAL" clId="{DA5CBCEC-DD2F-4758-ACE1-7BDFA298A15D}" dt="2025-07-26T04:20:22.778" v="224" actId="15"/>
        <pc:sldMkLst>
          <pc:docMk/>
          <pc:sldMk cId="3834762969" sldId="555"/>
        </pc:sldMkLst>
        <pc:spChg chg="mod">
          <ac:chgData name="Mohammed Fasha" userId="cc64f42d-a1a6-4f08-b97b-0c37f877119f" providerId="ADAL" clId="{DA5CBCEC-DD2F-4758-ACE1-7BDFA298A15D}" dt="2025-07-26T04:20:22.778" v="224" actId="15"/>
          <ac:spMkLst>
            <pc:docMk/>
            <pc:sldMk cId="3834762969" sldId="555"/>
            <ac:spMk id="2" creationId="{3395806F-7E5B-8C29-C59A-18236368255C}"/>
          </ac:spMkLst>
        </pc:spChg>
        <pc:spChg chg="mod">
          <ac:chgData name="Mohammed Fasha" userId="cc64f42d-a1a6-4f08-b97b-0c37f877119f" providerId="ADAL" clId="{DA5CBCEC-DD2F-4758-ACE1-7BDFA298A15D}" dt="2025-07-26T04:20:19.882" v="223" actId="113"/>
          <ac:spMkLst>
            <pc:docMk/>
            <pc:sldMk cId="3834762969" sldId="555"/>
            <ac:spMk id="3" creationId="{09BD95B1-6A67-25C5-2DDE-E17C934E4681}"/>
          </ac:spMkLst>
        </pc:spChg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354603000" sldId="556"/>
        </pc:sldMkLst>
      </pc:sldChg>
      <pc:sldChg chg="modSp new mod">
        <pc:chgData name="Mohammed Fasha" userId="cc64f42d-a1a6-4f08-b97b-0c37f877119f" providerId="ADAL" clId="{DA5CBCEC-DD2F-4758-ACE1-7BDFA298A15D}" dt="2025-07-26T04:25:08.226" v="235" actId="207"/>
        <pc:sldMkLst>
          <pc:docMk/>
          <pc:sldMk cId="365161148" sldId="556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1584785644" sldId="557"/>
        </pc:sldMkLst>
      </pc:sldChg>
      <pc:sldChg chg="addSp delSp modSp new mod">
        <pc:chgData name="Mohammed Fasha" userId="cc64f42d-a1a6-4f08-b97b-0c37f877119f" providerId="ADAL" clId="{DA5CBCEC-DD2F-4758-ACE1-7BDFA298A15D}" dt="2025-07-26T04:26:08.100" v="249" actId="207"/>
        <pc:sldMkLst>
          <pc:docMk/>
          <pc:sldMk cId="2613332330" sldId="557"/>
        </pc:sldMkLst>
      </pc:sldChg>
      <pc:sldChg chg="modSp add mod">
        <pc:chgData name="Mohammed Fasha" userId="cc64f42d-a1a6-4f08-b97b-0c37f877119f" providerId="ADAL" clId="{DA5CBCEC-DD2F-4758-ACE1-7BDFA298A15D}" dt="2025-07-26T04:32:37.404" v="374" actId="15"/>
        <pc:sldMkLst>
          <pc:docMk/>
          <pc:sldMk cId="1170694873" sldId="558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1412791345" sldId="558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1371932584" sldId="559"/>
        </pc:sldMkLst>
      </pc:sldChg>
      <pc:sldChg chg="addSp delSp modSp add mod">
        <pc:chgData name="Mohammed Fasha" userId="cc64f42d-a1a6-4f08-b97b-0c37f877119f" providerId="ADAL" clId="{DA5CBCEC-DD2F-4758-ACE1-7BDFA298A15D}" dt="2025-07-26T04:36:59.456" v="444" actId="12"/>
        <pc:sldMkLst>
          <pc:docMk/>
          <pc:sldMk cId="1631577001" sldId="559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82552155" sldId="560"/>
        </pc:sldMkLst>
      </pc:sldChg>
      <pc:sldChg chg="modSp new mod">
        <pc:chgData name="Mohammed Fasha" userId="cc64f42d-a1a6-4f08-b97b-0c37f877119f" providerId="ADAL" clId="{DA5CBCEC-DD2F-4758-ACE1-7BDFA298A15D}" dt="2025-07-26T04:35:54.749" v="425" actId="15"/>
        <pc:sldMkLst>
          <pc:docMk/>
          <pc:sldMk cId="128966089" sldId="560"/>
        </pc:sldMkLst>
      </pc:sldChg>
      <pc:sldChg chg="modSp add mod">
        <pc:chgData name="Mohammed Fasha" userId="cc64f42d-a1a6-4f08-b97b-0c37f877119f" providerId="ADAL" clId="{DA5CBCEC-DD2F-4758-ACE1-7BDFA298A15D}" dt="2025-07-26T04:36:47.021" v="443" actId="12"/>
        <pc:sldMkLst>
          <pc:docMk/>
          <pc:sldMk cId="2782848567" sldId="561"/>
        </pc:sldMkLst>
      </pc:sldChg>
      <pc:sldChg chg="modSp add mod">
        <pc:chgData name="Mohammed Fasha" userId="cc64f42d-a1a6-4f08-b97b-0c37f877119f" providerId="ADAL" clId="{DA5CBCEC-DD2F-4758-ACE1-7BDFA298A15D}" dt="2025-07-26T04:36:36.863" v="442" actId="12"/>
        <pc:sldMkLst>
          <pc:docMk/>
          <pc:sldMk cId="353120092" sldId="562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3113660104" sldId="562"/>
        </pc:sldMkLst>
      </pc:sldChg>
      <pc:sldChg chg="modSp add mod">
        <pc:chgData name="Mohammed Fasha" userId="cc64f42d-a1a6-4f08-b97b-0c37f877119f" providerId="ADAL" clId="{DA5CBCEC-DD2F-4758-ACE1-7BDFA298A15D}" dt="2025-07-26T04:37:15.780" v="451" actId="113"/>
        <pc:sldMkLst>
          <pc:docMk/>
          <pc:sldMk cId="934785569" sldId="563"/>
        </pc:sldMkLst>
      </pc:sldChg>
      <pc:sldChg chg="modSp add mod">
        <pc:chgData name="Mohammed Fasha" userId="cc64f42d-a1a6-4f08-b97b-0c37f877119f" providerId="ADAL" clId="{DA5CBCEC-DD2F-4758-ACE1-7BDFA298A15D}" dt="2025-07-26T04:37:41.694" v="459" actId="15"/>
        <pc:sldMkLst>
          <pc:docMk/>
          <pc:sldMk cId="2849934665" sldId="564"/>
        </pc:sldMkLst>
      </pc:sldChg>
      <pc:sldChg chg="modSp add mod">
        <pc:chgData name="Mohammed Fasha" userId="cc64f42d-a1a6-4f08-b97b-0c37f877119f" providerId="ADAL" clId="{DA5CBCEC-DD2F-4758-ACE1-7BDFA298A15D}" dt="2025-07-26T04:37:55.659" v="468" actId="20577"/>
        <pc:sldMkLst>
          <pc:docMk/>
          <pc:sldMk cId="72937683" sldId="565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4290568653" sldId="565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3119263288" sldId="566"/>
        </pc:sldMkLst>
      </pc:sldChg>
      <pc:sldChg chg="addSp delSp modSp add mod">
        <pc:chgData name="Mohammed Fasha" userId="cc64f42d-a1a6-4f08-b97b-0c37f877119f" providerId="ADAL" clId="{DA5CBCEC-DD2F-4758-ACE1-7BDFA298A15D}" dt="2025-07-26T04:38:14.524" v="476" actId="15"/>
        <pc:sldMkLst>
          <pc:docMk/>
          <pc:sldMk cId="3713727217" sldId="566"/>
        </pc:sldMkLst>
      </pc:sldChg>
      <pc:sldChg chg="modSp add mod">
        <pc:chgData name="Mohammed Fasha" userId="cc64f42d-a1a6-4f08-b97b-0c37f877119f" providerId="ADAL" clId="{DA5CBCEC-DD2F-4758-ACE1-7BDFA298A15D}" dt="2025-07-26T04:38:33.146" v="484" actId="15"/>
        <pc:sldMkLst>
          <pc:docMk/>
          <pc:sldMk cId="93218917" sldId="567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1300262177" sldId="567"/>
        </pc:sldMkLst>
      </pc:sldChg>
      <pc:sldChg chg="modSp add mod">
        <pc:chgData name="Mohammed Fasha" userId="cc64f42d-a1a6-4f08-b97b-0c37f877119f" providerId="ADAL" clId="{DA5CBCEC-DD2F-4758-ACE1-7BDFA298A15D}" dt="2025-07-26T04:38:57.381" v="495" actId="12"/>
        <pc:sldMkLst>
          <pc:docMk/>
          <pc:sldMk cId="114439175" sldId="568"/>
        </pc:sldMkLst>
      </pc:sldChg>
      <pc:sldChg chg="del">
        <pc:chgData name="Mohammed Fasha" userId="cc64f42d-a1a6-4f08-b97b-0c37f877119f" providerId="ADAL" clId="{DA5CBCEC-DD2F-4758-ACE1-7BDFA298A15D}" dt="2025-07-25T20:38:01.006" v="11" actId="2696"/>
        <pc:sldMkLst>
          <pc:docMk/>
          <pc:sldMk cId="3692920154" sldId="568"/>
        </pc:sldMkLst>
      </pc:sldChg>
      <pc:sldChg chg="modSp add mod">
        <pc:chgData name="Mohammed Fasha" userId="cc64f42d-a1a6-4f08-b97b-0c37f877119f" providerId="ADAL" clId="{DA5CBCEC-DD2F-4758-ACE1-7BDFA298A15D}" dt="2025-07-26T04:39:35.928" v="504" actId="15"/>
        <pc:sldMkLst>
          <pc:docMk/>
          <pc:sldMk cId="140921209" sldId="569"/>
        </pc:sldMkLst>
      </pc:sldChg>
      <pc:sldChg chg="modSp add mod">
        <pc:chgData name="Mohammed Fasha" userId="cc64f42d-a1a6-4f08-b97b-0c37f877119f" providerId="ADAL" clId="{DA5CBCEC-DD2F-4758-ACE1-7BDFA298A15D}" dt="2025-07-26T04:40:05.203" v="513" actId="12"/>
        <pc:sldMkLst>
          <pc:docMk/>
          <pc:sldMk cId="3311727159" sldId="570"/>
        </pc:sldMkLst>
      </pc:sldChg>
      <pc:sldChg chg="modSp add mod">
        <pc:chgData name="Mohammed Fasha" userId="cc64f42d-a1a6-4f08-b97b-0c37f877119f" providerId="ADAL" clId="{DA5CBCEC-DD2F-4758-ACE1-7BDFA298A15D}" dt="2025-07-26T04:40:25.522" v="520" actId="15"/>
        <pc:sldMkLst>
          <pc:docMk/>
          <pc:sldMk cId="3454857952" sldId="571"/>
        </pc:sldMkLst>
      </pc:sldChg>
      <pc:sldChg chg="modSp add mod">
        <pc:chgData name="Mohammed Fasha" userId="cc64f42d-a1a6-4f08-b97b-0c37f877119f" providerId="ADAL" clId="{DA5CBCEC-DD2F-4758-ACE1-7BDFA298A15D}" dt="2025-07-26T04:40:45.294" v="528" actId="15"/>
        <pc:sldMkLst>
          <pc:docMk/>
          <pc:sldMk cId="1482653686" sldId="572"/>
        </pc:sldMkLst>
      </pc:sldChg>
      <pc:sldChg chg="modSp add mod">
        <pc:chgData name="Mohammed Fasha" userId="cc64f42d-a1a6-4f08-b97b-0c37f877119f" providerId="ADAL" clId="{DA5CBCEC-DD2F-4758-ACE1-7BDFA298A15D}" dt="2025-07-26T04:41:05.904" v="536" actId="15"/>
        <pc:sldMkLst>
          <pc:docMk/>
          <pc:sldMk cId="2941347089" sldId="573"/>
        </pc:sldMkLst>
      </pc:sldChg>
      <pc:sldChg chg="modSp add mod">
        <pc:chgData name="Mohammed Fasha" userId="cc64f42d-a1a6-4f08-b97b-0c37f877119f" providerId="ADAL" clId="{DA5CBCEC-DD2F-4758-ACE1-7BDFA298A15D}" dt="2025-07-26T04:41:26.563" v="544" actId="15"/>
        <pc:sldMkLst>
          <pc:docMk/>
          <pc:sldMk cId="3047540434" sldId="574"/>
        </pc:sldMkLst>
      </pc:sldChg>
      <pc:sldChg chg="modSp new mod">
        <pc:chgData name="Mohammed Fasha" userId="cc64f42d-a1a6-4f08-b97b-0c37f877119f" providerId="ADAL" clId="{DA5CBCEC-DD2F-4758-ACE1-7BDFA298A15D}" dt="2025-07-26T04:41:53.126" v="557" actId="15"/>
        <pc:sldMkLst>
          <pc:docMk/>
          <pc:sldMk cId="535155524" sldId="575"/>
        </pc:sldMkLst>
      </pc:sldChg>
      <pc:sldChg chg="modSp add mod">
        <pc:chgData name="Mohammed Fasha" userId="cc64f42d-a1a6-4f08-b97b-0c37f877119f" providerId="ADAL" clId="{DA5CBCEC-DD2F-4758-ACE1-7BDFA298A15D}" dt="2025-07-26T04:42:13.841" v="565" actId="15"/>
        <pc:sldMkLst>
          <pc:docMk/>
          <pc:sldMk cId="4127439647" sldId="576"/>
        </pc:sldMkLst>
      </pc:sldChg>
      <pc:sldChg chg="modSp add mod">
        <pc:chgData name="Mohammed Fasha" userId="cc64f42d-a1a6-4f08-b97b-0c37f877119f" providerId="ADAL" clId="{DA5CBCEC-DD2F-4758-ACE1-7BDFA298A15D}" dt="2025-07-26T04:42:38.706" v="573" actId="15"/>
        <pc:sldMkLst>
          <pc:docMk/>
          <pc:sldMk cId="1741115807" sldId="577"/>
        </pc:sldMkLst>
      </pc:sldChg>
      <pc:sldChg chg="modSp add del">
        <pc:chgData name="Mohammed Fasha" userId="cc64f42d-a1a6-4f08-b97b-0c37f877119f" providerId="ADAL" clId="{DA5CBCEC-DD2F-4758-ACE1-7BDFA298A15D}" dt="2025-07-26T04:43:01.767" v="574" actId="2696"/>
        <pc:sldMkLst>
          <pc:docMk/>
          <pc:sldMk cId="768852006" sldId="578"/>
        </pc:sldMkLst>
      </pc:sldChg>
      <pc:sldChg chg="modSp add mod">
        <pc:chgData name="Mohammed Fasha" userId="cc64f42d-a1a6-4f08-b97b-0c37f877119f" providerId="ADAL" clId="{DA5CBCEC-DD2F-4758-ACE1-7BDFA298A15D}" dt="2025-07-26T04:32:07.054" v="366" actId="15"/>
        <pc:sldMkLst>
          <pc:docMk/>
          <pc:sldMk cId="1594677671" sldId="579"/>
        </pc:sldMkLst>
      </pc:sldChg>
      <pc:sldChg chg="modSp add mod">
        <pc:chgData name="Mohammed Fasha" userId="cc64f42d-a1a6-4f08-b97b-0c37f877119f" providerId="ADAL" clId="{DA5CBCEC-DD2F-4758-ACE1-7BDFA298A15D}" dt="2025-07-26T04:31:52.715" v="363" actId="5793"/>
        <pc:sldMkLst>
          <pc:docMk/>
          <pc:sldMk cId="4042765367" sldId="580"/>
        </pc:sldMkLst>
      </pc:sldChg>
      <pc:sldChg chg="modSp add mod">
        <pc:chgData name="Mohammed Fasha" userId="cc64f42d-a1a6-4f08-b97b-0c37f877119f" providerId="ADAL" clId="{DA5CBCEC-DD2F-4758-ACE1-7BDFA298A15D}" dt="2025-07-26T04:31:02.218" v="341" actId="6549"/>
        <pc:sldMkLst>
          <pc:docMk/>
          <pc:sldMk cId="3039636129" sldId="581"/>
        </pc:sldMkLst>
      </pc:sldChg>
      <pc:sldChg chg="modSp add mod">
        <pc:chgData name="Mohammed Fasha" userId="cc64f42d-a1a6-4f08-b97b-0c37f877119f" providerId="ADAL" clId="{DA5CBCEC-DD2F-4758-ACE1-7BDFA298A15D}" dt="2025-07-26T04:30:22.933" v="328" actId="113"/>
        <pc:sldMkLst>
          <pc:docMk/>
          <pc:sldMk cId="4142476064" sldId="582"/>
        </pc:sldMkLst>
      </pc:sldChg>
      <pc:sldChg chg="modSp add mod">
        <pc:chgData name="Mohammed Fasha" userId="cc64f42d-a1a6-4f08-b97b-0c37f877119f" providerId="ADAL" clId="{DA5CBCEC-DD2F-4758-ACE1-7BDFA298A15D}" dt="2025-07-26T04:30:32.285" v="330" actId="5793"/>
        <pc:sldMkLst>
          <pc:docMk/>
          <pc:sldMk cId="635515408" sldId="583"/>
        </pc:sldMkLst>
      </pc:sldChg>
      <pc:sldChg chg="modSp new mod">
        <pc:chgData name="Mohammed Fasha" userId="cc64f42d-a1a6-4f08-b97b-0c37f877119f" providerId="ADAL" clId="{DA5CBCEC-DD2F-4758-ACE1-7BDFA298A15D}" dt="2025-07-26T04:34:24.628" v="396" actId="20577"/>
        <pc:sldMkLst>
          <pc:docMk/>
          <pc:sldMk cId="1695500171" sldId="584"/>
        </pc:sldMkLst>
      </pc:sldChg>
      <pc:sldChg chg="modSp add mod">
        <pc:chgData name="Mohammed Fasha" userId="cc64f42d-a1a6-4f08-b97b-0c37f877119f" providerId="ADAL" clId="{DA5CBCEC-DD2F-4758-ACE1-7BDFA298A15D}" dt="2025-07-26T04:34:27.847" v="397"/>
        <pc:sldMkLst>
          <pc:docMk/>
          <pc:sldMk cId="2010890576" sldId="585"/>
        </pc:sldMkLst>
      </pc:sldChg>
      <pc:sldChg chg="modSp new mod">
        <pc:chgData name="Mohammed Fasha" userId="cc64f42d-a1a6-4f08-b97b-0c37f877119f" providerId="ADAL" clId="{DA5CBCEC-DD2F-4758-ACE1-7BDFA298A15D}" dt="2025-07-26T04:43:38.868" v="589" actId="15"/>
        <pc:sldMkLst>
          <pc:docMk/>
          <pc:sldMk cId="14182973" sldId="5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6112-AC8D-4ACE-8E48-52E7B81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82888-4F79-4F48-BB34-55F137D0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FABB-E1DA-40E5-81F8-A6BC660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F0E4-913A-42F4-8D4E-38DAC445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C5D3-EEF3-4117-A28C-852771FE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D4FD-850A-4A99-B34E-A4A684D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6DB74-1946-4DE0-A8F1-BC41BD29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AEC1-6746-4C15-9EB1-8807C459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7A8E-1331-40FB-BB9B-0EE1072B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DDA3D-9B52-4069-8571-FA251F6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8133-5371-422E-ABC7-05DC43B9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C3F19-5EC5-4B83-A2BE-8BD38A1F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ADFA-6B7B-44A9-AD85-FBDCEBDA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7CF3-74D3-4345-BDFB-1F08FDF8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D5B5-DCDB-44B0-92BF-5B3EC7A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C61F-38E8-4752-B24C-864B3F32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51312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84F030-E44F-DCD3-80BE-2A466F72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0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0963-D917-4DC0-B382-F1828BEC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F4FB-4C95-4117-B577-5C793BF9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45EC-8234-48CD-A1D3-947D99A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595C-7879-4EA0-B170-AB3E50C0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CE3F-4714-48C6-9839-2CB8252C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9BF5-6C80-4AEF-AE97-7C8AB034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0501-4A6F-49EE-B7F4-19D1C2530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DA6D0-D48F-4BD9-8412-E6DC4CF2E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5298B-43D4-4402-A849-13297FCD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0E6CD-75B4-4A09-8584-E59C8152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BB89-22CD-4F91-AB34-051DCF8E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A0A4-6D9E-43AC-A49E-7E284021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559B-A83B-4D3A-BA1F-8D7F164A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0235-F788-4B01-9B42-AE14A112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A9818-35E8-411B-B6D9-4ED0BD90C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F45B-EACB-41DA-B887-2B69FAEB1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CC1F7-D529-43F0-A2C9-D154F400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B60F2-B69B-49D7-A392-58397DD4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ED006-6F96-45AC-B178-B30B20B9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BDC0-0119-4C7F-95CF-C21656B6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A1D6-5684-4060-A498-D4324806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C7E28-AD5E-44A2-B601-F9755520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507C4-0999-4656-9DE1-72E9B29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1F0D9-0894-4215-9177-553A6C0F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34E79-ACFA-4279-814D-79DA0377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09F4-DEA2-4DCC-B6C9-2372D69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6105-9FBD-4D60-AA56-50757081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D010-363F-4758-8D57-CC229D66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52827-8A45-420D-AAA8-80BA5AA46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8E3C0-E767-4C46-9668-356828C3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02315-2564-40D8-9A59-731BFADB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7EBED-9B03-455F-B937-D756ACCC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8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8DA8-FF75-4CEE-A416-CA28CFB7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F92EE-40B1-41C7-B943-B7DF53098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A1D9-BED1-411F-9752-1FD5B94B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D83C3-F26B-425F-85C4-838B929C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4A8B-21D0-42E1-8302-2B3A6E75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7A4B-92A0-4630-B231-AC9D7A51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C23B1-5BD2-492E-BB5D-80286E8D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1A1D-0EAD-4809-83D7-A9DDBB7F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C167-E29F-4C41-8712-02F1FA09B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B9BE-DA6C-46CF-8E77-0CE63E601A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6FB7-1D8E-4524-A119-CFCFF27E5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7F23-FED6-4439-A2D3-4D37B5590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 dirty="0"/>
              <a:t>A0597203 AI Essentials for Business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AI Strategy</a:t>
            </a:r>
          </a:p>
        </p:txBody>
      </p:sp>
      <p:pic>
        <p:nvPicPr>
          <p:cNvPr id="9218" name="Picture 2" descr="Al-Ahliyya Amman University : Rankings ...">
            <a:extLst>
              <a:ext uri="{FF2B5EF4-FFF2-40B4-BE49-F238E27FC236}">
                <a16:creationId xmlns:a16="http://schemas.microsoft.com/office/drawing/2014/main" id="{E60FB764-AECD-759A-5F66-DF2B62F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65" y="7684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C6B42E-CE02-F3F3-2A31-AB2C3178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Establish an AI Ethics Committee/Council:</a:t>
            </a:r>
            <a:r>
              <a:rPr lang="en-US"/>
              <a:t> Cross-functional body to set policies and review projects.</a:t>
            </a:r>
          </a:p>
          <a:p>
            <a:r>
              <a:rPr lang="en-US" b="1"/>
              <a:t>Develop AI Ethics Guidelines/Code of Conduct:</a:t>
            </a:r>
            <a:r>
              <a:rPr lang="en-US"/>
              <a:t> Translate principles into actionable rules.</a:t>
            </a:r>
          </a:p>
          <a:p>
            <a:r>
              <a:rPr lang="en-US" b="1"/>
              <a:t>Conduct Bias Audits:</a:t>
            </a:r>
            <a:r>
              <a:rPr lang="en-US"/>
              <a:t> Regularly test models for discriminatory outcomes.</a:t>
            </a:r>
          </a:p>
          <a:p>
            <a:r>
              <a:rPr lang="en-US" b="1"/>
              <a:t>Implement Explainable AI (XAI) Tools:</a:t>
            </a:r>
            <a:r>
              <a:rPr lang="en-US"/>
              <a:t> To understand model reasoning.</a:t>
            </a:r>
          </a:p>
          <a:p>
            <a:r>
              <a:rPr lang="en-US" b="1"/>
              <a:t>Prioritize Data Privacy by Design:</a:t>
            </a:r>
            <a:r>
              <a:rPr lang="en-US"/>
              <a:t> Build privacy protections into systems from the start.</a:t>
            </a:r>
          </a:p>
          <a:p>
            <a:r>
              <a:rPr lang="en-US" b="1"/>
              <a:t>Regular Training:</a:t>
            </a:r>
            <a:r>
              <a:rPr lang="en-US"/>
              <a:t> Educate all employees, especially developers and business users, on ethical AI practices.</a:t>
            </a:r>
          </a:p>
          <a:p>
            <a:r>
              <a:rPr lang="en-US" b="1"/>
              <a:t>Stakeholder Engagement:</a:t>
            </a:r>
            <a:r>
              <a:rPr lang="en-US"/>
              <a:t> Involve diverse perspectives in AI development and deployment.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CC7A44-1889-ABE3-A9D1-AFBF6969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Implementing Ethical AI Governance</a:t>
            </a:r>
          </a:p>
        </p:txBody>
      </p:sp>
    </p:spTree>
    <p:extLst>
      <p:ext uri="{BB962C8B-B14F-4D97-AF65-F5344CB8AC3E}">
        <p14:creationId xmlns:p14="http://schemas.microsoft.com/office/powerpoint/2010/main" val="110446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B51189-C7F4-01B1-F362-44B27B18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Beyond Traditional IT Risks:</a:t>
            </a:r>
            <a:r>
              <a:rPr lang="en-US"/>
              <a:t> AI introduces new and amplified risks.</a:t>
            </a:r>
          </a:p>
          <a:p>
            <a:r>
              <a:rPr lang="en-US" b="1"/>
              <a:t>Categories of AI Risks:</a:t>
            </a:r>
            <a:endParaRPr lang="en-US"/>
          </a:p>
          <a:p>
            <a:pPr lvl="1"/>
            <a:r>
              <a:rPr lang="en-US" b="1"/>
              <a:t>Data Risks:</a:t>
            </a:r>
            <a:endParaRPr lang="en-US"/>
          </a:p>
          <a:p>
            <a:pPr lvl="2"/>
            <a:r>
              <a:rPr lang="en-US" i="1"/>
              <a:t>Bias:</a:t>
            </a:r>
            <a:r>
              <a:rPr lang="en-US"/>
              <a:t> Inherited from training data.</a:t>
            </a:r>
          </a:p>
          <a:p>
            <a:pPr lvl="2"/>
            <a:r>
              <a:rPr lang="en-US" i="1"/>
              <a:t>Privacy &amp; Security:</a:t>
            </a:r>
            <a:r>
              <a:rPr lang="en-US"/>
              <a:t> Misuse of sensitive data, cyberattacks.</a:t>
            </a:r>
          </a:p>
          <a:p>
            <a:pPr lvl="2"/>
            <a:r>
              <a:rPr lang="en-US" i="1"/>
              <a:t>Quality:</a:t>
            </a:r>
            <a:r>
              <a:rPr lang="en-US"/>
              <a:t> Inaccurate or incomplete data leading to poor model performance.</a:t>
            </a:r>
          </a:p>
          <a:p>
            <a:pPr lvl="1"/>
            <a:r>
              <a:rPr lang="en-US" b="1"/>
              <a:t>Model Risks:</a:t>
            </a:r>
            <a:endParaRPr lang="en-US"/>
          </a:p>
          <a:p>
            <a:pPr lvl="2"/>
            <a:r>
              <a:rPr lang="en-US" i="1"/>
              <a:t>Accuracy &amp; Performance Drift:</a:t>
            </a:r>
            <a:r>
              <a:rPr lang="en-US"/>
              <a:t> Model degrades over time in real-world conditions.</a:t>
            </a:r>
          </a:p>
          <a:p>
            <a:pPr lvl="2"/>
            <a:r>
              <a:rPr lang="en-US" i="1"/>
              <a:t>Explainability (Black Box):</a:t>
            </a:r>
            <a:r>
              <a:rPr lang="en-US"/>
              <a:t> Difficulty understanding why a model made a decision.</a:t>
            </a:r>
          </a:p>
          <a:p>
            <a:pPr lvl="2"/>
            <a:r>
              <a:rPr lang="en-US" i="1"/>
              <a:t>Adversarial Attacks:</a:t>
            </a:r>
            <a:r>
              <a:rPr lang="en-US"/>
              <a:t> Deliberate manipulation to cause incorrect outputs.</a:t>
            </a:r>
          </a:p>
          <a:p>
            <a:pPr lvl="1"/>
            <a:r>
              <a:rPr lang="en-US" b="1"/>
              <a:t>Operational Risks:</a:t>
            </a:r>
            <a:endParaRPr lang="en-US"/>
          </a:p>
          <a:p>
            <a:pPr lvl="2"/>
            <a:r>
              <a:rPr lang="en-US" i="1"/>
              <a:t>Integration Challenges:</a:t>
            </a:r>
            <a:r>
              <a:rPr lang="en-US"/>
              <a:t> Difficulty fitting AI into existing systems.</a:t>
            </a:r>
          </a:p>
          <a:p>
            <a:pPr lvl="2"/>
            <a:r>
              <a:rPr lang="en-US" i="1"/>
              <a:t>Scalability:</a:t>
            </a:r>
            <a:r>
              <a:rPr lang="en-US"/>
              <a:t> Unable to handle increased workload.</a:t>
            </a:r>
          </a:p>
          <a:p>
            <a:pPr lvl="2"/>
            <a:r>
              <a:rPr lang="en-US" i="1"/>
              <a:t>System Failure:</a:t>
            </a:r>
            <a:r>
              <a:rPr lang="en-US"/>
              <a:t> Downtime or errors in deployed AI.</a:t>
            </a:r>
          </a:p>
          <a:p>
            <a:pPr lvl="1"/>
            <a:r>
              <a:rPr lang="en-US" b="1"/>
              <a:t>Ethical &amp; Legal Risks:</a:t>
            </a:r>
            <a:endParaRPr lang="en-US"/>
          </a:p>
          <a:p>
            <a:pPr lvl="2"/>
            <a:r>
              <a:rPr lang="en-US" i="1"/>
              <a:t>Discrimination:</a:t>
            </a:r>
            <a:r>
              <a:rPr lang="en-US"/>
              <a:t> Unfair outcomes.</a:t>
            </a:r>
          </a:p>
          <a:p>
            <a:pPr lvl="2"/>
            <a:r>
              <a:rPr lang="en-US" i="1"/>
              <a:t>Accountability Gaps:</a:t>
            </a:r>
            <a:r>
              <a:rPr lang="en-US"/>
              <a:t> Who is responsible when AI makes a mistake?</a:t>
            </a:r>
          </a:p>
          <a:p>
            <a:pPr lvl="2"/>
            <a:r>
              <a:rPr lang="en-US" i="1"/>
              <a:t>Regulatory Non-compliance:</a:t>
            </a:r>
            <a:r>
              <a:rPr lang="en-US"/>
              <a:t> Fines, legal action.</a:t>
            </a:r>
          </a:p>
          <a:p>
            <a:pPr lvl="1"/>
            <a:r>
              <a:rPr lang="en-US" b="1"/>
              <a:t>Reputational Risks:</a:t>
            </a:r>
            <a:r>
              <a:rPr lang="en-US"/>
              <a:t> Loss of customer trust due to AI failures or misuse.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4C3B8A-B498-D6D0-DD4C-4E7B4EE2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AI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7390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4C045F-93B1-246B-065D-A32B0394B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Robust Data Governance:</a:t>
            </a:r>
            <a:r>
              <a:rPr lang="en-US"/>
              <a:t> Data quality checks, privacy policies, access controls.</a:t>
            </a:r>
          </a:p>
          <a:p>
            <a:r>
              <a:rPr lang="en-US" b="1"/>
              <a:t>Model Monitoring &amp; Retraining:</a:t>
            </a:r>
            <a:r>
              <a:rPr lang="en-US"/>
              <a:t> Continuously track model performance and update as needed.</a:t>
            </a:r>
          </a:p>
          <a:p>
            <a:r>
              <a:rPr lang="en-US" b="1"/>
              <a:t>Human-in-the-Loop (HITL):</a:t>
            </a:r>
            <a:r>
              <a:rPr lang="en-US"/>
              <a:t> Keep humans involved in critical decisions or for oversight.</a:t>
            </a:r>
          </a:p>
          <a:p>
            <a:r>
              <a:rPr lang="en-US" b="1"/>
              <a:t>Explainable AI (XAI) Adoption:</a:t>
            </a:r>
            <a:r>
              <a:rPr lang="en-US"/>
              <a:t> To understand and debug models.</a:t>
            </a:r>
          </a:p>
          <a:p>
            <a:r>
              <a:rPr lang="en-US" b="1"/>
              <a:t>Scenario Planning &amp; Stress Testing:</a:t>
            </a:r>
            <a:r>
              <a:rPr lang="en-US"/>
              <a:t> Test AI systems under various conditions.</a:t>
            </a:r>
          </a:p>
          <a:p>
            <a:r>
              <a:rPr lang="en-US" b="1"/>
              <a:t>Incident Response Plan:</a:t>
            </a:r>
            <a:r>
              <a:rPr lang="en-US"/>
              <a:t> How to react when an AI system fails or behaves unexpectedly.</a:t>
            </a:r>
          </a:p>
          <a:p>
            <a:r>
              <a:rPr lang="en-US" b="1"/>
              <a:t>Legal &amp; Compliance Team Involvement:</a:t>
            </a:r>
            <a:r>
              <a:rPr lang="en-US"/>
              <a:t> From design to deployment.</a:t>
            </a:r>
          </a:p>
          <a:p>
            <a:r>
              <a:rPr lang="en-US" b="1"/>
              <a:t>Cybersecurity Best Practices:</a:t>
            </a:r>
            <a:r>
              <a:rPr lang="en-US"/>
              <a:t> Secure AI models and infrastructure.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7CACD-8DBA-2431-A665-610D2866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Strategies for Mitigating AI Risks</a:t>
            </a:r>
          </a:p>
        </p:txBody>
      </p:sp>
    </p:spTree>
    <p:extLst>
      <p:ext uri="{BB962C8B-B14F-4D97-AF65-F5344CB8AC3E}">
        <p14:creationId xmlns:p14="http://schemas.microsoft.com/office/powerpoint/2010/main" val="326995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F0E136-AAC7-F065-7D48-6E1F4CCFF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Beyond Technical Hurdles:</a:t>
            </a:r>
            <a:r>
              <a:rPr lang="en-US"/>
              <a:t> Often cultural, organizational, and strategic.</a:t>
            </a:r>
          </a:p>
          <a:p>
            <a:r>
              <a:rPr lang="en-US" b="1"/>
              <a:t>Key Challenges:</a:t>
            </a:r>
            <a:endParaRPr lang="en-US"/>
          </a:p>
          <a:p>
            <a:pPr lvl="1"/>
            <a:r>
              <a:rPr lang="en-US" b="1"/>
              <a:t>Lack of Clear Strategy/ROI:</a:t>
            </a:r>
            <a:r>
              <a:rPr lang="en-US"/>
              <a:t> "AI for AI's sake."</a:t>
            </a:r>
          </a:p>
          <a:p>
            <a:pPr lvl="1"/>
            <a:r>
              <a:rPr lang="en-US" b="1"/>
              <a:t>Poor Data Quality &amp; Governance:</a:t>
            </a:r>
            <a:r>
              <a:rPr lang="en-US"/>
              <a:t> The #1 killer of AI projects.</a:t>
            </a:r>
          </a:p>
          <a:p>
            <a:pPr lvl="1"/>
            <a:r>
              <a:rPr lang="en-US" b="1"/>
              <a:t>Talent Shortages:</a:t>
            </a:r>
            <a:r>
              <a:rPr lang="en-US"/>
              <a:t> Inability to build or manage AI effectively.</a:t>
            </a:r>
          </a:p>
          <a:p>
            <a:pPr lvl="1"/>
            <a:r>
              <a:rPr lang="en-US" b="1"/>
              <a:t>Integration with Legacy Systems:</a:t>
            </a:r>
            <a:r>
              <a:rPr lang="en-US"/>
              <a:t> Complexity of existing IT infrastructure.</a:t>
            </a:r>
          </a:p>
          <a:p>
            <a:pPr lvl="1"/>
            <a:r>
              <a:rPr lang="en-US" b="1"/>
              <a:t>Cultural Resistance:</a:t>
            </a:r>
            <a:r>
              <a:rPr lang="en-US"/>
              <a:t> Fear of job loss, lack of trust in AI, resistance to change.</a:t>
            </a:r>
          </a:p>
          <a:p>
            <a:pPr lvl="1"/>
            <a:r>
              <a:rPr lang="en-US" b="1"/>
              <a:t>Ethical &amp; Legal Concerns:</a:t>
            </a:r>
            <a:r>
              <a:rPr lang="en-US"/>
              <a:t> Navigating bias, privacy, and emerging regulations.</a:t>
            </a:r>
          </a:p>
          <a:p>
            <a:pPr lvl="1"/>
            <a:r>
              <a:rPr lang="en-US" b="1"/>
              <a:t>Scaling from Pilot to Production:</a:t>
            </a:r>
            <a:r>
              <a:rPr lang="en-US"/>
              <a:t> Many </a:t>
            </a:r>
            <a:r>
              <a:rPr lang="en-US" err="1"/>
              <a:t>PoCs</a:t>
            </a:r>
            <a:r>
              <a:rPr lang="en-US"/>
              <a:t> never make it to enterprise-wide deployment.</a:t>
            </a:r>
          </a:p>
          <a:p>
            <a:pPr lvl="1"/>
            <a:r>
              <a:rPr lang="en-US" b="1"/>
              <a:t>Leadership Buy-in &amp; Sponsorship:</a:t>
            </a:r>
            <a:r>
              <a:rPr lang="en-US"/>
              <a:t> Essential for resource allocation and overcoming resistance.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29B5B-AE5F-956B-879E-53C68EC7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AI Adoption Challenges in Corporations (Recap &amp; Deep Dive)</a:t>
            </a:r>
          </a:p>
        </p:txBody>
      </p:sp>
    </p:spTree>
    <p:extLst>
      <p:ext uri="{BB962C8B-B14F-4D97-AF65-F5344CB8AC3E}">
        <p14:creationId xmlns:p14="http://schemas.microsoft.com/office/powerpoint/2010/main" val="403493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68AA4B-380D-F3C6-C015-E99FCCB5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Communicate Vision &amp; Value:</a:t>
            </a:r>
            <a:r>
              <a:rPr lang="en-US"/>
              <a:t> Clearly articulate </a:t>
            </a:r>
            <a:r>
              <a:rPr lang="en-US" i="1"/>
              <a:t>why</a:t>
            </a:r>
            <a:r>
              <a:rPr lang="en-US"/>
              <a:t> AI is being implemented and </a:t>
            </a:r>
            <a:r>
              <a:rPr lang="en-US" i="1"/>
              <a:t>how</a:t>
            </a:r>
            <a:r>
              <a:rPr lang="en-US"/>
              <a:t> it benefits employees and the organization.</a:t>
            </a:r>
          </a:p>
          <a:p>
            <a:r>
              <a:rPr lang="en-US" b="1"/>
              <a:t>Pilot Programs &amp; Quick Wins:</a:t>
            </a:r>
            <a:r>
              <a:rPr lang="en-US"/>
              <a:t> Demonstrate tangible value early to build momentum and trust.</a:t>
            </a:r>
          </a:p>
          <a:p>
            <a:r>
              <a:rPr lang="en-US" b="1"/>
              <a:t>Employee Engagement &amp; Training:</a:t>
            </a:r>
            <a:endParaRPr lang="en-US"/>
          </a:p>
          <a:p>
            <a:pPr lvl="1"/>
            <a:r>
              <a:rPr lang="en-US"/>
              <a:t>Involve employees in the design process.</a:t>
            </a:r>
          </a:p>
          <a:p>
            <a:pPr lvl="1"/>
            <a:r>
              <a:rPr lang="en-US"/>
              <a:t>Provide comprehensive training on new tools and processes.</a:t>
            </a:r>
          </a:p>
          <a:p>
            <a:pPr lvl="1"/>
            <a:r>
              <a:rPr lang="en-US"/>
              <a:t>Focus on AI as an </a:t>
            </a:r>
            <a:r>
              <a:rPr lang="en-US" i="1"/>
              <a:t>augmenting</a:t>
            </a:r>
            <a:r>
              <a:rPr lang="en-US"/>
              <a:t> tool.</a:t>
            </a:r>
          </a:p>
          <a:p>
            <a:r>
              <a:rPr lang="en-US" b="1"/>
              <a:t>Leadership as Champions:</a:t>
            </a:r>
            <a:r>
              <a:rPr lang="en-US"/>
              <a:t> Visible support and active participation from senior management.</a:t>
            </a:r>
          </a:p>
          <a:p>
            <a:r>
              <a:rPr lang="en-US" b="1"/>
              <a:t>Foster an Experimentation Mindset:</a:t>
            </a:r>
            <a:r>
              <a:rPr lang="en-US"/>
              <a:t> Encourage learning from failures and iterative improvement.</a:t>
            </a:r>
          </a:p>
          <a:p>
            <a:r>
              <a:rPr lang="en-US" b="1"/>
              <a:t>Cross-Functional Teams:</a:t>
            </a:r>
            <a:r>
              <a:rPr lang="en-US"/>
              <a:t> Break down silos between business, IT, and data science.</a:t>
            </a:r>
          </a:p>
          <a:p>
            <a:r>
              <a:rPr lang="en-US" b="1"/>
              <a:t>Address Ethical Concerns Proactively:</a:t>
            </a:r>
            <a:r>
              <a:rPr lang="en-US"/>
              <a:t> Transparency builds trust.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2DB4C5-736C-AA8A-3FEF-D64B7C3E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Overcoming Adoption Challenges: Change Management for AI</a:t>
            </a:r>
          </a:p>
        </p:txBody>
      </p:sp>
    </p:spTree>
    <p:extLst>
      <p:ext uri="{BB962C8B-B14F-4D97-AF65-F5344CB8AC3E}">
        <p14:creationId xmlns:p14="http://schemas.microsoft.com/office/powerpoint/2010/main" val="57923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A66A9-7531-5469-2162-0A4ED898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Key Takeaways:</a:t>
            </a:r>
            <a:endParaRPr lang="en-US"/>
          </a:p>
          <a:p>
            <a:pPr lvl="1"/>
            <a:r>
              <a:rPr lang="en-US"/>
              <a:t>A robust AI strategy is foundational for driving business value.</a:t>
            </a:r>
          </a:p>
          <a:p>
            <a:pPr lvl="1"/>
            <a:r>
              <a:rPr lang="en-US"/>
              <a:t>AI projects require a distinct management approach, focused on data and iteration.</a:t>
            </a:r>
          </a:p>
          <a:p>
            <a:pPr lvl="1"/>
            <a:r>
              <a:rPr lang="en-US"/>
              <a:t>Building an AI-ready organization involves addressing data, talent, and culture.</a:t>
            </a:r>
          </a:p>
          <a:p>
            <a:pPr lvl="1"/>
            <a:r>
              <a:rPr lang="en-US"/>
              <a:t>Ethical and responsible AI are not optional; they are critical for trust and sustainability.</a:t>
            </a:r>
          </a:p>
          <a:p>
            <a:pPr lvl="1"/>
            <a:r>
              <a:rPr lang="en-US"/>
              <a:t>Proactive risk management and effective change management are essential for successful AI adoption.</a:t>
            </a:r>
          </a:p>
          <a:p>
            <a:r>
              <a:rPr lang="en-US" b="1"/>
              <a:t>Next Up (Module 4):</a:t>
            </a:r>
            <a:r>
              <a:rPr lang="en-US"/>
              <a:t> We will explore specific, industry-agnostic applications of AI across key business functions, providing concrete examples and case studies.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176F61-E959-92F7-31D7-6507878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Recap &amp; Transition</a:t>
            </a:r>
          </a:p>
        </p:txBody>
      </p:sp>
    </p:spTree>
    <p:extLst>
      <p:ext uri="{BB962C8B-B14F-4D97-AF65-F5344CB8AC3E}">
        <p14:creationId xmlns:p14="http://schemas.microsoft.com/office/powerpoint/2010/main" val="426088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22F1D-5C88-E9E8-C64A-C384D96E8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3B8F33-975E-2006-DA89-6FE73FCD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1. Competitive Advantage: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Early adopters and effective implementers of AI gain significant leads in efficiency, customer experience, and innovation.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AI can create defensible moats through proprietary data and superior algorithms.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2. Innovation &amp; New Business Models: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AI enables entirely new services (e.g., autonomous vehicles, personalized medicine).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Shifts from product-centric to service-centric models, often powered by AI.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3. Data as a Strategic Asset: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AI elevates the importance of data quality, governance, and ethical use.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Organizations with high-quality, relevant data have a distinct advantage.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4. Workforce Transformation: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ea typeface="+mn-lt"/>
                <a:cs typeface="+mn-lt"/>
              </a:rPr>
              <a:t>AI automates routine tasks, freeing human employees for more complex, creative, and strategic work.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Requires upskilling and reskilling of the workforce to collaborate with AI.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Potential for job displacement in certain sectors, necessitating strategic workforce planning.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39004E-E5FD-0881-7DAC-EC8FAAD3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Strategic Implications of AI in Business</a:t>
            </a:r>
          </a:p>
        </p:txBody>
      </p:sp>
    </p:spTree>
    <p:extLst>
      <p:ext uri="{BB962C8B-B14F-4D97-AF65-F5344CB8AC3E}">
        <p14:creationId xmlns:p14="http://schemas.microsoft.com/office/powerpoint/2010/main" val="345977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BDD838-19E6-CBBA-49B4-49D57FBD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Bias &amp; Fairness: AI models can perpetuate or amplify existing societal biases if trained on biased data. Crucial for fair outcomes in hiring, lending, and law enforcement.</a:t>
            </a:r>
          </a:p>
          <a:p>
            <a:r>
              <a:rPr lang="en-US">
                <a:ea typeface="Calibri"/>
                <a:cs typeface="Calibri"/>
              </a:rPr>
              <a:t>Privacy: AI systems often require vast amounts of personal data, raising concerns about data privacy and security. Compliance with regulations like GDPR is vital.</a:t>
            </a:r>
          </a:p>
          <a:p>
            <a:r>
              <a:rPr lang="en-US">
                <a:ea typeface="Calibri"/>
                <a:cs typeface="Calibri"/>
              </a:rPr>
              <a:t>Accountability &amp; Transparency: Who is responsible when an AI system makes a mistake? The "black box" nature of some AI models makes understanding their decisions difficult.</a:t>
            </a:r>
          </a:p>
          <a:p>
            <a:r>
              <a:rPr lang="en-US">
                <a:ea typeface="Calibri"/>
                <a:cs typeface="Calibri"/>
              </a:rPr>
              <a:t>Job Displacement: While AI creates new jobs, it also automates others, leading to societal challenges.</a:t>
            </a:r>
          </a:p>
          <a:p>
            <a:r>
              <a:rPr lang="en-US">
                <a:ea typeface="Calibri"/>
                <a:cs typeface="Calibri"/>
              </a:rPr>
              <a:t>Misuse: Potential for AI to be used for malicious purposes (e.g., surveillance, disinformation).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05BC34-E5AB-A6A8-9912-ADBD4838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433570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ECC11-1DE9-B056-B449-191502734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320B9-F9E0-AE59-D6BF-B12FBCAE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Data Quality &amp; Availability:</a:t>
            </a:r>
            <a:r>
              <a:rPr lang="en-US" sz="2400" dirty="0">
                <a:ea typeface="+mn-lt"/>
                <a:cs typeface="+mn-lt"/>
              </a:rPr>
              <a:t> "Garbage in, garbage out." Poor data quality is a major barrier.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Talent Gap:</a:t>
            </a:r>
            <a:r>
              <a:rPr lang="en-US" sz="2400" dirty="0">
                <a:ea typeface="+mn-lt"/>
                <a:cs typeface="+mn-lt"/>
              </a:rPr>
              <a:t> Shortage of skilled AI professionals (data scientists, ML engineers).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Integration with Legacy Systems:</a:t>
            </a:r>
            <a:r>
              <a:rPr lang="en-US" sz="2400" dirty="0">
                <a:ea typeface="+mn-lt"/>
                <a:cs typeface="+mn-lt"/>
              </a:rPr>
              <a:t> Integrating new AI solutions with existing IT infrastructure can be complex and costly.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Scalability &amp; ROI:</a:t>
            </a:r>
            <a:r>
              <a:rPr lang="en-US" sz="2400" dirty="0">
                <a:ea typeface="+mn-lt"/>
                <a:cs typeface="+mn-lt"/>
              </a:rPr>
              <a:t> Demonstrating clear return on investment and scaling AI initiatives across the enterprise.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Organizational Culture:</a:t>
            </a:r>
            <a:r>
              <a:rPr lang="en-US" sz="2400" dirty="0">
                <a:ea typeface="+mn-lt"/>
                <a:cs typeface="+mn-lt"/>
              </a:rPr>
              <a:t> Resistance to change, lack of leadership buy-in, and insufficient data literacy.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i="1" dirty="0">
                <a:ea typeface="+mn-lt"/>
                <a:cs typeface="+mn-lt"/>
              </a:rPr>
              <a:t>Reference:</a:t>
            </a:r>
            <a:r>
              <a:rPr lang="en-US" sz="2400" dirty="0">
                <a:ea typeface="+mn-lt"/>
                <a:cs typeface="+mn-lt"/>
              </a:rPr>
              <a:t> PwC's AI predictions highlight data quality and talent as key challenges [PwC, 2024].</a:t>
            </a: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267A26-C8B3-7A5C-A907-2357BEA6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Challenges in AI Adoption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09424-E42E-833B-38E1-0E905F51D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1. TAKERS (Entry Level)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Use off-the-shelf, publicly available AI solutions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Examples: ChatGPT subscriptions, existing AI-powered tools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Benefits: Quick deployment, low initial investment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Limitations: Limited competitive differentiation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2. SHAPERS (Strategic Level)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Customize AI tools with proprietary data and systems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Integration with existing business processes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High performers show strong preference for highly customized solutions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Competitive advantage through domain-specific optimization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3. MAKERS (Advanced Level)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Develop proprietary foundation models from scratch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Requires significant investment and technical expertise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Maximum competitive differentiation and IP protection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DB914C-A951-7DD4-0616-330C7127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2000" dirty="0">
                <a:latin typeface="Calibri"/>
                <a:ea typeface="Calibri"/>
                <a:cs typeface="Calibri"/>
              </a:rPr>
              <a:t>McKinsey's AI Implementation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72042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ADE5-D83A-A8F9-F012-ACA69C33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A5D2ED-0A50-148C-3F59-663CF52D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 dirty="0"/>
              <a:t>AI Essentials for Business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3C30112-8C1A-0AED-01E6-839FEA47E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AI Strategy</a:t>
            </a:r>
          </a:p>
        </p:txBody>
      </p:sp>
    </p:spTree>
    <p:extLst>
      <p:ext uri="{BB962C8B-B14F-4D97-AF65-F5344CB8AC3E}">
        <p14:creationId xmlns:p14="http://schemas.microsoft.com/office/powerpoint/2010/main" val="1319791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3CB3-1998-ADE1-D13A-7F170559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AI Maturity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91E8C-4B07-B798-DDDB-CFCE2209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4215714" cy="5131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Level 1: AI Curious</a:t>
            </a:r>
          </a:p>
          <a:p>
            <a:r>
              <a:rPr lang="en-US" dirty="0"/>
              <a:t>Reading about AI, attending conferences</a:t>
            </a:r>
          </a:p>
          <a:p>
            <a:r>
              <a:rPr lang="en-US" dirty="0"/>
              <a:t>No AI implementations</a:t>
            </a:r>
          </a:p>
          <a:p>
            <a:r>
              <a:rPr lang="en-US" b="1" dirty="0"/>
              <a:t>Risk</a:t>
            </a:r>
            <a:r>
              <a:rPr lang="en-US" dirty="0"/>
              <a:t>: Falling behind competitors</a:t>
            </a:r>
          </a:p>
          <a:p>
            <a:pPr marL="0" indent="0">
              <a:buNone/>
            </a:pPr>
            <a:r>
              <a:rPr lang="en-US" b="1" dirty="0"/>
              <a:t>Level 2: AI Experimenting</a:t>
            </a:r>
          </a:p>
          <a:p>
            <a:r>
              <a:rPr lang="en-US" dirty="0"/>
              <a:t>Pilot projects and proofs-of-concept</a:t>
            </a:r>
          </a:p>
          <a:p>
            <a:r>
              <a:rPr lang="en-US" dirty="0"/>
              <a:t>Limited business impact</a:t>
            </a:r>
          </a:p>
          <a:p>
            <a:r>
              <a:rPr lang="en-US" b="1" dirty="0"/>
              <a:t>Risk</a:t>
            </a:r>
            <a:r>
              <a:rPr lang="en-US" dirty="0"/>
              <a:t>: Pilot purgatory</a:t>
            </a:r>
          </a:p>
          <a:p>
            <a:pPr marL="0" indent="0">
              <a:buNone/>
            </a:pPr>
            <a:r>
              <a:rPr lang="en-US" b="1" dirty="0"/>
              <a:t>Level 3: AI Implementing</a:t>
            </a:r>
          </a:p>
          <a:p>
            <a:r>
              <a:rPr lang="en-US" dirty="0"/>
              <a:t>Deploying AI in specific business functions</a:t>
            </a:r>
          </a:p>
          <a:p>
            <a:r>
              <a:rPr lang="en-US" dirty="0"/>
              <a:t>Measurable ROI from some projects</a:t>
            </a:r>
          </a:p>
          <a:p>
            <a:r>
              <a:rPr lang="en-US" b="1" dirty="0"/>
              <a:t>Risk</a:t>
            </a:r>
            <a:r>
              <a:rPr lang="en-US" dirty="0"/>
              <a:t>: Siloed AI initiatives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A8E7A7-FE1F-7F67-3044-29E982C64E19}"/>
              </a:ext>
            </a:extLst>
          </p:cNvPr>
          <p:cNvSpPr txBox="1">
            <a:spLocks/>
          </p:cNvSpPr>
          <p:nvPr/>
        </p:nvSpPr>
        <p:spPr>
          <a:xfrm>
            <a:off x="5700584" y="1633491"/>
            <a:ext cx="5700584" cy="513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Level 4: AI Scaling</a:t>
            </a:r>
          </a:p>
          <a:p>
            <a:r>
              <a:rPr lang="en-US" sz="2000" dirty="0"/>
              <a:t>AI integrated across multiple business units</a:t>
            </a:r>
          </a:p>
          <a:p>
            <a:r>
              <a:rPr lang="en-US" sz="2000" dirty="0"/>
              <a:t>Clear AI strategy and governance</a:t>
            </a:r>
          </a:p>
          <a:p>
            <a:r>
              <a:rPr lang="en-US" sz="2000" b="1" dirty="0"/>
              <a:t>Risk</a:t>
            </a:r>
            <a:r>
              <a:rPr lang="en-US" sz="2000" dirty="0"/>
              <a:t>: Organizational change resistance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Level 5: AI Native</a:t>
            </a:r>
          </a:p>
          <a:p>
            <a:r>
              <a:rPr lang="en-US" sz="2000" dirty="0"/>
              <a:t>AI is core to business model</a:t>
            </a:r>
          </a:p>
          <a:p>
            <a:r>
              <a:rPr lang="en-US" sz="2000" dirty="0"/>
              <a:t>Continuous innovation with AI</a:t>
            </a:r>
          </a:p>
          <a:p>
            <a:r>
              <a:rPr lang="en-US" sz="2000" b="1" dirty="0"/>
              <a:t>Achievement</a:t>
            </a:r>
            <a:r>
              <a:rPr lang="en-US" sz="2000" dirty="0"/>
              <a:t>: Sustainable competitive advantage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791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02B979-2140-DF17-0626-7897D4FACD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2595" y="1904288"/>
          <a:ext cx="10515600" cy="420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020486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30565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853212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39231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Industry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AI Maturity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Top Use Cases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ROI Leaders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709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Financial Services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Fraud detection, algorithmic trading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JP Morgan, PayPal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547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Technology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Level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Product recommendations,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Google, Amazon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87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Retail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Personalization, inventory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Walmart, Starbucks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011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Healthcare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Diagnostic imaging, drug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Mayo Clinic, Pfizer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233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Manufacturing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Predictive maintenance, quality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GE, Siemens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28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Transportation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Level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Route optimization, autonomous vehicles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UPS, Tesla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83526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15413C1-53B4-84C5-1A5C-4A9C6426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Where's the Action Happening?</a:t>
            </a:r>
          </a:p>
        </p:txBody>
      </p:sp>
    </p:spTree>
    <p:extLst>
      <p:ext uri="{BB962C8B-B14F-4D97-AF65-F5344CB8AC3E}">
        <p14:creationId xmlns:p14="http://schemas.microsoft.com/office/powerpoint/2010/main" val="13432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284564-F2D2-5072-536D-90685886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Objective:</a:t>
            </a:r>
            <a:r>
              <a:rPr lang="en-US"/>
              <a:t> Introduce best practices for strategically developing, implementing, and responsibly governing AI initiatives.</a:t>
            </a:r>
          </a:p>
          <a:p>
            <a:r>
              <a:rPr lang="en-US" b="1"/>
              <a:t>Key Topics:</a:t>
            </a:r>
            <a:endParaRPr lang="en-US"/>
          </a:p>
          <a:p>
            <a:pPr lvl="1"/>
            <a:r>
              <a:rPr lang="en-US"/>
              <a:t>Developing an AI Strategy</a:t>
            </a:r>
          </a:p>
          <a:p>
            <a:pPr lvl="1"/>
            <a:r>
              <a:rPr lang="en-US"/>
              <a:t>AI Project Management &amp; Lifecycle</a:t>
            </a:r>
          </a:p>
          <a:p>
            <a:pPr lvl="1"/>
            <a:r>
              <a:rPr lang="en-US"/>
              <a:t>Building an AI-Ready Organization</a:t>
            </a:r>
          </a:p>
          <a:p>
            <a:pPr lvl="1"/>
            <a:r>
              <a:rPr lang="en-US"/>
              <a:t>Ethical AI &amp; Responsible AI</a:t>
            </a:r>
          </a:p>
          <a:p>
            <a:pPr lvl="1"/>
            <a:r>
              <a:rPr lang="en-US"/>
              <a:t>AI Risk Management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3D9566-B82D-FBCB-306E-A9E3E1BF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AI Strategy, Implementation,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108249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A068D1-579E-19BD-95E7-3AEFBB3CE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AI strategy</a:t>
            </a:r>
            <a:r>
              <a:rPr lang="en-US" dirty="0"/>
              <a:t> is a structured roadmap that defines how an organization will apply artificial intelligence to achieve its business objectives. </a:t>
            </a:r>
          </a:p>
          <a:p>
            <a:r>
              <a:rPr lang="en-US" dirty="0"/>
              <a:t>It addresses:</a:t>
            </a:r>
          </a:p>
          <a:p>
            <a:pPr lvl="1"/>
            <a:r>
              <a:rPr lang="en-US" dirty="0"/>
              <a:t>Strategic priorities</a:t>
            </a:r>
          </a:p>
          <a:p>
            <a:pPr lvl="1"/>
            <a:r>
              <a:rPr lang="en-US" dirty="0"/>
              <a:t>High-impact use cases</a:t>
            </a:r>
          </a:p>
          <a:p>
            <a:pPr lvl="1"/>
            <a:r>
              <a:rPr lang="en-US" dirty="0"/>
              <a:t>Data and technology requirements</a:t>
            </a:r>
          </a:p>
          <a:p>
            <a:pPr lvl="1"/>
            <a:r>
              <a:rPr lang="en-US" dirty="0"/>
              <a:t>Talent and skills</a:t>
            </a:r>
          </a:p>
          <a:p>
            <a:pPr lvl="1"/>
            <a:r>
              <a:rPr lang="en-US" dirty="0"/>
              <a:t>Risk management and governance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42DC79-712B-00BD-219C-615B7B9E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AI Strategy?</a:t>
            </a:r>
          </a:p>
        </p:txBody>
      </p:sp>
    </p:spTree>
    <p:extLst>
      <p:ext uri="{BB962C8B-B14F-4D97-AF65-F5344CB8AC3E}">
        <p14:creationId xmlns:p14="http://schemas.microsoft.com/office/powerpoint/2010/main" val="392224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5806F-7E5B-8C29-C59A-18236368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a strategy, AI initiatives often fail to scale or deliver measurable value.</a:t>
            </a:r>
          </a:p>
          <a:p>
            <a:r>
              <a:rPr lang="en-US" b="1" dirty="0"/>
              <a:t>Strategic Alignment</a:t>
            </a:r>
            <a:br>
              <a:rPr lang="en-US" dirty="0"/>
            </a:br>
            <a:r>
              <a:rPr lang="en-US" dirty="0"/>
              <a:t>AI must align with core business goals such as revenue growth, operational efficiency, customer experience, and innovation.</a:t>
            </a:r>
          </a:p>
          <a:p>
            <a:r>
              <a:rPr lang="en-US" b="1" dirty="0"/>
              <a:t>Key Benefits</a:t>
            </a:r>
            <a:endParaRPr lang="en-US" dirty="0"/>
          </a:p>
          <a:p>
            <a:pPr lvl="1"/>
            <a:r>
              <a:rPr lang="en-US" b="1" dirty="0"/>
              <a:t>Competitive Advantage</a:t>
            </a:r>
            <a:r>
              <a:rPr lang="en-US" dirty="0"/>
              <a:t>: Differentiates your organization in the market</a:t>
            </a:r>
          </a:p>
          <a:p>
            <a:pPr lvl="1"/>
            <a:r>
              <a:rPr lang="en-US" b="1" dirty="0"/>
              <a:t>Resource Allocation</a:t>
            </a:r>
            <a:r>
              <a:rPr lang="en-US" dirty="0"/>
              <a:t>: Guides time, talent, and financial investment</a:t>
            </a:r>
          </a:p>
          <a:p>
            <a:pPr lvl="1"/>
            <a:r>
              <a:rPr lang="en-US" b="1" dirty="0"/>
              <a:t>Risk Mitigation</a:t>
            </a:r>
            <a:r>
              <a:rPr lang="en-US" dirty="0"/>
              <a:t>: Reduces ethical, operational, and financial exposure</a:t>
            </a:r>
          </a:p>
          <a:p>
            <a:pPr lvl="1"/>
            <a:r>
              <a:rPr lang="en-US" b="1" dirty="0"/>
              <a:t>Higher Success Rates</a:t>
            </a:r>
            <a:r>
              <a:rPr lang="en-US" dirty="0"/>
              <a:t>: Increases the likelihood of sustainable outcomes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BD95B1-6A67-25C5-2DDE-E17C934E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an AI Strategy Matters</a:t>
            </a:r>
          </a:p>
        </p:txBody>
      </p:sp>
    </p:spTree>
    <p:extLst>
      <p:ext uri="{BB962C8B-B14F-4D97-AF65-F5344CB8AC3E}">
        <p14:creationId xmlns:p14="http://schemas.microsoft.com/office/powerpoint/2010/main" val="383476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E102A-6EC4-C6F9-62A0-DB55CC1D0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Beyond Direct Financials:</a:t>
            </a:r>
            <a:r>
              <a:rPr lang="en-US" dirty="0"/>
              <a:t> AI ROI often includes tangible and intangible benefits.</a:t>
            </a:r>
          </a:p>
          <a:p>
            <a:r>
              <a:rPr lang="en-US" b="1" dirty="0"/>
              <a:t>Quantitative Measures (Hard ROI):</a:t>
            </a:r>
            <a:endParaRPr lang="en-US" dirty="0"/>
          </a:p>
          <a:p>
            <a:pPr lvl="1"/>
            <a:r>
              <a:rPr lang="en-US" dirty="0"/>
              <a:t>Cost Savings (e.g., reduced manual labor, optimized operations).</a:t>
            </a:r>
          </a:p>
          <a:p>
            <a:pPr lvl="1"/>
            <a:r>
              <a:rPr lang="en-US" dirty="0"/>
              <a:t>Revenue Generation (e.g., increased sales from personalization, new products).</a:t>
            </a:r>
          </a:p>
          <a:p>
            <a:pPr lvl="1"/>
            <a:r>
              <a:rPr lang="en-US" dirty="0"/>
              <a:t>Efficiency Gains (e.g., faster processing times, reduced errors).</a:t>
            </a:r>
          </a:p>
          <a:p>
            <a:r>
              <a:rPr lang="en-US" b="1" dirty="0"/>
              <a:t>Qualitative Measures (Soft ROI):</a:t>
            </a:r>
            <a:endParaRPr lang="en-US" dirty="0"/>
          </a:p>
          <a:p>
            <a:pPr lvl="1"/>
            <a:r>
              <a:rPr lang="en-US" dirty="0"/>
              <a:t>Improved Customer Satisfaction &amp; Loyalty.</a:t>
            </a:r>
          </a:p>
          <a:p>
            <a:pPr lvl="1"/>
            <a:r>
              <a:rPr lang="en-US" dirty="0"/>
              <a:t>Enhanced Decision-Making (faster, more accurate).</a:t>
            </a:r>
          </a:p>
          <a:p>
            <a:pPr lvl="1"/>
            <a:r>
              <a:rPr lang="en-US" dirty="0"/>
              <a:t>Increased Employee Productivity &amp; Engagement (by automating tedious tasks).</a:t>
            </a:r>
          </a:p>
          <a:p>
            <a:pPr lvl="1"/>
            <a:r>
              <a:rPr lang="en-US" dirty="0"/>
              <a:t>Innovation &amp; Market Differentiation.</a:t>
            </a:r>
          </a:p>
          <a:p>
            <a:pPr lvl="1"/>
            <a:r>
              <a:rPr lang="en-US" dirty="0"/>
              <a:t>Better Risk Management.</a:t>
            </a:r>
          </a:p>
          <a:p>
            <a:r>
              <a:rPr lang="en-US" b="1" dirty="0"/>
              <a:t>Challenges:</a:t>
            </a:r>
            <a:r>
              <a:rPr lang="en-US" dirty="0"/>
              <a:t> Long payback periods, difficulty isolating AI's impact, evolving costs (e.g., model maintenance, data storage).</a:t>
            </a:r>
          </a:p>
          <a:p>
            <a:r>
              <a:rPr lang="en-US" b="1" dirty="0"/>
              <a:t>Best Practice:</a:t>
            </a:r>
            <a:r>
              <a:rPr lang="en-US" dirty="0"/>
              <a:t> Define clear KPIs </a:t>
            </a:r>
            <a:r>
              <a:rPr lang="en-US" i="1" dirty="0"/>
              <a:t>before</a:t>
            </a:r>
            <a:r>
              <a:rPr lang="en-US" dirty="0"/>
              <a:t> project start.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58581-9E7A-BF3F-7A59-88896329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Measuring ROI of AI Investments</a:t>
            </a:r>
          </a:p>
        </p:txBody>
      </p:sp>
    </p:spTree>
    <p:extLst>
      <p:ext uri="{BB962C8B-B14F-4D97-AF65-F5344CB8AC3E}">
        <p14:creationId xmlns:p14="http://schemas.microsoft.com/office/powerpoint/2010/main" val="283288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BB4231-B1D1-33E5-5647-629D667D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Distinct from Traditional IT Projects:</a:t>
            </a:r>
            <a:r>
              <a:rPr lang="en-US"/>
              <a:t> More iterative, data-dependent, and prone to uncertainty.</a:t>
            </a:r>
          </a:p>
          <a:p>
            <a:r>
              <a:rPr lang="en-US" b="1"/>
              <a:t>The AI/ML Project Lifecycle:</a:t>
            </a:r>
            <a:endParaRPr lang="en-US"/>
          </a:p>
          <a:p>
            <a:pPr lvl="1"/>
            <a:r>
              <a:rPr lang="en-US" b="1"/>
              <a:t>Business Understanding:</a:t>
            </a:r>
            <a:r>
              <a:rPr lang="en-US"/>
              <a:t> Define problem, objectives, success metrics.</a:t>
            </a:r>
          </a:p>
          <a:p>
            <a:pPr lvl="1"/>
            <a:r>
              <a:rPr lang="en-US" b="1"/>
              <a:t>Data Understanding:</a:t>
            </a:r>
            <a:r>
              <a:rPr lang="en-US"/>
              <a:t> Explore, collect, clean, and prepare data.</a:t>
            </a:r>
          </a:p>
          <a:p>
            <a:pPr lvl="1"/>
            <a:r>
              <a:rPr lang="en-US" b="1"/>
              <a:t>Modeling:</a:t>
            </a:r>
            <a:r>
              <a:rPr lang="en-US"/>
              <a:t> Select algorithms, train, validate, and test models.</a:t>
            </a:r>
          </a:p>
          <a:p>
            <a:pPr lvl="1"/>
            <a:r>
              <a:rPr lang="en-US" b="1"/>
              <a:t>Evaluation:</a:t>
            </a:r>
            <a:r>
              <a:rPr lang="en-US"/>
              <a:t> Assess model performance against business goals.</a:t>
            </a:r>
          </a:p>
          <a:p>
            <a:pPr lvl="1"/>
            <a:r>
              <a:rPr lang="en-US" b="1"/>
              <a:t>Deployment:</a:t>
            </a:r>
            <a:r>
              <a:rPr lang="en-US"/>
              <a:t> Integrate model into existing systems, pilot.</a:t>
            </a:r>
          </a:p>
          <a:p>
            <a:pPr lvl="1"/>
            <a:r>
              <a:rPr lang="en-US" b="1"/>
              <a:t>Monitoring &amp; Maintenance:</a:t>
            </a:r>
            <a:r>
              <a:rPr lang="en-US"/>
              <a:t> Track performance, detect drift, retrain as needed.</a:t>
            </a:r>
          </a:p>
          <a:p>
            <a:r>
              <a:rPr lang="en-US" b="1"/>
              <a:t>Methodologies:</a:t>
            </a:r>
            <a:r>
              <a:rPr lang="en-US"/>
              <a:t> Agile principles are often best suited for AI projects due to their iterative nature (e.g., </a:t>
            </a:r>
            <a:r>
              <a:rPr lang="en-US" err="1"/>
              <a:t>MLOps</a:t>
            </a:r>
            <a:r>
              <a:rPr lang="en-US"/>
              <a:t>, CRISP-DM for data science projects).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9970C7-DFCC-6BF2-D54F-EA8E967C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AI Project Management &amp; Lifecycle</a:t>
            </a:r>
          </a:p>
        </p:txBody>
      </p:sp>
    </p:spTree>
    <p:extLst>
      <p:ext uri="{BB962C8B-B14F-4D97-AF65-F5344CB8AC3E}">
        <p14:creationId xmlns:p14="http://schemas.microsoft.com/office/powerpoint/2010/main" val="399349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2A783E-07AA-F825-DCDD-CFF77885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Data Infrastructure &amp; Architecture:</a:t>
            </a:r>
            <a:endParaRPr lang="en-US"/>
          </a:p>
          <a:p>
            <a:pPr lvl="1"/>
            <a:r>
              <a:rPr lang="en-US"/>
              <a:t>Robust data pipelines, data lakes/warehouses, cloud integration.</a:t>
            </a:r>
          </a:p>
          <a:p>
            <a:pPr lvl="1"/>
            <a:r>
              <a:rPr lang="en-US"/>
              <a:t>Emphasis on data quality, accessibility, and security.</a:t>
            </a:r>
          </a:p>
          <a:p>
            <a:r>
              <a:rPr lang="en-US" b="1"/>
              <a:t>Talent Development &amp; Upskilling:</a:t>
            </a:r>
            <a:endParaRPr lang="en-US"/>
          </a:p>
          <a:p>
            <a:pPr lvl="1"/>
            <a:r>
              <a:rPr lang="en-US"/>
              <a:t>Training for all levels: AI literacy for everyone, specialized skills for technical teams.</a:t>
            </a:r>
          </a:p>
          <a:p>
            <a:pPr lvl="1"/>
            <a:r>
              <a:rPr lang="en-US"/>
              <a:t>Reskilling for roles impacted by AI automation.</a:t>
            </a:r>
          </a:p>
          <a:p>
            <a:pPr lvl="1"/>
            <a:r>
              <a:rPr lang="en-US"/>
              <a:t>Recruitment of data scientists, ML engineers, AI ethicists.</a:t>
            </a:r>
          </a:p>
          <a:p>
            <a:r>
              <a:rPr lang="en-US" b="1"/>
              <a:t>Organizational Culture &amp; Change Management:</a:t>
            </a:r>
            <a:endParaRPr lang="en-US"/>
          </a:p>
          <a:p>
            <a:pPr lvl="1"/>
            <a:r>
              <a:rPr lang="en-US"/>
              <a:t>Foster a culture of experimentation, learning, and data-driven decision-making.</a:t>
            </a:r>
          </a:p>
          <a:p>
            <a:pPr lvl="1"/>
            <a:r>
              <a:rPr lang="en-US"/>
              <a:t>Address fear of job displacement through clear communication and training.</a:t>
            </a:r>
          </a:p>
          <a:p>
            <a:pPr lvl="1"/>
            <a:r>
              <a:rPr lang="en-US"/>
              <a:t>Secure leadership buy-in and champion AI initiatives.</a:t>
            </a:r>
          </a:p>
          <a:p>
            <a:r>
              <a:rPr lang="en-US" b="1"/>
              <a:t>Strategic Partnerships &amp; Ecosystem:</a:t>
            </a:r>
            <a:endParaRPr lang="en-US"/>
          </a:p>
          <a:p>
            <a:pPr lvl="1"/>
            <a:r>
              <a:rPr lang="en-US"/>
              <a:t>Collaborate with AI vendors, startups, research institutions.</a:t>
            </a:r>
          </a:p>
          <a:p>
            <a:pPr lvl="1"/>
            <a:r>
              <a:rPr lang="en-US"/>
              <a:t>Leverage cloud AI services (AWS, Azure, Google Cloud).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C5152C-A975-25C1-7CE3-B379C60D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Building an AI-Ready Organization: Key Pillars</a:t>
            </a:r>
          </a:p>
        </p:txBody>
      </p:sp>
    </p:spTree>
    <p:extLst>
      <p:ext uri="{BB962C8B-B14F-4D97-AF65-F5344CB8AC3E}">
        <p14:creationId xmlns:p14="http://schemas.microsoft.com/office/powerpoint/2010/main" val="93014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112188-41EE-218C-48D3-5E6A701C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Why it Matters:</a:t>
            </a:r>
            <a:endParaRPr lang="en-US"/>
          </a:p>
          <a:p>
            <a:pPr lvl="1"/>
            <a:r>
              <a:rPr lang="en-US" b="1"/>
              <a:t>Trust &amp; Reputation:</a:t>
            </a:r>
            <a:r>
              <a:rPr lang="en-US"/>
              <a:t> Builds confidence with customers, employees, and regulators.</a:t>
            </a:r>
          </a:p>
          <a:p>
            <a:pPr lvl="1"/>
            <a:r>
              <a:rPr lang="en-US" b="1"/>
              <a:t>Legal &amp; Regulatory Compliance:</a:t>
            </a:r>
            <a:r>
              <a:rPr lang="en-US"/>
              <a:t> Navigating evolving AI laws (e.g., EU AI Act, NIST AI RMF).</a:t>
            </a:r>
          </a:p>
          <a:p>
            <a:pPr lvl="1"/>
            <a:r>
              <a:rPr lang="en-US" b="1"/>
              <a:t>Risk Mitigation:</a:t>
            </a:r>
            <a:r>
              <a:rPr lang="en-US"/>
              <a:t> Preventing biased outcomes, privacy breaches, and unintended harm.</a:t>
            </a:r>
          </a:p>
          <a:p>
            <a:pPr lvl="1"/>
            <a:r>
              <a:rPr lang="en-US" b="1"/>
              <a:t>Social Impact:</a:t>
            </a:r>
            <a:r>
              <a:rPr lang="en-US"/>
              <a:t> Ensuring AI benefits society broadly and fairly.</a:t>
            </a:r>
          </a:p>
          <a:p>
            <a:r>
              <a:rPr lang="en-US" b="1"/>
              <a:t>Core Principles of Responsible AI:</a:t>
            </a:r>
            <a:endParaRPr lang="en-US"/>
          </a:p>
          <a:p>
            <a:pPr lvl="1"/>
            <a:r>
              <a:rPr lang="en-US" b="1"/>
              <a:t>Fairness &amp; Non-Discrimination:</a:t>
            </a:r>
            <a:r>
              <a:rPr lang="en-US"/>
              <a:t> Avoiding bias in data and algorithms.</a:t>
            </a:r>
          </a:p>
          <a:p>
            <a:pPr lvl="1"/>
            <a:r>
              <a:rPr lang="en-US" b="1"/>
              <a:t>Transparency &amp; Explainability:</a:t>
            </a:r>
            <a:r>
              <a:rPr lang="en-US"/>
              <a:t> Understanding how AI systems make decisions ("black box" problem).</a:t>
            </a:r>
          </a:p>
          <a:p>
            <a:pPr lvl="1"/>
            <a:r>
              <a:rPr lang="en-US" b="1"/>
              <a:t>Accountability:</a:t>
            </a:r>
            <a:r>
              <a:rPr lang="en-US"/>
              <a:t> Clearly defining who is responsible for AI outcomes.</a:t>
            </a:r>
          </a:p>
          <a:p>
            <a:pPr lvl="1"/>
            <a:r>
              <a:rPr lang="en-US" b="1"/>
              <a:t>Privacy &amp; Security:</a:t>
            </a:r>
            <a:r>
              <a:rPr lang="en-US"/>
              <a:t> Protecting sensitive data used by AI.</a:t>
            </a:r>
          </a:p>
          <a:p>
            <a:pPr lvl="1"/>
            <a:r>
              <a:rPr lang="en-US" b="1"/>
              <a:t>Robustness &amp; Reliability:</a:t>
            </a:r>
            <a:r>
              <a:rPr lang="en-US"/>
              <a:t> Ensuring AI systems are resilient and perform consistently.</a:t>
            </a:r>
          </a:p>
          <a:p>
            <a:pPr lvl="1"/>
            <a:r>
              <a:rPr lang="en-US" b="1"/>
              <a:t>Human Oversight &amp; Control:</a:t>
            </a:r>
            <a:r>
              <a:rPr lang="en-US"/>
              <a:t> Maintaining human agency in critical decisions.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B1F840-C4F4-625E-2D87-0FEBBB0E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Ethical AI &amp; Responsible AI - The Imperative</a:t>
            </a:r>
          </a:p>
        </p:txBody>
      </p:sp>
    </p:spTree>
    <p:extLst>
      <p:ext uri="{BB962C8B-B14F-4D97-AF65-F5344CB8AC3E}">
        <p14:creationId xmlns:p14="http://schemas.microsoft.com/office/powerpoint/2010/main" val="364253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d9e8ea6-d7cf-4c00-b931-0c0027af145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0DB0B4DCD4994BA0B53B90F48248FB" ma:contentTypeVersion="17" ma:contentTypeDescription="Create a new document." ma:contentTypeScope="" ma:versionID="89b596077de0219f935a6ab711f2d0ee">
  <xsd:schema xmlns:xsd="http://www.w3.org/2001/XMLSchema" xmlns:xs="http://www.w3.org/2001/XMLSchema" xmlns:p="http://schemas.microsoft.com/office/2006/metadata/properties" xmlns:ns3="5d9e8ea6-d7cf-4c00-b931-0c0027af1451" xmlns:ns4="24b8453d-154c-4c63-97d1-80f7846f6991" targetNamespace="http://schemas.microsoft.com/office/2006/metadata/properties" ma:root="true" ma:fieldsID="cd616adf96839ca32a36dfb6e4534def" ns3:_="" ns4:_="">
    <xsd:import namespace="5d9e8ea6-d7cf-4c00-b931-0c0027af1451"/>
    <xsd:import namespace="24b8453d-154c-4c63-97d1-80f7846f69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e8ea6-d7cf-4c00-b931-0c0027af1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b8453d-154c-4c63-97d1-80f7846f69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AC1CE2-5BE4-4AD4-8A18-FE1BD98D2BAF}">
  <ds:schemaRefs>
    <ds:schemaRef ds:uri="24b8453d-154c-4c63-97d1-80f7846f6991"/>
    <ds:schemaRef ds:uri="5d9e8ea6-d7cf-4c00-b931-0c0027af145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9744A2-A4E7-4F10-8EA8-A7278CF8AA73}">
  <ds:schemaRefs>
    <ds:schemaRef ds:uri="24b8453d-154c-4c63-97d1-80f7846f6991"/>
    <ds:schemaRef ds:uri="5d9e8ea6-d7cf-4c00-b931-0c0027af14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5A00539-F935-4DAE-994B-29A86868AB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2180</Words>
  <Application>Microsoft Office PowerPoint</Application>
  <PresentationFormat>Widescreen</PresentationFormat>
  <Paragraphs>239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A0597203 AI Essentials for Business</vt:lpstr>
      <vt:lpstr>AI Essentials for Business</vt:lpstr>
      <vt:lpstr>AI Strategy, Implementation, and Governance</vt:lpstr>
      <vt:lpstr>What is an AI Strategy?</vt:lpstr>
      <vt:lpstr>Why an AI Strategy Matters</vt:lpstr>
      <vt:lpstr>Measuring ROI of AI Investments</vt:lpstr>
      <vt:lpstr>AI Project Management &amp; Lifecycle</vt:lpstr>
      <vt:lpstr>Building an AI-Ready Organization: Key Pillars</vt:lpstr>
      <vt:lpstr>Ethical AI &amp; Responsible AI - The Imperative</vt:lpstr>
      <vt:lpstr>Implementing Ethical AI Governance</vt:lpstr>
      <vt:lpstr>AI Risk Management</vt:lpstr>
      <vt:lpstr>Strategies for Mitigating AI Risks</vt:lpstr>
      <vt:lpstr>AI Adoption Challenges in Corporations (Recap &amp; Deep Dive)</vt:lpstr>
      <vt:lpstr>Overcoming Adoption Challenges: Change Management for AI</vt:lpstr>
      <vt:lpstr>Recap &amp; Transition</vt:lpstr>
      <vt:lpstr>Strategic Implications of AI in Business</vt:lpstr>
      <vt:lpstr>Ethical Considerations</vt:lpstr>
      <vt:lpstr>Challenges in AI Adoption</vt:lpstr>
      <vt:lpstr>McKinsey's AI Implementation Framework</vt:lpstr>
      <vt:lpstr>AI Maturity Model</vt:lpstr>
      <vt:lpstr>Where's the Action Happening?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Fasha</dc:creator>
  <cp:lastModifiedBy>Mohammed Fasha</cp:lastModifiedBy>
  <cp:revision>1</cp:revision>
  <dcterms:created xsi:type="dcterms:W3CDTF">2024-10-16T06:35:42Z</dcterms:created>
  <dcterms:modified xsi:type="dcterms:W3CDTF">2025-07-29T15:01:10Z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0x010100D30DB0B4DCD4994BA0B53B90F48248FB</vt:lpwstr>
  </property>
</Properties>
</file>